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notesSlides/notesSlide1.xml" ContentType="application/vnd.openxmlformats-officedocument.presentationml.notesSlide+xml"/>
  <Override PartName="/ppt/theme/themeOverride3.xml" ContentType="application/vnd.openxmlformats-officedocument.themeOverride+xml"/>
  <Override PartName="/ppt/notesSlides/notesSlide2.xml" ContentType="application/vnd.openxmlformats-officedocument.presentationml.notesSlide+xml"/>
  <Override PartName="/ppt/theme/themeOverride4.xml" ContentType="application/vnd.openxmlformats-officedocument.themeOverr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55"/>
  </p:notesMasterIdLst>
  <p:sldIdLst>
    <p:sldId id="465" r:id="rId2"/>
    <p:sldId id="500" r:id="rId3"/>
    <p:sldId id="501" r:id="rId4"/>
    <p:sldId id="504" r:id="rId5"/>
    <p:sldId id="502" r:id="rId6"/>
    <p:sldId id="301" r:id="rId7"/>
    <p:sldId id="302" r:id="rId8"/>
    <p:sldId id="499" r:id="rId9"/>
    <p:sldId id="506" r:id="rId10"/>
    <p:sldId id="495" r:id="rId11"/>
    <p:sldId id="320" r:id="rId12"/>
    <p:sldId id="498" r:id="rId13"/>
    <p:sldId id="304" r:id="rId14"/>
    <p:sldId id="497" r:id="rId15"/>
    <p:sldId id="503" r:id="rId16"/>
    <p:sldId id="305" r:id="rId17"/>
    <p:sldId id="505" r:id="rId18"/>
    <p:sldId id="259" r:id="rId19"/>
    <p:sldId id="266" r:id="rId20"/>
    <p:sldId id="272" r:id="rId21"/>
    <p:sldId id="298" r:id="rId22"/>
    <p:sldId id="264" r:id="rId23"/>
    <p:sldId id="257" r:id="rId24"/>
    <p:sldId id="260" r:id="rId25"/>
    <p:sldId id="273" r:id="rId26"/>
    <p:sldId id="299" r:id="rId27"/>
    <p:sldId id="319" r:id="rId28"/>
    <p:sldId id="300" r:id="rId29"/>
    <p:sldId id="307" r:id="rId30"/>
    <p:sldId id="308" r:id="rId31"/>
    <p:sldId id="309" r:id="rId32"/>
    <p:sldId id="310" r:id="rId33"/>
    <p:sldId id="311" r:id="rId34"/>
    <p:sldId id="314" r:id="rId35"/>
    <p:sldId id="315" r:id="rId36"/>
    <p:sldId id="316" r:id="rId37"/>
    <p:sldId id="317" r:id="rId38"/>
    <p:sldId id="312" r:id="rId39"/>
    <p:sldId id="276" r:id="rId40"/>
    <p:sldId id="454" r:id="rId41"/>
    <p:sldId id="455" r:id="rId42"/>
    <p:sldId id="456" r:id="rId43"/>
    <p:sldId id="458" r:id="rId44"/>
    <p:sldId id="459" r:id="rId45"/>
    <p:sldId id="460" r:id="rId46"/>
    <p:sldId id="461" r:id="rId47"/>
    <p:sldId id="462" r:id="rId48"/>
    <p:sldId id="313" r:id="rId49"/>
    <p:sldId id="483" r:id="rId50"/>
    <p:sldId id="496" r:id="rId51"/>
    <p:sldId id="484" r:id="rId52"/>
    <p:sldId id="492" r:id="rId53"/>
    <p:sldId id="271" r:id="rId54"/>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232" userDrawn="1">
          <p15:clr>
            <a:srgbClr val="A4A3A4"/>
          </p15:clr>
        </p15:guide>
        <p15:guide id="2" pos="3046"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02835B-E39F-44C5-9C51-E90CBA6E7268}" v="1657" dt="2024-11-15T12:51:03.794"/>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18" autoAdjust="0"/>
    <p:restoredTop sz="93447" autoAdjust="0"/>
  </p:normalViewPr>
  <p:slideViewPr>
    <p:cSldViewPr snapToGrid="0">
      <p:cViewPr varScale="1">
        <p:scale>
          <a:sx n="100" d="100"/>
          <a:sy n="100" d="100"/>
        </p:scale>
        <p:origin x="678" y="72"/>
      </p:cViewPr>
      <p:guideLst>
        <p:guide pos="1232"/>
        <p:guide pos="3046"/>
        <p:guide orient="horz" pos="216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61"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3.xml"/><Relationship Id="rId3" Type="http://schemas.openxmlformats.org/officeDocument/2006/relationships/slide" Target="slides/slide18.xml"/><Relationship Id="rId7" Type="http://schemas.openxmlformats.org/officeDocument/2006/relationships/slide" Target="slides/slide22.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21.xml"/><Relationship Id="rId5" Type="http://schemas.openxmlformats.org/officeDocument/2006/relationships/slide" Target="slides/slide20.xml"/><Relationship Id="rId10" Type="http://schemas.openxmlformats.org/officeDocument/2006/relationships/slide" Target="slides/slide53.xml"/><Relationship Id="rId4" Type="http://schemas.openxmlformats.org/officeDocument/2006/relationships/slide" Target="slides/slide19.xml"/><Relationship Id="rId9" Type="http://schemas.openxmlformats.org/officeDocument/2006/relationships/slide" Target="slides/slide2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ra Janneth Santos Martínez" userId="6f578a14-a953-4880-95a0-79770f211e65" providerId="ADAL" clId="{7402835B-E39F-44C5-9C51-E90CBA6E7268}"/>
    <pc:docChg chg="undo custSel addSld delSld modSld sldOrd">
      <pc:chgData name="Clara Janneth Santos Martínez" userId="6f578a14-a953-4880-95a0-79770f211e65" providerId="ADAL" clId="{7402835B-E39F-44C5-9C51-E90CBA6E7268}" dt="2024-11-15T13:02:32.513" v="9813" actId="47"/>
      <pc:docMkLst>
        <pc:docMk/>
      </pc:docMkLst>
      <pc:sldChg chg="del">
        <pc:chgData name="Clara Janneth Santos Martínez" userId="6f578a14-a953-4880-95a0-79770f211e65" providerId="ADAL" clId="{7402835B-E39F-44C5-9C51-E90CBA6E7268}" dt="2024-11-15T13:02:32.513" v="9813" actId="47"/>
        <pc:sldMkLst>
          <pc:docMk/>
          <pc:sldMk cId="2406273178" sldId="256"/>
        </pc:sldMkLst>
      </pc:sldChg>
      <pc:sldChg chg="modSp mod">
        <pc:chgData name="Clara Janneth Santos Martínez" userId="6f578a14-a953-4880-95a0-79770f211e65" providerId="ADAL" clId="{7402835B-E39F-44C5-9C51-E90CBA6E7268}" dt="2024-11-08T18:16:13.083" v="1423" actId="113"/>
        <pc:sldMkLst>
          <pc:docMk/>
          <pc:sldMk cId="3841415550" sldId="266"/>
        </pc:sldMkLst>
        <pc:spChg chg="mod">
          <ac:chgData name="Clara Janneth Santos Martínez" userId="6f578a14-a953-4880-95a0-79770f211e65" providerId="ADAL" clId="{7402835B-E39F-44C5-9C51-E90CBA6E7268}" dt="2024-11-08T18:16:13.083" v="1423" actId="113"/>
          <ac:spMkLst>
            <pc:docMk/>
            <pc:sldMk cId="3841415550" sldId="266"/>
            <ac:spMk id="2" creationId="{4750E208-5211-4AA1-BF57-E9CAB7D642C6}"/>
          </ac:spMkLst>
        </pc:spChg>
      </pc:sldChg>
      <pc:sldChg chg="ord">
        <pc:chgData name="Clara Janneth Santos Martínez" userId="6f578a14-a953-4880-95a0-79770f211e65" providerId="ADAL" clId="{7402835B-E39F-44C5-9C51-E90CBA6E7268}" dt="2024-11-12T18:44:41.511" v="4424"/>
        <pc:sldMkLst>
          <pc:docMk/>
          <pc:sldMk cId="1274718024" sldId="271"/>
        </pc:sldMkLst>
      </pc:sldChg>
      <pc:sldChg chg="modSp mod">
        <pc:chgData name="Clara Janneth Santos Martínez" userId="6f578a14-a953-4880-95a0-79770f211e65" providerId="ADAL" clId="{7402835B-E39F-44C5-9C51-E90CBA6E7268}" dt="2024-11-08T18:16:21.297" v="1424" actId="113"/>
        <pc:sldMkLst>
          <pc:docMk/>
          <pc:sldMk cId="4284240834" sldId="272"/>
        </pc:sldMkLst>
        <pc:spChg chg="mod">
          <ac:chgData name="Clara Janneth Santos Martínez" userId="6f578a14-a953-4880-95a0-79770f211e65" providerId="ADAL" clId="{7402835B-E39F-44C5-9C51-E90CBA6E7268}" dt="2024-11-08T18:16:21.297" v="1424" actId="113"/>
          <ac:spMkLst>
            <pc:docMk/>
            <pc:sldMk cId="4284240834" sldId="272"/>
            <ac:spMk id="2" creationId="{77FCFCC0-AEFC-4D83-A83D-BAE213870C79}"/>
          </ac:spMkLst>
        </pc:spChg>
      </pc:sldChg>
      <pc:sldChg chg="delSp modSp mod">
        <pc:chgData name="Clara Janneth Santos Martínez" userId="6f578a14-a953-4880-95a0-79770f211e65" providerId="ADAL" clId="{7402835B-E39F-44C5-9C51-E90CBA6E7268}" dt="2024-11-08T18:27:12.206" v="2026" actId="20577"/>
        <pc:sldMkLst>
          <pc:docMk/>
          <pc:sldMk cId="0" sldId="273"/>
        </pc:sldMkLst>
        <pc:spChg chg="mod">
          <ac:chgData name="Clara Janneth Santos Martínez" userId="6f578a14-a953-4880-95a0-79770f211e65" providerId="ADAL" clId="{7402835B-E39F-44C5-9C51-E90CBA6E7268}" dt="2024-11-08T18:27:12.206" v="2026" actId="20577"/>
          <ac:spMkLst>
            <pc:docMk/>
            <pc:sldMk cId="0" sldId="273"/>
            <ac:spMk id="3" creationId="{F90DC5ED-A056-C225-8336-4FACE8ACA666}"/>
          </ac:spMkLst>
        </pc:spChg>
        <pc:spChg chg="del mod">
          <ac:chgData name="Clara Janneth Santos Martínez" userId="6f578a14-a953-4880-95a0-79770f211e65" providerId="ADAL" clId="{7402835B-E39F-44C5-9C51-E90CBA6E7268}" dt="2024-11-08T16:54:19.350" v="6" actId="478"/>
          <ac:spMkLst>
            <pc:docMk/>
            <pc:sldMk cId="0" sldId="273"/>
            <ac:spMk id="6" creationId="{BC56D684-EC37-B1EB-E7D9-E82E73FD587B}"/>
          </ac:spMkLst>
        </pc:spChg>
      </pc:sldChg>
      <pc:sldChg chg="add setBg">
        <pc:chgData name="Clara Janneth Santos Martínez" userId="6f578a14-a953-4880-95a0-79770f211e65" providerId="ADAL" clId="{7402835B-E39F-44C5-9C51-E90CBA6E7268}" dt="2024-11-10T00:50:55.716" v="2964"/>
        <pc:sldMkLst>
          <pc:docMk/>
          <pc:sldMk cId="2610099336" sldId="276"/>
        </pc:sldMkLst>
      </pc:sldChg>
      <pc:sldChg chg="modSp mod">
        <pc:chgData name="Clara Janneth Santos Martínez" userId="6f578a14-a953-4880-95a0-79770f211e65" providerId="ADAL" clId="{7402835B-E39F-44C5-9C51-E90CBA6E7268}" dt="2024-11-08T18:16:33.976" v="1426" actId="1076"/>
        <pc:sldMkLst>
          <pc:docMk/>
          <pc:sldMk cId="3056629607" sldId="298"/>
        </pc:sldMkLst>
        <pc:spChg chg="mod">
          <ac:chgData name="Clara Janneth Santos Martínez" userId="6f578a14-a953-4880-95a0-79770f211e65" providerId="ADAL" clId="{7402835B-E39F-44C5-9C51-E90CBA6E7268}" dt="2024-11-08T18:16:33.976" v="1426" actId="1076"/>
          <ac:spMkLst>
            <pc:docMk/>
            <pc:sldMk cId="3056629607" sldId="298"/>
            <ac:spMk id="2" creationId="{B2052915-FBC5-64BE-97F5-F858FD8149BC}"/>
          </ac:spMkLst>
        </pc:spChg>
      </pc:sldChg>
      <pc:sldChg chg="modSp mod chgLayout">
        <pc:chgData name="Clara Janneth Santos Martínez" userId="6f578a14-a953-4880-95a0-79770f211e65" providerId="ADAL" clId="{7402835B-E39F-44C5-9C51-E90CBA6E7268}" dt="2024-11-08T18:40:37.198" v="2936" actId="6549"/>
        <pc:sldMkLst>
          <pc:docMk/>
          <pc:sldMk cId="0" sldId="299"/>
        </pc:sldMkLst>
        <pc:spChg chg="mod ord">
          <ac:chgData name="Clara Janneth Santos Martínez" userId="6f578a14-a953-4880-95a0-79770f211e65" providerId="ADAL" clId="{7402835B-E39F-44C5-9C51-E90CBA6E7268}" dt="2024-11-08T17:25:25.817" v="429" actId="27636"/>
          <ac:spMkLst>
            <pc:docMk/>
            <pc:sldMk cId="0" sldId="299"/>
            <ac:spMk id="2" creationId="{00000000-0000-0000-0000-000000000000}"/>
          </ac:spMkLst>
        </pc:spChg>
        <pc:spChg chg="mod ord">
          <ac:chgData name="Clara Janneth Santos Martínez" userId="6f578a14-a953-4880-95a0-79770f211e65" providerId="ADAL" clId="{7402835B-E39F-44C5-9C51-E90CBA6E7268}" dt="2024-11-08T17:25:25.781" v="428" actId="700"/>
          <ac:spMkLst>
            <pc:docMk/>
            <pc:sldMk cId="0" sldId="299"/>
            <ac:spMk id="3" creationId="{5EC016FD-CDAF-388F-95F2-44B6858375C3}"/>
          </ac:spMkLst>
        </pc:spChg>
        <pc:spChg chg="mod ord">
          <ac:chgData name="Clara Janneth Santos Martínez" userId="6f578a14-a953-4880-95a0-79770f211e65" providerId="ADAL" clId="{7402835B-E39F-44C5-9C51-E90CBA6E7268}" dt="2024-11-08T18:40:37.198" v="2936" actId="6549"/>
          <ac:spMkLst>
            <pc:docMk/>
            <pc:sldMk cId="0" sldId="299"/>
            <ac:spMk id="405" creationId="{00000000-0000-0000-0000-000000000000}"/>
          </ac:spMkLst>
        </pc:spChg>
        <pc:spChg chg="mod ord">
          <ac:chgData name="Clara Janneth Santos Martínez" userId="6f578a14-a953-4880-95a0-79770f211e65" providerId="ADAL" clId="{7402835B-E39F-44C5-9C51-E90CBA6E7268}" dt="2024-11-08T18:29:01.736" v="2184" actId="20577"/>
          <ac:spMkLst>
            <pc:docMk/>
            <pc:sldMk cId="0" sldId="299"/>
            <ac:spMk id="406" creationId="{00000000-0000-0000-0000-000000000000}"/>
          </ac:spMkLst>
        </pc:spChg>
      </pc:sldChg>
      <pc:sldChg chg="modSp mod">
        <pc:chgData name="Clara Janneth Santos Martínez" userId="6f578a14-a953-4880-95a0-79770f211e65" providerId="ADAL" clId="{7402835B-E39F-44C5-9C51-E90CBA6E7268}" dt="2024-11-08T17:51:44.031" v="804" actId="207"/>
        <pc:sldMkLst>
          <pc:docMk/>
          <pc:sldMk cId="328152448" sldId="300"/>
        </pc:sldMkLst>
        <pc:spChg chg="mod">
          <ac:chgData name="Clara Janneth Santos Martínez" userId="6f578a14-a953-4880-95a0-79770f211e65" providerId="ADAL" clId="{7402835B-E39F-44C5-9C51-E90CBA6E7268}" dt="2024-11-08T17:38:48.903" v="756" actId="20577"/>
          <ac:spMkLst>
            <pc:docMk/>
            <pc:sldMk cId="328152448" sldId="300"/>
            <ac:spMk id="405" creationId="{00000000-0000-0000-0000-000000000000}"/>
          </ac:spMkLst>
        </pc:spChg>
        <pc:spChg chg="mod">
          <ac:chgData name="Clara Janneth Santos Martínez" userId="6f578a14-a953-4880-95a0-79770f211e65" providerId="ADAL" clId="{7402835B-E39F-44C5-9C51-E90CBA6E7268}" dt="2024-11-08T17:51:44.031" v="804" actId="207"/>
          <ac:spMkLst>
            <pc:docMk/>
            <pc:sldMk cId="328152448" sldId="300"/>
            <ac:spMk id="407" creationId="{00000000-0000-0000-0000-000000000000}"/>
          </ac:spMkLst>
        </pc:spChg>
      </pc:sldChg>
      <pc:sldChg chg="addSp modSp mod">
        <pc:chgData name="Clara Janneth Santos Martínez" userId="6f578a14-a953-4880-95a0-79770f211e65" providerId="ADAL" clId="{7402835B-E39F-44C5-9C51-E90CBA6E7268}" dt="2024-11-15T12:29:36.999" v="9304" actId="313"/>
        <pc:sldMkLst>
          <pc:docMk/>
          <pc:sldMk cId="501753825" sldId="301"/>
        </pc:sldMkLst>
        <pc:spChg chg="mod">
          <ac:chgData name="Clara Janneth Santos Martínez" userId="6f578a14-a953-4880-95a0-79770f211e65" providerId="ADAL" clId="{7402835B-E39F-44C5-9C51-E90CBA6E7268}" dt="2024-11-15T12:29:36.999" v="9304" actId="313"/>
          <ac:spMkLst>
            <pc:docMk/>
            <pc:sldMk cId="501753825" sldId="301"/>
            <ac:spMk id="3" creationId="{91CDE8A4-A18F-D9C6-07B1-3EA12609F0C8}"/>
          </ac:spMkLst>
        </pc:spChg>
        <pc:spChg chg="mod">
          <ac:chgData name="Clara Janneth Santos Martínez" userId="6f578a14-a953-4880-95a0-79770f211e65" providerId="ADAL" clId="{7402835B-E39F-44C5-9C51-E90CBA6E7268}" dt="2024-11-15T12:18:51.483" v="8999" actId="255"/>
          <ac:spMkLst>
            <pc:docMk/>
            <pc:sldMk cId="501753825" sldId="301"/>
            <ac:spMk id="4" creationId="{82AE0F03-C30E-C7FD-60E3-10F1247CFCEF}"/>
          </ac:spMkLst>
        </pc:spChg>
        <pc:spChg chg="mod">
          <ac:chgData name="Clara Janneth Santos Martínez" userId="6f578a14-a953-4880-95a0-79770f211e65" providerId="ADAL" clId="{7402835B-E39F-44C5-9C51-E90CBA6E7268}" dt="2024-11-15T12:19:47.850" v="9041" actId="1076"/>
          <ac:spMkLst>
            <pc:docMk/>
            <pc:sldMk cId="501753825" sldId="301"/>
            <ac:spMk id="5" creationId="{4443D7E5-9509-9AD5-033B-DDC6FFF95ED2}"/>
          </ac:spMkLst>
        </pc:spChg>
        <pc:spChg chg="add mod">
          <ac:chgData name="Clara Janneth Santos Martínez" userId="6f578a14-a953-4880-95a0-79770f211e65" providerId="ADAL" clId="{7402835B-E39F-44C5-9C51-E90CBA6E7268}" dt="2024-11-15T12:22:35.265" v="9138" actId="14100"/>
          <ac:spMkLst>
            <pc:docMk/>
            <pc:sldMk cId="501753825" sldId="301"/>
            <ac:spMk id="6" creationId="{C27ECE26-EDB0-3F22-464B-F05F2C9CDD3E}"/>
          </ac:spMkLst>
        </pc:spChg>
        <pc:picChg chg="mod">
          <ac:chgData name="Clara Janneth Santos Martínez" userId="6f578a14-a953-4880-95a0-79770f211e65" providerId="ADAL" clId="{7402835B-E39F-44C5-9C51-E90CBA6E7268}" dt="2024-11-15T12:23:32.720" v="9140" actId="1076"/>
          <ac:picMkLst>
            <pc:docMk/>
            <pc:sldMk cId="501753825" sldId="301"/>
            <ac:picMk id="2" creationId="{A7468C18-B444-F4F5-F6EE-0E5CBAAB7F6F}"/>
          </ac:picMkLst>
        </pc:picChg>
      </pc:sldChg>
      <pc:sldChg chg="modSp mod">
        <pc:chgData name="Clara Janneth Santos Martínez" userId="6f578a14-a953-4880-95a0-79770f211e65" providerId="ADAL" clId="{7402835B-E39F-44C5-9C51-E90CBA6E7268}" dt="2024-11-15T12:29:57.443" v="9334" actId="20577"/>
        <pc:sldMkLst>
          <pc:docMk/>
          <pc:sldMk cId="3256720227" sldId="302"/>
        </pc:sldMkLst>
        <pc:spChg chg="mod">
          <ac:chgData name="Clara Janneth Santos Martínez" userId="6f578a14-a953-4880-95a0-79770f211e65" providerId="ADAL" clId="{7402835B-E39F-44C5-9C51-E90CBA6E7268}" dt="2024-11-15T12:29:57.443" v="9334" actId="20577"/>
          <ac:spMkLst>
            <pc:docMk/>
            <pc:sldMk cId="3256720227" sldId="302"/>
            <ac:spMk id="3" creationId="{91CDE8A4-A18F-D9C6-07B1-3EA12609F0C8}"/>
          </ac:spMkLst>
        </pc:spChg>
        <pc:spChg chg="mod">
          <ac:chgData name="Clara Janneth Santos Martínez" userId="6f578a14-a953-4880-95a0-79770f211e65" providerId="ADAL" clId="{7402835B-E39F-44C5-9C51-E90CBA6E7268}" dt="2024-11-15T12:28:43.782" v="9291" actId="255"/>
          <ac:spMkLst>
            <pc:docMk/>
            <pc:sldMk cId="3256720227" sldId="302"/>
            <ac:spMk id="5" creationId="{4443D7E5-9509-9AD5-033B-DDC6FFF95ED2}"/>
          </ac:spMkLst>
        </pc:spChg>
        <pc:spChg chg="mod">
          <ac:chgData name="Clara Janneth Santos Martínez" userId="6f578a14-a953-4880-95a0-79770f211e65" providerId="ADAL" clId="{7402835B-E39F-44C5-9C51-E90CBA6E7268}" dt="2024-11-15T12:24:33.835" v="9142" actId="1076"/>
          <ac:spMkLst>
            <pc:docMk/>
            <pc:sldMk cId="3256720227" sldId="302"/>
            <ac:spMk id="10" creationId="{BFA005E4-2734-B54D-136A-3AAA58FE9DDC}"/>
          </ac:spMkLst>
        </pc:spChg>
      </pc:sldChg>
      <pc:sldChg chg="addSp delSp modSp del mod">
        <pc:chgData name="Clara Janneth Santos Martínez" userId="6f578a14-a953-4880-95a0-79770f211e65" providerId="ADAL" clId="{7402835B-E39F-44C5-9C51-E90CBA6E7268}" dt="2024-11-15T12:11:25.252" v="8654" actId="2696"/>
        <pc:sldMkLst>
          <pc:docMk/>
          <pc:sldMk cId="530470516" sldId="303"/>
        </pc:sldMkLst>
        <pc:picChg chg="add mod">
          <ac:chgData name="Clara Janneth Santos Martínez" userId="6f578a14-a953-4880-95a0-79770f211e65" providerId="ADAL" clId="{7402835B-E39F-44C5-9C51-E90CBA6E7268}" dt="2024-11-12T23:29:58.579" v="5793" actId="1076"/>
          <ac:picMkLst>
            <pc:docMk/>
            <pc:sldMk cId="530470516" sldId="303"/>
            <ac:picMk id="7" creationId="{12777105-3EE4-1407-3EA4-3BB8AEA5663A}"/>
          </ac:picMkLst>
        </pc:picChg>
        <pc:picChg chg="add mod">
          <ac:chgData name="Clara Janneth Santos Martínez" userId="6f578a14-a953-4880-95a0-79770f211e65" providerId="ADAL" clId="{7402835B-E39F-44C5-9C51-E90CBA6E7268}" dt="2024-11-12T23:29:58.579" v="5793" actId="1076"/>
          <ac:picMkLst>
            <pc:docMk/>
            <pc:sldMk cId="530470516" sldId="303"/>
            <ac:picMk id="8" creationId="{5F8A5FC0-99EF-747D-0B88-00BB9F4A2C8A}"/>
          </ac:picMkLst>
        </pc:picChg>
        <pc:picChg chg="add mod">
          <ac:chgData name="Clara Janneth Santos Martínez" userId="6f578a14-a953-4880-95a0-79770f211e65" providerId="ADAL" clId="{7402835B-E39F-44C5-9C51-E90CBA6E7268}" dt="2024-11-12T23:29:58.579" v="5793" actId="1076"/>
          <ac:picMkLst>
            <pc:docMk/>
            <pc:sldMk cId="530470516" sldId="303"/>
            <ac:picMk id="10" creationId="{8E72802E-6DAF-F733-B4D4-47B4AC09D3BA}"/>
          </ac:picMkLst>
        </pc:picChg>
        <pc:picChg chg="add del mod">
          <ac:chgData name="Clara Janneth Santos Martínez" userId="6f578a14-a953-4880-95a0-79770f211e65" providerId="ADAL" clId="{7402835B-E39F-44C5-9C51-E90CBA6E7268}" dt="2024-11-12T23:30:43.860" v="5800" actId="478"/>
          <ac:picMkLst>
            <pc:docMk/>
            <pc:sldMk cId="530470516" sldId="303"/>
            <ac:picMk id="12" creationId="{CB9FC39B-C9F9-9B31-A532-B9944356F559}"/>
          </ac:picMkLst>
        </pc:picChg>
      </pc:sldChg>
      <pc:sldChg chg="add del">
        <pc:chgData name="Clara Janneth Santos Martínez" userId="6f578a14-a953-4880-95a0-79770f211e65" providerId="ADAL" clId="{7402835B-E39F-44C5-9C51-E90CBA6E7268}" dt="2024-11-15T12:11:32.798" v="8656" actId="2696"/>
        <pc:sldMkLst>
          <pc:docMk/>
          <pc:sldMk cId="1294218252" sldId="303"/>
        </pc:sldMkLst>
      </pc:sldChg>
      <pc:sldChg chg="addSp delSp modSp add del mod">
        <pc:chgData name="Clara Janneth Santos Martínez" userId="6f578a14-a953-4880-95a0-79770f211e65" providerId="ADAL" clId="{7402835B-E39F-44C5-9C51-E90CBA6E7268}" dt="2024-11-15T12:46:13.722" v="9797" actId="47"/>
        <pc:sldMkLst>
          <pc:docMk/>
          <pc:sldMk cId="1873647241" sldId="303"/>
        </pc:sldMkLst>
        <pc:grpChg chg="add del mod">
          <ac:chgData name="Clara Janneth Santos Martínez" userId="6f578a14-a953-4880-95a0-79770f211e65" providerId="ADAL" clId="{7402835B-E39F-44C5-9C51-E90CBA6E7268}" dt="2024-11-15T12:12:12.576" v="8659" actId="21"/>
          <ac:grpSpMkLst>
            <pc:docMk/>
            <pc:sldMk cId="1873647241" sldId="303"/>
            <ac:grpSpMk id="6" creationId="{759352B6-1626-1F8E-9B71-7BFFBDB44695}"/>
          </ac:grpSpMkLst>
        </pc:grpChg>
        <pc:picChg chg="mod">
          <ac:chgData name="Clara Janneth Santos Martínez" userId="6f578a14-a953-4880-95a0-79770f211e65" providerId="ADAL" clId="{7402835B-E39F-44C5-9C51-E90CBA6E7268}" dt="2024-11-15T12:12:08.532" v="8658" actId="164"/>
          <ac:picMkLst>
            <pc:docMk/>
            <pc:sldMk cId="1873647241" sldId="303"/>
            <ac:picMk id="7" creationId="{12777105-3EE4-1407-3EA4-3BB8AEA5663A}"/>
          </ac:picMkLst>
        </pc:picChg>
        <pc:picChg chg="mod">
          <ac:chgData name="Clara Janneth Santos Martínez" userId="6f578a14-a953-4880-95a0-79770f211e65" providerId="ADAL" clId="{7402835B-E39F-44C5-9C51-E90CBA6E7268}" dt="2024-11-15T12:12:08.532" v="8658" actId="164"/>
          <ac:picMkLst>
            <pc:docMk/>
            <pc:sldMk cId="1873647241" sldId="303"/>
            <ac:picMk id="8" creationId="{5F8A5FC0-99EF-747D-0B88-00BB9F4A2C8A}"/>
          </ac:picMkLst>
        </pc:picChg>
        <pc:picChg chg="mod">
          <ac:chgData name="Clara Janneth Santos Martínez" userId="6f578a14-a953-4880-95a0-79770f211e65" providerId="ADAL" clId="{7402835B-E39F-44C5-9C51-E90CBA6E7268}" dt="2024-11-15T12:12:08.532" v="8658" actId="164"/>
          <ac:picMkLst>
            <pc:docMk/>
            <pc:sldMk cId="1873647241" sldId="303"/>
            <ac:picMk id="10" creationId="{8E72802E-6DAF-F733-B4D4-47B4AC09D3BA}"/>
          </ac:picMkLst>
        </pc:picChg>
      </pc:sldChg>
      <pc:sldChg chg="addSp delSp modSp del mod">
        <pc:chgData name="Clara Janneth Santos Martínez" userId="6f578a14-a953-4880-95a0-79770f211e65" providerId="ADAL" clId="{7402835B-E39F-44C5-9C51-E90CBA6E7268}" dt="2024-11-15T12:46:34.168" v="9800" actId="2696"/>
        <pc:sldMkLst>
          <pc:docMk/>
          <pc:sldMk cId="407354256" sldId="304"/>
        </pc:sldMkLst>
        <pc:spChg chg="mod">
          <ac:chgData name="Clara Janneth Santos Martínez" userId="6f578a14-a953-4880-95a0-79770f211e65" providerId="ADAL" clId="{7402835B-E39F-44C5-9C51-E90CBA6E7268}" dt="2024-11-12T22:57:30.924" v="4735" actId="27636"/>
          <ac:spMkLst>
            <pc:docMk/>
            <pc:sldMk cId="407354256" sldId="304"/>
            <ac:spMk id="2" creationId="{FD5B2D00-16BE-DAD8-7AEA-67928CFB17CA}"/>
          </ac:spMkLst>
        </pc:spChg>
        <pc:spChg chg="mod">
          <ac:chgData name="Clara Janneth Santos Martínez" userId="6f578a14-a953-4880-95a0-79770f211e65" providerId="ADAL" clId="{7402835B-E39F-44C5-9C51-E90CBA6E7268}" dt="2024-11-12T23:14:58.140" v="5540" actId="313"/>
          <ac:spMkLst>
            <pc:docMk/>
            <pc:sldMk cId="407354256" sldId="304"/>
            <ac:spMk id="3" creationId="{982434D5-4B8F-B311-8275-FA682EDB0D12}"/>
          </ac:spMkLst>
        </pc:spChg>
        <pc:spChg chg="del mod">
          <ac:chgData name="Clara Janneth Santos Martínez" userId="6f578a14-a953-4880-95a0-79770f211e65" providerId="ADAL" clId="{7402835B-E39F-44C5-9C51-E90CBA6E7268}" dt="2024-11-12T23:03:18.366" v="4970" actId="478"/>
          <ac:spMkLst>
            <pc:docMk/>
            <pc:sldMk cId="407354256" sldId="304"/>
            <ac:spMk id="4" creationId="{4170058D-8858-09D2-F299-DAE2A1B565B0}"/>
          </ac:spMkLst>
        </pc:spChg>
        <pc:spChg chg="add mod">
          <ac:chgData name="Clara Janneth Santos Martínez" userId="6f578a14-a953-4880-95a0-79770f211e65" providerId="ADAL" clId="{7402835B-E39F-44C5-9C51-E90CBA6E7268}" dt="2024-11-12T22:58:57.950" v="4804" actId="255"/>
          <ac:spMkLst>
            <pc:docMk/>
            <pc:sldMk cId="407354256" sldId="304"/>
            <ac:spMk id="7" creationId="{9990684D-7C73-6683-9AAC-570EB109F756}"/>
          </ac:spMkLst>
        </pc:spChg>
        <pc:spChg chg="add mod">
          <ac:chgData name="Clara Janneth Santos Martínez" userId="6f578a14-a953-4880-95a0-79770f211e65" providerId="ADAL" clId="{7402835B-E39F-44C5-9C51-E90CBA6E7268}" dt="2024-11-12T23:00:20.391" v="4934" actId="14100"/>
          <ac:spMkLst>
            <pc:docMk/>
            <pc:sldMk cId="407354256" sldId="304"/>
            <ac:spMk id="9" creationId="{BF13FB9A-A107-90BB-FFA9-756F38A56A13}"/>
          </ac:spMkLst>
        </pc:spChg>
        <pc:spChg chg="add del mod">
          <ac:chgData name="Clara Janneth Santos Martínez" userId="6f578a14-a953-4880-95a0-79770f211e65" providerId="ADAL" clId="{7402835B-E39F-44C5-9C51-E90CBA6E7268}" dt="2024-11-12T23:03:21.541" v="4971" actId="478"/>
          <ac:spMkLst>
            <pc:docMk/>
            <pc:sldMk cId="407354256" sldId="304"/>
            <ac:spMk id="11" creationId="{6047E71B-3E0B-E987-2463-A6954DB585AD}"/>
          </ac:spMkLst>
        </pc:spChg>
      </pc:sldChg>
      <pc:sldChg chg="add">
        <pc:chgData name="Clara Janneth Santos Martínez" userId="6f578a14-a953-4880-95a0-79770f211e65" providerId="ADAL" clId="{7402835B-E39F-44C5-9C51-E90CBA6E7268}" dt="2024-11-15T12:46:43.137" v="9801"/>
        <pc:sldMkLst>
          <pc:docMk/>
          <pc:sldMk cId="2581058564" sldId="304"/>
        </pc:sldMkLst>
      </pc:sldChg>
      <pc:sldChg chg="modSp mod ord">
        <pc:chgData name="Clara Janneth Santos Martínez" userId="6f578a14-a953-4880-95a0-79770f211e65" providerId="ADAL" clId="{7402835B-E39F-44C5-9C51-E90CBA6E7268}" dt="2024-11-15T12:46:20.604" v="9799"/>
        <pc:sldMkLst>
          <pc:docMk/>
          <pc:sldMk cId="913485597" sldId="305"/>
        </pc:sldMkLst>
        <pc:spChg chg="mod">
          <ac:chgData name="Clara Janneth Santos Martínez" userId="6f578a14-a953-4880-95a0-79770f211e65" providerId="ADAL" clId="{7402835B-E39F-44C5-9C51-E90CBA6E7268}" dt="2024-11-12T22:48:31.096" v="4710" actId="14100"/>
          <ac:spMkLst>
            <pc:docMk/>
            <pc:sldMk cId="913485597" sldId="305"/>
            <ac:spMk id="2" creationId="{CD761024-BBE1-D208-51CD-7326DE79F0BE}"/>
          </ac:spMkLst>
        </pc:spChg>
      </pc:sldChg>
      <pc:sldChg chg="del">
        <pc:chgData name="Clara Janneth Santos Martínez" userId="6f578a14-a953-4880-95a0-79770f211e65" providerId="ADAL" clId="{7402835B-E39F-44C5-9C51-E90CBA6E7268}" dt="2024-11-15T12:47:04.290" v="9804" actId="47"/>
        <pc:sldMkLst>
          <pc:docMk/>
          <pc:sldMk cId="654239705" sldId="306"/>
        </pc:sldMkLst>
      </pc:sldChg>
      <pc:sldChg chg="modSp mod">
        <pc:chgData name="Clara Janneth Santos Martínez" userId="6f578a14-a953-4880-95a0-79770f211e65" providerId="ADAL" clId="{7402835B-E39F-44C5-9C51-E90CBA6E7268}" dt="2024-11-08T17:55:37.823" v="829" actId="20577"/>
        <pc:sldMkLst>
          <pc:docMk/>
          <pc:sldMk cId="84220577" sldId="310"/>
        </pc:sldMkLst>
        <pc:spChg chg="mod">
          <ac:chgData name="Clara Janneth Santos Martínez" userId="6f578a14-a953-4880-95a0-79770f211e65" providerId="ADAL" clId="{7402835B-E39F-44C5-9C51-E90CBA6E7268}" dt="2024-11-08T17:55:37.823" v="829" actId="20577"/>
          <ac:spMkLst>
            <pc:docMk/>
            <pc:sldMk cId="84220577" sldId="310"/>
            <ac:spMk id="2" creationId="{C6A68406-DF15-19BB-F1A2-B4F2BAF2359C}"/>
          </ac:spMkLst>
        </pc:spChg>
      </pc:sldChg>
      <pc:sldChg chg="modSp mod">
        <pc:chgData name="Clara Janneth Santos Martínez" userId="6f578a14-a953-4880-95a0-79770f211e65" providerId="ADAL" clId="{7402835B-E39F-44C5-9C51-E90CBA6E7268}" dt="2024-11-08T18:00:15.244" v="992" actId="20577"/>
        <pc:sldMkLst>
          <pc:docMk/>
          <pc:sldMk cId="1150697219" sldId="314"/>
        </pc:sldMkLst>
        <pc:spChg chg="mod">
          <ac:chgData name="Clara Janneth Santos Martínez" userId="6f578a14-a953-4880-95a0-79770f211e65" providerId="ADAL" clId="{7402835B-E39F-44C5-9C51-E90CBA6E7268}" dt="2024-11-08T18:00:15.244" v="992" actId="20577"/>
          <ac:spMkLst>
            <pc:docMk/>
            <pc:sldMk cId="1150697219" sldId="314"/>
            <ac:spMk id="5" creationId="{691FFF08-B7C7-0EEF-58FC-720CBB4A5C9E}"/>
          </ac:spMkLst>
        </pc:spChg>
      </pc:sldChg>
      <pc:sldChg chg="modSp mod">
        <pc:chgData name="Clara Janneth Santos Martínez" userId="6f578a14-a953-4880-95a0-79770f211e65" providerId="ADAL" clId="{7402835B-E39F-44C5-9C51-E90CBA6E7268}" dt="2024-11-08T18:00:10.083" v="990" actId="20577"/>
        <pc:sldMkLst>
          <pc:docMk/>
          <pc:sldMk cId="4246349304" sldId="315"/>
        </pc:sldMkLst>
        <pc:spChg chg="mod">
          <ac:chgData name="Clara Janneth Santos Martínez" userId="6f578a14-a953-4880-95a0-79770f211e65" providerId="ADAL" clId="{7402835B-E39F-44C5-9C51-E90CBA6E7268}" dt="2024-11-08T17:56:46.181" v="852" actId="20577"/>
          <ac:spMkLst>
            <pc:docMk/>
            <pc:sldMk cId="4246349304" sldId="315"/>
            <ac:spMk id="2" creationId="{25681106-B31E-B822-42B2-B217031F480A}"/>
          </ac:spMkLst>
        </pc:spChg>
        <pc:spChg chg="mod">
          <ac:chgData name="Clara Janneth Santos Martínez" userId="6f578a14-a953-4880-95a0-79770f211e65" providerId="ADAL" clId="{7402835B-E39F-44C5-9C51-E90CBA6E7268}" dt="2024-11-08T18:00:10.083" v="990" actId="20577"/>
          <ac:spMkLst>
            <pc:docMk/>
            <pc:sldMk cId="4246349304" sldId="315"/>
            <ac:spMk id="5" creationId="{E1B5EC57-54D8-9ECB-E99F-A8D033715256}"/>
          </ac:spMkLst>
        </pc:spChg>
      </pc:sldChg>
      <pc:sldChg chg="modSp mod">
        <pc:chgData name="Clara Janneth Santos Martínez" userId="6f578a14-a953-4880-95a0-79770f211e65" providerId="ADAL" clId="{7402835B-E39F-44C5-9C51-E90CBA6E7268}" dt="2024-11-08T17:59:52.772" v="985" actId="1037"/>
        <pc:sldMkLst>
          <pc:docMk/>
          <pc:sldMk cId="1865940442" sldId="316"/>
        </pc:sldMkLst>
        <pc:spChg chg="mod">
          <ac:chgData name="Clara Janneth Santos Martínez" userId="6f578a14-a953-4880-95a0-79770f211e65" providerId="ADAL" clId="{7402835B-E39F-44C5-9C51-E90CBA6E7268}" dt="2024-11-08T17:59:52.772" v="985" actId="1037"/>
          <ac:spMkLst>
            <pc:docMk/>
            <pc:sldMk cId="1865940442" sldId="316"/>
            <ac:spMk id="2" creationId="{03D0A4E9-A826-1320-2B69-31517F255B49}"/>
          </ac:spMkLst>
        </pc:spChg>
        <pc:spChg chg="mod">
          <ac:chgData name="Clara Janneth Santos Martínez" userId="6f578a14-a953-4880-95a0-79770f211e65" providerId="ADAL" clId="{7402835B-E39F-44C5-9C51-E90CBA6E7268}" dt="2024-11-08T17:58:25.843" v="936" actId="20577"/>
          <ac:spMkLst>
            <pc:docMk/>
            <pc:sldMk cId="1865940442" sldId="316"/>
            <ac:spMk id="3" creationId="{4CEA85E2-4328-8B76-6C90-D5F9966C8823}"/>
          </ac:spMkLst>
        </pc:spChg>
        <pc:spChg chg="mod">
          <ac:chgData name="Clara Janneth Santos Martínez" userId="6f578a14-a953-4880-95a0-79770f211e65" providerId="ADAL" clId="{7402835B-E39F-44C5-9C51-E90CBA6E7268}" dt="2024-11-08T17:59:09.090" v="969" actId="20577"/>
          <ac:spMkLst>
            <pc:docMk/>
            <pc:sldMk cId="1865940442" sldId="316"/>
            <ac:spMk id="4" creationId="{2895C981-CC52-3F23-9FB2-555CB82946BD}"/>
          </ac:spMkLst>
        </pc:spChg>
      </pc:sldChg>
      <pc:sldChg chg="modSp mod">
        <pc:chgData name="Clara Janneth Santos Martínez" userId="6f578a14-a953-4880-95a0-79770f211e65" providerId="ADAL" clId="{7402835B-E39F-44C5-9C51-E90CBA6E7268}" dt="2024-11-08T18:13:17.153" v="1298" actId="114"/>
        <pc:sldMkLst>
          <pc:docMk/>
          <pc:sldMk cId="752025900" sldId="317"/>
        </pc:sldMkLst>
        <pc:spChg chg="mod">
          <ac:chgData name="Clara Janneth Santos Martínez" userId="6f578a14-a953-4880-95a0-79770f211e65" providerId="ADAL" clId="{7402835B-E39F-44C5-9C51-E90CBA6E7268}" dt="2024-11-08T17:59:59.583" v="986" actId="1076"/>
          <ac:spMkLst>
            <pc:docMk/>
            <pc:sldMk cId="752025900" sldId="317"/>
            <ac:spMk id="2" creationId="{2BDCD211-F1D3-A92A-28EF-7F827797ABFF}"/>
          </ac:spMkLst>
        </pc:spChg>
        <pc:spChg chg="mod">
          <ac:chgData name="Clara Janneth Santos Martínez" userId="6f578a14-a953-4880-95a0-79770f211e65" providerId="ADAL" clId="{7402835B-E39F-44C5-9C51-E90CBA6E7268}" dt="2024-11-08T18:13:17.153" v="1298" actId="114"/>
          <ac:spMkLst>
            <pc:docMk/>
            <pc:sldMk cId="752025900" sldId="317"/>
            <ac:spMk id="3" creationId="{AFD39E46-291A-FD8F-CACF-529454EF1852}"/>
          </ac:spMkLst>
        </pc:spChg>
      </pc:sldChg>
      <pc:sldChg chg="del">
        <pc:chgData name="Clara Janneth Santos Martínez" userId="6f578a14-a953-4880-95a0-79770f211e65" providerId="ADAL" clId="{7402835B-E39F-44C5-9C51-E90CBA6E7268}" dt="2024-11-15T12:51:40.650" v="9810" actId="47"/>
        <pc:sldMkLst>
          <pc:docMk/>
          <pc:sldMk cId="304977276" sldId="318"/>
        </pc:sldMkLst>
      </pc:sldChg>
      <pc:sldChg chg="modSp new mod ord">
        <pc:chgData name="Clara Janneth Santos Martínez" userId="6f578a14-a953-4880-95a0-79770f211e65" providerId="ADAL" clId="{7402835B-E39F-44C5-9C51-E90CBA6E7268}" dt="2024-11-08T18:40:05.281" v="2915"/>
        <pc:sldMkLst>
          <pc:docMk/>
          <pc:sldMk cId="801954377" sldId="319"/>
        </pc:sldMkLst>
        <pc:spChg chg="mod">
          <ac:chgData name="Clara Janneth Santos Martínez" userId="6f578a14-a953-4880-95a0-79770f211e65" providerId="ADAL" clId="{7402835B-E39F-44C5-9C51-E90CBA6E7268}" dt="2024-11-08T18:39:40.557" v="2900" actId="20577"/>
          <ac:spMkLst>
            <pc:docMk/>
            <pc:sldMk cId="801954377" sldId="319"/>
            <ac:spMk id="2" creationId="{E95433F7-693E-7926-A643-5E9E84B9E3EC}"/>
          </ac:spMkLst>
        </pc:spChg>
        <pc:spChg chg="mod">
          <ac:chgData name="Clara Janneth Santos Martínez" userId="6f578a14-a953-4880-95a0-79770f211e65" providerId="ADAL" clId="{7402835B-E39F-44C5-9C51-E90CBA6E7268}" dt="2024-11-08T17:51:16.097" v="802" actId="27636"/>
          <ac:spMkLst>
            <pc:docMk/>
            <pc:sldMk cId="801954377" sldId="319"/>
            <ac:spMk id="3" creationId="{851C31E4-9F43-F6E9-E90C-F8CA69DDDBC3}"/>
          </ac:spMkLst>
        </pc:spChg>
        <pc:spChg chg="mod">
          <ac:chgData name="Clara Janneth Santos Martínez" userId="6f578a14-a953-4880-95a0-79770f211e65" providerId="ADAL" clId="{7402835B-E39F-44C5-9C51-E90CBA6E7268}" dt="2024-11-08T18:39:58.494" v="2913" actId="20577"/>
          <ac:spMkLst>
            <pc:docMk/>
            <pc:sldMk cId="801954377" sldId="319"/>
            <ac:spMk id="5" creationId="{E148A30F-1939-5EAA-12B7-21493399EC8D}"/>
          </ac:spMkLst>
        </pc:spChg>
      </pc:sldChg>
      <pc:sldChg chg="new del">
        <pc:chgData name="Clara Janneth Santos Martínez" userId="6f578a14-a953-4880-95a0-79770f211e65" providerId="ADAL" clId="{7402835B-E39F-44C5-9C51-E90CBA6E7268}" dt="2024-11-08T17:37:53.417" v="713" actId="680"/>
        <pc:sldMkLst>
          <pc:docMk/>
          <pc:sldMk cId="3823054606" sldId="319"/>
        </pc:sldMkLst>
      </pc:sldChg>
      <pc:sldChg chg="addSp modSp new mod ord">
        <pc:chgData name="Clara Janneth Santos Martínez" userId="6f578a14-a953-4880-95a0-79770f211e65" providerId="ADAL" clId="{7402835B-E39F-44C5-9C51-E90CBA6E7268}" dt="2024-11-15T12:26:37.378" v="9237" actId="20577"/>
        <pc:sldMkLst>
          <pc:docMk/>
          <pc:sldMk cId="3418123563" sldId="320"/>
        </pc:sldMkLst>
        <pc:spChg chg="mod">
          <ac:chgData name="Clara Janneth Santos Martínez" userId="6f578a14-a953-4880-95a0-79770f211e65" providerId="ADAL" clId="{7402835B-E39F-44C5-9C51-E90CBA6E7268}" dt="2024-11-08T18:24:10.506" v="1863" actId="1076"/>
          <ac:spMkLst>
            <pc:docMk/>
            <pc:sldMk cId="3418123563" sldId="320"/>
            <ac:spMk id="2" creationId="{9E46D027-776F-DC2B-9BB6-2885ECA2FDC7}"/>
          </ac:spMkLst>
        </pc:spChg>
        <pc:spChg chg="mod">
          <ac:chgData name="Clara Janneth Santos Martínez" userId="6f578a14-a953-4880-95a0-79770f211e65" providerId="ADAL" clId="{7402835B-E39F-44C5-9C51-E90CBA6E7268}" dt="2024-11-08T18:19:01.184" v="1558" actId="27636"/>
          <ac:spMkLst>
            <pc:docMk/>
            <pc:sldMk cId="3418123563" sldId="320"/>
            <ac:spMk id="3" creationId="{A50C2990-2746-E70F-04F9-5AEE8894AF8B}"/>
          </ac:spMkLst>
        </pc:spChg>
        <pc:spChg chg="mod">
          <ac:chgData name="Clara Janneth Santos Martínez" userId="6f578a14-a953-4880-95a0-79770f211e65" providerId="ADAL" clId="{7402835B-E39F-44C5-9C51-E90CBA6E7268}" dt="2024-11-08T18:20:39.772" v="1694" actId="20577"/>
          <ac:spMkLst>
            <pc:docMk/>
            <pc:sldMk cId="3418123563" sldId="320"/>
            <ac:spMk id="5" creationId="{ABA4C7CA-C364-4CD2-943E-7003D080C7A6}"/>
          </ac:spMkLst>
        </pc:spChg>
        <pc:graphicFrameChg chg="add mod modGraphic">
          <ac:chgData name="Clara Janneth Santos Martínez" userId="6f578a14-a953-4880-95a0-79770f211e65" providerId="ADAL" clId="{7402835B-E39F-44C5-9C51-E90CBA6E7268}" dt="2024-11-15T12:26:37.378" v="9237" actId="20577"/>
          <ac:graphicFrameMkLst>
            <pc:docMk/>
            <pc:sldMk cId="3418123563" sldId="320"/>
            <ac:graphicFrameMk id="6" creationId="{2A8BEAFE-E623-2863-88C9-1B712E4630CA}"/>
          </ac:graphicFrameMkLst>
        </pc:graphicFrameChg>
      </pc:sldChg>
      <pc:sldChg chg="add">
        <pc:chgData name="Clara Janneth Santos Martínez" userId="6f578a14-a953-4880-95a0-79770f211e65" providerId="ADAL" clId="{7402835B-E39F-44C5-9C51-E90CBA6E7268}" dt="2024-11-10T01:00:08.257" v="2965"/>
        <pc:sldMkLst>
          <pc:docMk/>
          <pc:sldMk cId="3532576131" sldId="454"/>
        </pc:sldMkLst>
      </pc:sldChg>
      <pc:sldChg chg="add setBg">
        <pc:chgData name="Clara Janneth Santos Martínez" userId="6f578a14-a953-4880-95a0-79770f211e65" providerId="ADAL" clId="{7402835B-E39F-44C5-9C51-E90CBA6E7268}" dt="2024-11-10T01:00:08.257" v="2965"/>
        <pc:sldMkLst>
          <pc:docMk/>
          <pc:sldMk cId="1231595982" sldId="455"/>
        </pc:sldMkLst>
      </pc:sldChg>
      <pc:sldChg chg="modSp add mod setBg">
        <pc:chgData name="Clara Janneth Santos Martínez" userId="6f578a14-a953-4880-95a0-79770f211e65" providerId="ADAL" clId="{7402835B-E39F-44C5-9C51-E90CBA6E7268}" dt="2024-11-12T18:47:32.334" v="4437" actId="1076"/>
        <pc:sldMkLst>
          <pc:docMk/>
          <pc:sldMk cId="1132479661" sldId="456"/>
        </pc:sldMkLst>
        <pc:spChg chg="mod">
          <ac:chgData name="Clara Janneth Santos Martínez" userId="6f578a14-a953-4880-95a0-79770f211e65" providerId="ADAL" clId="{7402835B-E39F-44C5-9C51-E90CBA6E7268}" dt="2024-11-12T18:47:26.897" v="4436" actId="14100"/>
          <ac:spMkLst>
            <pc:docMk/>
            <pc:sldMk cId="1132479661" sldId="456"/>
            <ac:spMk id="2" creationId="{B863765F-2D9F-8A65-6AAE-BF219CD5E9E0}"/>
          </ac:spMkLst>
        </pc:spChg>
        <pc:graphicFrameChg chg="mod modGraphic">
          <ac:chgData name="Clara Janneth Santos Martínez" userId="6f578a14-a953-4880-95a0-79770f211e65" providerId="ADAL" clId="{7402835B-E39F-44C5-9C51-E90CBA6E7268}" dt="2024-11-12T18:47:32.334" v="4437" actId="1076"/>
          <ac:graphicFrameMkLst>
            <pc:docMk/>
            <pc:sldMk cId="1132479661" sldId="456"/>
            <ac:graphicFrameMk id="4" creationId="{6D89C9FA-F713-7D82-2AF4-1086F34EF502}"/>
          </ac:graphicFrameMkLst>
        </pc:graphicFrameChg>
      </pc:sldChg>
      <pc:sldChg chg="addSp delSp modSp add del mod modClrScheme chgLayout">
        <pc:chgData name="Clara Janneth Santos Martínez" userId="6f578a14-a953-4880-95a0-79770f211e65" providerId="ADAL" clId="{7402835B-E39F-44C5-9C51-E90CBA6E7268}" dt="2024-11-12T18:47:01.539" v="4433" actId="2696"/>
        <pc:sldMkLst>
          <pc:docMk/>
          <pc:sldMk cId="2736614143" sldId="457"/>
        </pc:sldMkLst>
        <pc:spChg chg="mod ord">
          <ac:chgData name="Clara Janneth Santos Martínez" userId="6f578a14-a953-4880-95a0-79770f211e65" providerId="ADAL" clId="{7402835B-E39F-44C5-9C51-E90CBA6E7268}" dt="2024-11-12T18:45:55.184" v="4430" actId="700"/>
          <ac:spMkLst>
            <pc:docMk/>
            <pc:sldMk cId="2736614143" sldId="457"/>
            <ac:spMk id="2" creationId="{98ECE073-EC65-58C8-DB7F-292E02C23283}"/>
          </ac:spMkLst>
        </pc:spChg>
        <pc:spChg chg="del mod ord">
          <ac:chgData name="Clara Janneth Santos Martínez" userId="6f578a14-a953-4880-95a0-79770f211e65" providerId="ADAL" clId="{7402835B-E39F-44C5-9C51-E90CBA6E7268}" dt="2024-11-12T18:46:40.445" v="4431" actId="478"/>
          <ac:spMkLst>
            <pc:docMk/>
            <pc:sldMk cId="2736614143" sldId="457"/>
            <ac:spMk id="3" creationId="{32772042-B8AC-B1C4-3958-169F05A8E83A}"/>
          </ac:spMkLst>
        </pc:spChg>
        <pc:spChg chg="add del mod">
          <ac:chgData name="Clara Janneth Santos Martínez" userId="6f578a14-a953-4880-95a0-79770f211e65" providerId="ADAL" clId="{7402835B-E39F-44C5-9C51-E90CBA6E7268}" dt="2024-11-12T18:46:44.798" v="4432" actId="478"/>
          <ac:spMkLst>
            <pc:docMk/>
            <pc:sldMk cId="2736614143" sldId="457"/>
            <ac:spMk id="4" creationId="{97705D9C-DEAA-9789-CF61-13C779B722D7}"/>
          </ac:spMkLst>
        </pc:spChg>
        <pc:spChg chg="mod ord">
          <ac:chgData name="Clara Janneth Santos Martínez" userId="6f578a14-a953-4880-95a0-79770f211e65" providerId="ADAL" clId="{7402835B-E39F-44C5-9C51-E90CBA6E7268}" dt="2024-11-12T18:45:55.184" v="4430" actId="700"/>
          <ac:spMkLst>
            <pc:docMk/>
            <pc:sldMk cId="2736614143" sldId="457"/>
            <ac:spMk id="5" creationId="{ABC127BB-4451-CA81-DC16-3A5FCFCADEAB}"/>
          </ac:spMkLst>
        </pc:spChg>
        <pc:spChg chg="mod ord">
          <ac:chgData name="Clara Janneth Santos Martínez" userId="6f578a14-a953-4880-95a0-79770f211e65" providerId="ADAL" clId="{7402835B-E39F-44C5-9C51-E90CBA6E7268}" dt="2024-11-12T18:45:55.184" v="4430" actId="700"/>
          <ac:spMkLst>
            <pc:docMk/>
            <pc:sldMk cId="2736614143" sldId="457"/>
            <ac:spMk id="6" creationId="{5518A74B-1306-B2A9-58C3-AB70B9BAE490}"/>
          </ac:spMkLst>
        </pc:spChg>
        <pc:graphicFrameChg chg="mod ord">
          <ac:chgData name="Clara Janneth Santos Martínez" userId="6f578a14-a953-4880-95a0-79770f211e65" providerId="ADAL" clId="{7402835B-E39F-44C5-9C51-E90CBA6E7268}" dt="2024-11-12T18:45:55.184" v="4430" actId="700"/>
          <ac:graphicFrameMkLst>
            <pc:docMk/>
            <pc:sldMk cId="2736614143" sldId="457"/>
            <ac:graphicFrameMk id="7" creationId="{B20D2C3A-2C27-1CD2-5DB0-E06F83C65772}"/>
          </ac:graphicFrameMkLst>
        </pc:graphicFrameChg>
      </pc:sldChg>
      <pc:sldChg chg="modSp add setBg">
        <pc:chgData name="Clara Janneth Santos Martínez" userId="6f578a14-a953-4880-95a0-79770f211e65" providerId="ADAL" clId="{7402835B-E39F-44C5-9C51-E90CBA6E7268}" dt="2024-11-12T18:47:41.694" v="4438" actId="14100"/>
        <pc:sldMkLst>
          <pc:docMk/>
          <pc:sldMk cId="630430133" sldId="458"/>
        </pc:sldMkLst>
        <pc:spChg chg="mod">
          <ac:chgData name="Clara Janneth Santos Martínez" userId="6f578a14-a953-4880-95a0-79770f211e65" providerId="ADAL" clId="{7402835B-E39F-44C5-9C51-E90CBA6E7268}" dt="2024-11-12T18:47:41.694" v="4438" actId="14100"/>
          <ac:spMkLst>
            <pc:docMk/>
            <pc:sldMk cId="630430133" sldId="458"/>
            <ac:spMk id="2" creationId="{6FB20CF3-B32C-726B-1A16-5E96A348E3FC}"/>
          </ac:spMkLst>
        </pc:spChg>
        <pc:spChg chg="mod">
          <ac:chgData name="Clara Janneth Santos Martínez" userId="6f578a14-a953-4880-95a0-79770f211e65" providerId="ADAL" clId="{7402835B-E39F-44C5-9C51-E90CBA6E7268}" dt="2024-11-12T18:47:10.231" v="4434" actId="14100"/>
          <ac:spMkLst>
            <pc:docMk/>
            <pc:sldMk cId="630430133" sldId="458"/>
            <ac:spMk id="9" creationId="{515C107D-E8B0-2F39-BF03-39D431ABFA90}"/>
          </ac:spMkLst>
        </pc:spChg>
      </pc:sldChg>
      <pc:sldChg chg="modSp add">
        <pc:chgData name="Clara Janneth Santos Martínez" userId="6f578a14-a953-4880-95a0-79770f211e65" providerId="ADAL" clId="{7402835B-E39F-44C5-9C51-E90CBA6E7268}" dt="2024-11-12T18:49:31.646" v="4467" actId="255"/>
        <pc:sldMkLst>
          <pc:docMk/>
          <pc:sldMk cId="711789781" sldId="459"/>
        </pc:sldMkLst>
        <pc:spChg chg="mod">
          <ac:chgData name="Clara Janneth Santos Martínez" userId="6f578a14-a953-4880-95a0-79770f211e65" providerId="ADAL" clId="{7402835B-E39F-44C5-9C51-E90CBA6E7268}" dt="2024-11-12T18:49:31.646" v="4467" actId="255"/>
          <ac:spMkLst>
            <pc:docMk/>
            <pc:sldMk cId="711789781" sldId="459"/>
            <ac:spMk id="2" creationId="{74EF7584-0815-D0E2-7AD6-826668C80546}"/>
          </ac:spMkLst>
        </pc:spChg>
        <pc:graphicFrameChg chg="mod">
          <ac:chgData name="Clara Janneth Santos Martínez" userId="6f578a14-a953-4880-95a0-79770f211e65" providerId="ADAL" clId="{7402835B-E39F-44C5-9C51-E90CBA6E7268}" dt="2024-11-12T18:49:14.749" v="4462" actId="113"/>
          <ac:graphicFrameMkLst>
            <pc:docMk/>
            <pc:sldMk cId="711789781" sldId="459"/>
            <ac:graphicFrameMk id="6" creationId="{8BD421D5-E8C5-9FA0-669E-C736968BF90B}"/>
          </ac:graphicFrameMkLst>
        </pc:graphicFrameChg>
      </pc:sldChg>
      <pc:sldChg chg="add">
        <pc:chgData name="Clara Janneth Santos Martínez" userId="6f578a14-a953-4880-95a0-79770f211e65" providerId="ADAL" clId="{7402835B-E39F-44C5-9C51-E90CBA6E7268}" dt="2024-11-10T01:00:08.257" v="2965"/>
        <pc:sldMkLst>
          <pc:docMk/>
          <pc:sldMk cId="1211065992" sldId="460"/>
        </pc:sldMkLst>
      </pc:sldChg>
      <pc:sldChg chg="add">
        <pc:chgData name="Clara Janneth Santos Martínez" userId="6f578a14-a953-4880-95a0-79770f211e65" providerId="ADAL" clId="{7402835B-E39F-44C5-9C51-E90CBA6E7268}" dt="2024-11-10T01:00:08.257" v="2965"/>
        <pc:sldMkLst>
          <pc:docMk/>
          <pc:sldMk cId="1651900404" sldId="461"/>
        </pc:sldMkLst>
      </pc:sldChg>
      <pc:sldChg chg="add">
        <pc:chgData name="Clara Janneth Santos Martínez" userId="6f578a14-a953-4880-95a0-79770f211e65" providerId="ADAL" clId="{7402835B-E39F-44C5-9C51-E90CBA6E7268}" dt="2024-11-10T01:00:08.257" v="2965"/>
        <pc:sldMkLst>
          <pc:docMk/>
          <pc:sldMk cId="279539750" sldId="462"/>
        </pc:sldMkLst>
      </pc:sldChg>
      <pc:sldChg chg="addSp delSp modSp add del setBg">
        <pc:chgData name="Clara Janneth Santos Martínez" userId="6f578a14-a953-4880-95a0-79770f211e65" providerId="ADAL" clId="{7402835B-E39F-44C5-9C51-E90CBA6E7268}" dt="2024-11-15T12:51:38.995" v="9809" actId="47"/>
        <pc:sldMkLst>
          <pc:docMk/>
          <pc:sldMk cId="2587114094" sldId="464"/>
        </pc:sldMkLst>
        <pc:spChg chg="del mod">
          <ac:chgData name="Clara Janneth Santos Martínez" userId="6f578a14-a953-4880-95a0-79770f211e65" providerId="ADAL" clId="{7402835B-E39F-44C5-9C51-E90CBA6E7268}" dt="2024-11-12T18:45:32.919" v="4429" actId="478"/>
          <ac:spMkLst>
            <pc:docMk/>
            <pc:sldMk cId="2587114094" sldId="464"/>
            <ac:spMk id="2" creationId="{DC41CA67-FE27-020C-5A51-7884DAC54590}"/>
          </ac:spMkLst>
        </pc:spChg>
        <pc:spChg chg="add mod">
          <ac:chgData name="Clara Janneth Santos Martínez" userId="6f578a14-a953-4880-95a0-79770f211e65" providerId="ADAL" clId="{7402835B-E39F-44C5-9C51-E90CBA6E7268}" dt="2024-11-12T18:45:32.919" v="4429" actId="478"/>
          <ac:spMkLst>
            <pc:docMk/>
            <pc:sldMk cId="2587114094" sldId="464"/>
            <ac:spMk id="3" creationId="{84D7EE8F-4B20-E67F-EE17-2EFFF1A815BC}"/>
          </ac:spMkLst>
        </pc:spChg>
        <pc:picChg chg="del mod">
          <ac:chgData name="Clara Janneth Santos Martínez" userId="6f578a14-a953-4880-95a0-79770f211e65" providerId="ADAL" clId="{7402835B-E39F-44C5-9C51-E90CBA6E7268}" dt="2024-11-12T18:45:30.887" v="4428" actId="478"/>
          <ac:picMkLst>
            <pc:docMk/>
            <pc:sldMk cId="2587114094" sldId="464"/>
            <ac:picMk id="4" creationId="{F983DD30-C74B-3642-1D41-5FDEFCBFE033}"/>
          </ac:picMkLst>
        </pc:picChg>
      </pc:sldChg>
      <pc:sldChg chg="addSp delSp modSp add mod">
        <pc:chgData name="Clara Janneth Santos Martínez" userId="6f578a14-a953-4880-95a0-79770f211e65" providerId="ADAL" clId="{7402835B-E39F-44C5-9C51-E90CBA6E7268}" dt="2024-11-15T12:51:03.780" v="9807" actId="20577"/>
        <pc:sldMkLst>
          <pc:docMk/>
          <pc:sldMk cId="3668001666" sldId="465"/>
        </pc:sldMkLst>
        <pc:spChg chg="mod">
          <ac:chgData name="Clara Janneth Santos Martínez" userId="6f578a14-a953-4880-95a0-79770f211e65" providerId="ADAL" clId="{7402835B-E39F-44C5-9C51-E90CBA6E7268}" dt="2024-11-15T10:27:18.808" v="6488" actId="207"/>
          <ac:spMkLst>
            <pc:docMk/>
            <pc:sldMk cId="3668001666" sldId="465"/>
            <ac:spMk id="2" creationId="{00000000-0000-0000-0000-000000000000}"/>
          </ac:spMkLst>
        </pc:spChg>
        <pc:spChg chg="mod">
          <ac:chgData name="Clara Janneth Santos Martínez" userId="6f578a14-a953-4880-95a0-79770f211e65" providerId="ADAL" clId="{7402835B-E39F-44C5-9C51-E90CBA6E7268}" dt="2024-11-15T10:27:47.047" v="6491" actId="14100"/>
          <ac:spMkLst>
            <pc:docMk/>
            <pc:sldMk cId="3668001666" sldId="465"/>
            <ac:spMk id="3" creationId="{00000000-0000-0000-0000-000000000000}"/>
          </ac:spMkLst>
        </pc:spChg>
        <pc:spChg chg="del">
          <ac:chgData name="Clara Janneth Santos Martínez" userId="6f578a14-a953-4880-95a0-79770f211e65" providerId="ADAL" clId="{7402835B-E39F-44C5-9C51-E90CBA6E7268}" dt="2024-11-15T10:24:57.466" v="6460" actId="478"/>
          <ac:spMkLst>
            <pc:docMk/>
            <pc:sldMk cId="3668001666" sldId="465"/>
            <ac:spMk id="4" creationId="{9B0B9907-6016-5A2B-35F0-0BFD14BD0395}"/>
          </ac:spMkLst>
        </pc:spChg>
        <pc:spChg chg="add mod">
          <ac:chgData name="Clara Janneth Santos Martínez" userId="6f578a14-a953-4880-95a0-79770f211e65" providerId="ADAL" clId="{7402835B-E39F-44C5-9C51-E90CBA6E7268}" dt="2024-11-15T12:51:03.780" v="9807" actId="20577"/>
          <ac:spMkLst>
            <pc:docMk/>
            <pc:sldMk cId="3668001666" sldId="465"/>
            <ac:spMk id="5" creationId="{0152DD6A-E38B-DE31-CBB8-8E389B5215DD}"/>
          </ac:spMkLst>
        </pc:spChg>
        <pc:spChg chg="add mod">
          <ac:chgData name="Clara Janneth Santos Martínez" userId="6f578a14-a953-4880-95a0-79770f211e65" providerId="ADAL" clId="{7402835B-E39F-44C5-9C51-E90CBA6E7268}" dt="2024-11-15T10:25:56.928" v="6483" actId="113"/>
          <ac:spMkLst>
            <pc:docMk/>
            <pc:sldMk cId="3668001666" sldId="465"/>
            <ac:spMk id="8" creationId="{85BDE318-FBEB-15C0-A8DA-2DC62884A3DD}"/>
          </ac:spMkLst>
        </pc:spChg>
      </pc:sldChg>
      <pc:sldChg chg="addSp delSp modSp add mod">
        <pc:chgData name="Clara Janneth Santos Martínez" userId="6f578a14-a953-4880-95a0-79770f211e65" providerId="ADAL" clId="{7402835B-E39F-44C5-9C51-E90CBA6E7268}" dt="2024-11-12T18:17:58.101" v="3592" actId="3626"/>
        <pc:sldMkLst>
          <pc:docMk/>
          <pc:sldMk cId="3881058490" sldId="483"/>
        </pc:sldMkLst>
        <pc:spChg chg="mod">
          <ac:chgData name="Clara Janneth Santos Martínez" userId="6f578a14-a953-4880-95a0-79770f211e65" providerId="ADAL" clId="{7402835B-E39F-44C5-9C51-E90CBA6E7268}" dt="2024-11-12T17:55:36.664" v="2987" actId="14100"/>
          <ac:spMkLst>
            <pc:docMk/>
            <pc:sldMk cId="3881058490" sldId="483"/>
            <ac:spMk id="2" creationId="{931E9CA2-F5FE-41D8-8AE5-428A3E900B35}"/>
          </ac:spMkLst>
        </pc:spChg>
        <pc:spChg chg="add del">
          <ac:chgData name="Clara Janneth Santos Martínez" userId="6f578a14-a953-4880-95a0-79770f211e65" providerId="ADAL" clId="{7402835B-E39F-44C5-9C51-E90CBA6E7268}" dt="2024-11-12T18:13:49.629" v="3508" actId="22"/>
          <ac:spMkLst>
            <pc:docMk/>
            <pc:sldMk cId="3881058490" sldId="483"/>
            <ac:spMk id="4" creationId="{3526DFCE-3450-7CA4-49E7-2BA13C51A923}"/>
          </ac:spMkLst>
        </pc:spChg>
        <pc:spChg chg="mod">
          <ac:chgData name="Clara Janneth Santos Martínez" userId="6f578a14-a953-4880-95a0-79770f211e65" providerId="ADAL" clId="{7402835B-E39F-44C5-9C51-E90CBA6E7268}" dt="2024-11-12T17:52:16.116" v="2968"/>
          <ac:spMkLst>
            <pc:docMk/>
            <pc:sldMk cId="3881058490" sldId="483"/>
            <ac:spMk id="6" creationId="{00000000-0000-0000-0000-000000000000}"/>
          </ac:spMkLst>
        </pc:spChg>
        <pc:spChg chg="mod">
          <ac:chgData name="Clara Janneth Santos Martínez" userId="6f578a14-a953-4880-95a0-79770f211e65" providerId="ADAL" clId="{7402835B-E39F-44C5-9C51-E90CBA6E7268}" dt="2024-11-12T17:55:57.826" v="2992" actId="20577"/>
          <ac:spMkLst>
            <pc:docMk/>
            <pc:sldMk cId="3881058490" sldId="483"/>
            <ac:spMk id="75" creationId="{3AFCDA4C-0193-F52A-9F15-54E086846E45}"/>
          </ac:spMkLst>
        </pc:spChg>
        <pc:graphicFrameChg chg="mod modGraphic">
          <ac:chgData name="Clara Janneth Santos Martínez" userId="6f578a14-a953-4880-95a0-79770f211e65" providerId="ADAL" clId="{7402835B-E39F-44C5-9C51-E90CBA6E7268}" dt="2024-11-12T18:17:58.101" v="3592" actId="3626"/>
          <ac:graphicFrameMkLst>
            <pc:docMk/>
            <pc:sldMk cId="3881058490" sldId="483"/>
            <ac:graphicFrameMk id="10" creationId="{1A978F99-CCBE-07C9-038C-D4A23102ACF3}"/>
          </ac:graphicFrameMkLst>
        </pc:graphicFrameChg>
      </pc:sldChg>
      <pc:sldChg chg="modSp add mod">
        <pc:chgData name="Clara Janneth Santos Martínez" userId="6f578a14-a953-4880-95a0-79770f211e65" providerId="ADAL" clId="{7402835B-E39F-44C5-9C51-E90CBA6E7268}" dt="2024-11-12T18:21:50.925" v="3651" actId="1076"/>
        <pc:sldMkLst>
          <pc:docMk/>
          <pc:sldMk cId="2783388058" sldId="484"/>
        </pc:sldMkLst>
        <pc:spChg chg="mod">
          <ac:chgData name="Clara Janneth Santos Martínez" userId="6f578a14-a953-4880-95a0-79770f211e65" providerId="ADAL" clId="{7402835B-E39F-44C5-9C51-E90CBA6E7268}" dt="2024-11-12T18:20:50.270" v="3607" actId="1076"/>
          <ac:spMkLst>
            <pc:docMk/>
            <pc:sldMk cId="2783388058" sldId="484"/>
            <ac:spMk id="2" creationId="{7B1E98DA-EFB9-8AE0-795C-BAA8042D56FC}"/>
          </ac:spMkLst>
        </pc:spChg>
        <pc:spChg chg="mod">
          <ac:chgData name="Clara Janneth Santos Martínez" userId="6f578a14-a953-4880-95a0-79770f211e65" providerId="ADAL" clId="{7402835B-E39F-44C5-9C51-E90CBA6E7268}" dt="2024-11-12T18:21:46.489" v="3650" actId="1076"/>
          <ac:spMkLst>
            <pc:docMk/>
            <pc:sldMk cId="2783388058" sldId="484"/>
            <ac:spMk id="3" creationId="{6FE8706A-1921-2C07-A390-8F38D50B3848}"/>
          </ac:spMkLst>
        </pc:spChg>
        <pc:picChg chg="mod">
          <ac:chgData name="Clara Janneth Santos Martínez" userId="6f578a14-a953-4880-95a0-79770f211e65" providerId="ADAL" clId="{7402835B-E39F-44C5-9C51-E90CBA6E7268}" dt="2024-11-12T18:21:50.925" v="3651" actId="1076"/>
          <ac:picMkLst>
            <pc:docMk/>
            <pc:sldMk cId="2783388058" sldId="484"/>
            <ac:picMk id="6" creationId="{101508FF-E6C8-AF2B-20D6-59E716CFBE3E}"/>
          </ac:picMkLst>
        </pc:picChg>
      </pc:sldChg>
      <pc:sldChg chg="addSp delSp modSp add mod setBg modClrScheme chgLayout">
        <pc:chgData name="Clara Janneth Santos Martínez" userId="6f578a14-a953-4880-95a0-79770f211e65" providerId="ADAL" clId="{7402835B-E39F-44C5-9C51-E90CBA6E7268}" dt="2024-11-12T18:44:28.272" v="4423" actId="20577"/>
        <pc:sldMkLst>
          <pc:docMk/>
          <pc:sldMk cId="2434394236" sldId="492"/>
        </pc:sldMkLst>
        <pc:spChg chg="mod ord">
          <ac:chgData name="Clara Janneth Santos Martínez" userId="6f578a14-a953-4880-95a0-79770f211e65" providerId="ADAL" clId="{7402835B-E39F-44C5-9C51-E90CBA6E7268}" dt="2024-11-12T18:44:28.272" v="4423" actId="20577"/>
          <ac:spMkLst>
            <pc:docMk/>
            <pc:sldMk cId="2434394236" sldId="492"/>
            <ac:spMk id="2" creationId="{1311BFEB-E51A-4EC6-B280-9CF56738DFA3}"/>
          </ac:spMkLst>
        </pc:spChg>
        <pc:spChg chg="add del mod ord">
          <ac:chgData name="Clara Janneth Santos Martínez" userId="6f578a14-a953-4880-95a0-79770f211e65" providerId="ADAL" clId="{7402835B-E39F-44C5-9C51-E90CBA6E7268}" dt="2024-11-12T18:02:44.775" v="2999" actId="700"/>
          <ac:spMkLst>
            <pc:docMk/>
            <pc:sldMk cId="2434394236" sldId="492"/>
            <ac:spMk id="3" creationId="{0A43EE74-EA99-109C-C288-A5C88838622D}"/>
          </ac:spMkLst>
        </pc:spChg>
        <pc:spChg chg="add del mod ord">
          <ac:chgData name="Clara Janneth Santos Martínez" userId="6f578a14-a953-4880-95a0-79770f211e65" providerId="ADAL" clId="{7402835B-E39F-44C5-9C51-E90CBA6E7268}" dt="2024-11-12T18:03:04.693" v="3001" actId="478"/>
          <ac:spMkLst>
            <pc:docMk/>
            <pc:sldMk cId="2434394236" sldId="492"/>
            <ac:spMk id="4" creationId="{41D7B5D1-6DCD-FEFA-268D-D28BC2FE0D8B}"/>
          </ac:spMkLst>
        </pc:spChg>
        <pc:spChg chg="add mod">
          <ac:chgData name="Clara Janneth Santos Martínez" userId="6f578a14-a953-4880-95a0-79770f211e65" providerId="ADAL" clId="{7402835B-E39F-44C5-9C51-E90CBA6E7268}" dt="2024-11-12T18:43:48.432" v="4364" actId="20577"/>
          <ac:spMkLst>
            <pc:docMk/>
            <pc:sldMk cId="2434394236" sldId="492"/>
            <ac:spMk id="5" creationId="{528C4C72-B99A-D22A-F552-E036FB006AD1}"/>
          </ac:spMkLst>
        </pc:spChg>
        <pc:spChg chg="mod ord">
          <ac:chgData name="Clara Janneth Santos Martínez" userId="6f578a14-a953-4880-95a0-79770f211e65" providerId="ADAL" clId="{7402835B-E39F-44C5-9C51-E90CBA6E7268}" dt="2024-11-12T18:03:38.036" v="3007" actId="700"/>
          <ac:spMkLst>
            <pc:docMk/>
            <pc:sldMk cId="2434394236" sldId="492"/>
            <ac:spMk id="6" creationId="{00000000-0000-0000-0000-000000000000}"/>
          </ac:spMkLst>
        </pc:spChg>
      </pc:sldChg>
      <pc:sldChg chg="addSp delSp modSp add del mod modClrScheme modAnim chgLayout">
        <pc:chgData name="Clara Janneth Santos Martínez" userId="6f578a14-a953-4880-95a0-79770f211e65" providerId="ADAL" clId="{7402835B-E39F-44C5-9C51-E90CBA6E7268}" dt="2024-11-15T12:51:44.389" v="9811" actId="47"/>
        <pc:sldMkLst>
          <pc:docMk/>
          <pc:sldMk cId="1742347691" sldId="493"/>
        </pc:sldMkLst>
        <pc:spChg chg="mod ord">
          <ac:chgData name="Clara Janneth Santos Martínez" userId="6f578a14-a953-4880-95a0-79770f211e65" providerId="ADAL" clId="{7402835B-E39F-44C5-9C51-E90CBA6E7268}" dt="2024-11-12T18:24:49.711" v="3708" actId="21"/>
          <ac:spMkLst>
            <pc:docMk/>
            <pc:sldMk cId="1742347691" sldId="493"/>
            <ac:spMk id="2" creationId="{1311BFEB-E51A-4EC6-B280-9CF56738DFA3}"/>
          </ac:spMkLst>
        </pc:spChg>
        <pc:spChg chg="add del mod ord">
          <ac:chgData name="Clara Janneth Santos Martínez" userId="6f578a14-a953-4880-95a0-79770f211e65" providerId="ADAL" clId="{7402835B-E39F-44C5-9C51-E90CBA6E7268}" dt="2024-11-12T18:03:13.630" v="3004" actId="700"/>
          <ac:spMkLst>
            <pc:docMk/>
            <pc:sldMk cId="1742347691" sldId="493"/>
            <ac:spMk id="3" creationId="{4A914085-9EB3-D462-B0ED-6F2613E50BAF}"/>
          </ac:spMkLst>
        </pc:spChg>
        <pc:spChg chg="mod ord">
          <ac:chgData name="Clara Janneth Santos Martínez" userId="6f578a14-a953-4880-95a0-79770f211e65" providerId="ADAL" clId="{7402835B-E39F-44C5-9C51-E90CBA6E7268}" dt="2024-11-12T18:03:49.713" v="3009" actId="700"/>
          <ac:spMkLst>
            <pc:docMk/>
            <pc:sldMk cId="1742347691" sldId="493"/>
            <ac:spMk id="6" creationId="{00000000-0000-0000-0000-000000000000}"/>
          </ac:spMkLst>
        </pc:spChg>
      </pc:sldChg>
      <pc:sldChg chg="modSp add del mod setBg modAnim chgLayout">
        <pc:chgData name="Clara Janneth Santos Martínez" userId="6f578a14-a953-4880-95a0-79770f211e65" providerId="ADAL" clId="{7402835B-E39F-44C5-9C51-E90CBA6E7268}" dt="2024-11-15T12:51:46.045" v="9812" actId="47"/>
        <pc:sldMkLst>
          <pc:docMk/>
          <pc:sldMk cId="2278338701" sldId="494"/>
        </pc:sldMkLst>
        <pc:spChg chg="mod ord">
          <ac:chgData name="Clara Janneth Santos Martínez" userId="6f578a14-a953-4880-95a0-79770f211e65" providerId="ADAL" clId="{7402835B-E39F-44C5-9C51-E90CBA6E7268}" dt="2024-11-12T18:25:23.711" v="3721" actId="21"/>
          <ac:spMkLst>
            <pc:docMk/>
            <pc:sldMk cId="2278338701" sldId="494"/>
            <ac:spMk id="2" creationId="{8F78CB6B-E09A-412F-8B10-9A2A4BE4C76D}"/>
          </ac:spMkLst>
        </pc:spChg>
        <pc:spChg chg="mod ord">
          <ac:chgData name="Clara Janneth Santos Martínez" userId="6f578a14-a953-4880-95a0-79770f211e65" providerId="ADAL" clId="{7402835B-E39F-44C5-9C51-E90CBA6E7268}" dt="2024-11-12T18:04:28.529" v="3017" actId="700"/>
          <ac:spMkLst>
            <pc:docMk/>
            <pc:sldMk cId="2278338701" sldId="494"/>
            <ac:spMk id="6" creationId="{00000000-0000-0000-0000-000000000000}"/>
          </ac:spMkLst>
        </pc:spChg>
      </pc:sldChg>
      <pc:sldChg chg="addSp delSp modSp new mod modClrScheme chgLayout">
        <pc:chgData name="Clara Janneth Santos Martínez" userId="6f578a14-a953-4880-95a0-79770f211e65" providerId="ADAL" clId="{7402835B-E39F-44C5-9C51-E90CBA6E7268}" dt="2024-11-15T12:16:18.792" v="8908" actId="27636"/>
        <pc:sldMkLst>
          <pc:docMk/>
          <pc:sldMk cId="2981735847" sldId="495"/>
        </pc:sldMkLst>
        <pc:spChg chg="del mod ord">
          <ac:chgData name="Clara Janneth Santos Martínez" userId="6f578a14-a953-4880-95a0-79770f211e65" providerId="ADAL" clId="{7402835B-E39F-44C5-9C51-E90CBA6E7268}" dt="2024-11-12T18:07:07.903" v="3021" actId="700"/>
          <ac:spMkLst>
            <pc:docMk/>
            <pc:sldMk cId="2981735847" sldId="495"/>
            <ac:spMk id="2" creationId="{9666C5F6-90FF-26F4-E8C5-7CB66E70EDA4}"/>
          </ac:spMkLst>
        </pc:spChg>
        <pc:spChg chg="del mod ord">
          <ac:chgData name="Clara Janneth Santos Martínez" userId="6f578a14-a953-4880-95a0-79770f211e65" providerId="ADAL" clId="{7402835B-E39F-44C5-9C51-E90CBA6E7268}" dt="2024-11-12T18:07:07.903" v="3021" actId="700"/>
          <ac:spMkLst>
            <pc:docMk/>
            <pc:sldMk cId="2981735847" sldId="495"/>
            <ac:spMk id="3" creationId="{CB749D8F-5665-B261-308B-E6CA3D3B29BE}"/>
          </ac:spMkLst>
        </pc:spChg>
        <pc:spChg chg="mod ord">
          <ac:chgData name="Clara Janneth Santos Martínez" userId="6f578a14-a953-4880-95a0-79770f211e65" providerId="ADAL" clId="{7402835B-E39F-44C5-9C51-E90CBA6E7268}" dt="2024-11-12T18:07:07.903" v="3021" actId="700"/>
          <ac:spMkLst>
            <pc:docMk/>
            <pc:sldMk cId="2981735847" sldId="495"/>
            <ac:spMk id="4" creationId="{0A05DC1C-B8F7-4084-28A6-9243A3A604D7}"/>
          </ac:spMkLst>
        </pc:spChg>
        <pc:spChg chg="mod ord">
          <ac:chgData name="Clara Janneth Santos Martínez" userId="6f578a14-a953-4880-95a0-79770f211e65" providerId="ADAL" clId="{7402835B-E39F-44C5-9C51-E90CBA6E7268}" dt="2024-11-12T18:07:07.915" v="3022" actId="27636"/>
          <ac:spMkLst>
            <pc:docMk/>
            <pc:sldMk cId="2981735847" sldId="495"/>
            <ac:spMk id="5" creationId="{CBECC54E-0BFB-0686-F0B0-C454805A4F90}"/>
          </ac:spMkLst>
        </pc:spChg>
        <pc:spChg chg="add mod ord">
          <ac:chgData name="Clara Janneth Santos Martínez" userId="6f578a14-a953-4880-95a0-79770f211e65" providerId="ADAL" clId="{7402835B-E39F-44C5-9C51-E90CBA6E7268}" dt="2024-11-12T18:08:31.884" v="3078"/>
          <ac:spMkLst>
            <pc:docMk/>
            <pc:sldMk cId="2981735847" sldId="495"/>
            <ac:spMk id="6" creationId="{EE468C7A-A254-F0C1-A6C7-489692C2F27D}"/>
          </ac:spMkLst>
        </pc:spChg>
        <pc:spChg chg="add mod ord">
          <ac:chgData name="Clara Janneth Santos Martínez" userId="6f578a14-a953-4880-95a0-79770f211e65" providerId="ADAL" clId="{7402835B-E39F-44C5-9C51-E90CBA6E7268}" dt="2024-11-15T12:16:18.792" v="8908" actId="27636"/>
          <ac:spMkLst>
            <pc:docMk/>
            <pc:sldMk cId="2981735847" sldId="495"/>
            <ac:spMk id="7" creationId="{63037A98-EA6C-C554-ECE6-EFA071A7592C}"/>
          </ac:spMkLst>
        </pc:spChg>
        <pc:spChg chg="add mod">
          <ac:chgData name="Clara Janneth Santos Martínez" userId="6f578a14-a953-4880-95a0-79770f211e65" providerId="ADAL" clId="{7402835B-E39F-44C5-9C51-E90CBA6E7268}" dt="2024-11-12T18:08:17.023" v="3077" actId="207"/>
          <ac:spMkLst>
            <pc:docMk/>
            <pc:sldMk cId="2981735847" sldId="495"/>
            <ac:spMk id="8" creationId="{EDA973DF-FC94-C96B-E39D-E988A57AC396}"/>
          </ac:spMkLst>
        </pc:spChg>
      </pc:sldChg>
      <pc:sldChg chg="modSp add mod modClrScheme chgLayout">
        <pc:chgData name="Clara Janneth Santos Martínez" userId="6f578a14-a953-4880-95a0-79770f211e65" providerId="ADAL" clId="{7402835B-E39F-44C5-9C51-E90CBA6E7268}" dt="2024-11-12T18:20:00.015" v="3606" actId="20577"/>
        <pc:sldMkLst>
          <pc:docMk/>
          <pc:sldMk cId="938300573" sldId="496"/>
        </pc:sldMkLst>
        <pc:spChg chg="mod ord">
          <ac:chgData name="Clara Janneth Santos Martínez" userId="6f578a14-a953-4880-95a0-79770f211e65" providerId="ADAL" clId="{7402835B-E39F-44C5-9C51-E90CBA6E7268}" dt="2024-11-12T18:14:17.615" v="3511" actId="1076"/>
          <ac:spMkLst>
            <pc:docMk/>
            <pc:sldMk cId="938300573" sldId="496"/>
            <ac:spMk id="2" creationId="{B08EED06-8C9E-4163-AEC2-4108D6EB4BBB}"/>
          </ac:spMkLst>
        </pc:spChg>
        <pc:spChg chg="mod ord">
          <ac:chgData name="Clara Janneth Santos Martínez" userId="6f578a14-a953-4880-95a0-79770f211e65" providerId="ADAL" clId="{7402835B-E39F-44C5-9C51-E90CBA6E7268}" dt="2024-11-12T18:20:00.015" v="3606" actId="20577"/>
          <ac:spMkLst>
            <pc:docMk/>
            <pc:sldMk cId="938300573" sldId="496"/>
            <ac:spMk id="3" creationId="{E22BC943-717A-4FBB-9E6B-6FD8FD8350EF}"/>
          </ac:spMkLst>
        </pc:spChg>
        <pc:spChg chg="mod">
          <ac:chgData name="Clara Janneth Santos Martínez" userId="6f578a14-a953-4880-95a0-79770f211e65" providerId="ADAL" clId="{7402835B-E39F-44C5-9C51-E90CBA6E7268}" dt="2024-11-12T18:14:21.524" v="3512" actId="1076"/>
          <ac:spMkLst>
            <pc:docMk/>
            <pc:sldMk cId="938300573" sldId="496"/>
            <ac:spMk id="6" creationId="{8AD2B9E7-1CF8-B969-1D45-B28EC41425BD}"/>
          </ac:spMkLst>
        </pc:spChg>
        <pc:spChg chg="mod ord">
          <ac:chgData name="Clara Janneth Santos Martínez" userId="6f578a14-a953-4880-95a0-79770f211e65" providerId="ADAL" clId="{7402835B-E39F-44C5-9C51-E90CBA6E7268}" dt="2024-11-12T18:14:07.294" v="3510" actId="700"/>
          <ac:spMkLst>
            <pc:docMk/>
            <pc:sldMk cId="938300573" sldId="496"/>
            <ac:spMk id="8" creationId="{00000000-0000-0000-0000-000000000000}"/>
          </ac:spMkLst>
        </pc:spChg>
      </pc:sldChg>
      <pc:sldChg chg="add del">
        <pc:chgData name="Clara Janneth Santos Martínez" userId="6f578a14-a953-4880-95a0-79770f211e65" providerId="ADAL" clId="{7402835B-E39F-44C5-9C51-E90CBA6E7268}" dt="2024-11-12T18:22:51.890" v="3653"/>
        <pc:sldMkLst>
          <pc:docMk/>
          <pc:sldMk cId="2190532939" sldId="497"/>
        </pc:sldMkLst>
      </pc:sldChg>
      <pc:sldChg chg="add">
        <pc:chgData name="Clara Janneth Santos Martínez" userId="6f578a14-a953-4880-95a0-79770f211e65" providerId="ADAL" clId="{7402835B-E39F-44C5-9C51-E90CBA6E7268}" dt="2024-11-15T12:46:43.137" v="9801"/>
        <pc:sldMkLst>
          <pc:docMk/>
          <pc:sldMk cId="2736808077" sldId="497"/>
        </pc:sldMkLst>
      </pc:sldChg>
      <pc:sldChg chg="modSp add del">
        <pc:chgData name="Clara Janneth Santos Martínez" userId="6f578a14-a953-4880-95a0-79770f211e65" providerId="ADAL" clId="{7402835B-E39F-44C5-9C51-E90CBA6E7268}" dt="2024-11-12T18:23:03.871" v="3686"/>
        <pc:sldMkLst>
          <pc:docMk/>
          <pc:sldMk cId="3040139294" sldId="497"/>
        </pc:sldMkLst>
        <pc:spChg chg="mod">
          <ac:chgData name="Clara Janneth Santos Martínez" userId="6f578a14-a953-4880-95a0-79770f211e65" providerId="ADAL" clId="{7402835B-E39F-44C5-9C51-E90CBA6E7268}" dt="2024-11-12T18:23:01.497" v="3685"/>
          <ac:spMkLst>
            <pc:docMk/>
            <pc:sldMk cId="3040139294" sldId="497"/>
            <ac:spMk id="2" creationId="{D9F95971-6B38-77F3-08E1-EDBBF7E210C6}"/>
          </ac:spMkLst>
        </pc:spChg>
      </pc:sldChg>
      <pc:sldChg chg="addSp delSp modSp add del mod">
        <pc:chgData name="Clara Janneth Santos Martínez" userId="6f578a14-a953-4880-95a0-79770f211e65" providerId="ADAL" clId="{7402835B-E39F-44C5-9C51-E90CBA6E7268}" dt="2024-11-15T12:46:34.168" v="9800" actId="2696"/>
        <pc:sldMkLst>
          <pc:docMk/>
          <pc:sldMk cId="3121407302" sldId="497"/>
        </pc:sldMkLst>
        <pc:spChg chg="del">
          <ac:chgData name="Clara Janneth Santos Martínez" userId="6f578a14-a953-4880-95a0-79770f211e65" providerId="ADAL" clId="{7402835B-E39F-44C5-9C51-E90CBA6E7268}" dt="2024-11-12T23:02:48.945" v="4964" actId="478"/>
          <ac:spMkLst>
            <pc:docMk/>
            <pc:sldMk cId="3121407302" sldId="497"/>
            <ac:spMk id="3" creationId="{982434D5-4B8F-B311-8275-FA682EDB0D12}"/>
          </ac:spMkLst>
        </pc:spChg>
        <pc:spChg chg="mod">
          <ac:chgData name="Clara Janneth Santos Martínez" userId="6f578a14-a953-4880-95a0-79770f211e65" providerId="ADAL" clId="{7402835B-E39F-44C5-9C51-E90CBA6E7268}" dt="2024-11-12T23:03:14.958" v="4969" actId="14100"/>
          <ac:spMkLst>
            <pc:docMk/>
            <pc:sldMk cId="3121407302" sldId="497"/>
            <ac:spMk id="4" creationId="{4170058D-8858-09D2-F299-DAE2A1B565B0}"/>
          </ac:spMkLst>
        </pc:spChg>
        <pc:spChg chg="add del mod">
          <ac:chgData name="Clara Janneth Santos Martínez" userId="6f578a14-a953-4880-95a0-79770f211e65" providerId="ADAL" clId="{7402835B-E39F-44C5-9C51-E90CBA6E7268}" dt="2024-11-12T23:02:53.115" v="4965" actId="478"/>
          <ac:spMkLst>
            <pc:docMk/>
            <pc:sldMk cId="3121407302" sldId="497"/>
            <ac:spMk id="10" creationId="{E3FB2DB9-53C1-6D56-2E1E-AD685870BA3D}"/>
          </ac:spMkLst>
        </pc:spChg>
      </pc:sldChg>
      <pc:sldChg chg="addSp modSp new mod">
        <pc:chgData name="Clara Janneth Santos Martínez" userId="6f578a14-a953-4880-95a0-79770f211e65" providerId="ADAL" clId="{7402835B-E39F-44C5-9C51-E90CBA6E7268}" dt="2024-11-12T23:27:36.834" v="5760" actId="1076"/>
        <pc:sldMkLst>
          <pc:docMk/>
          <pc:sldMk cId="2534573809" sldId="498"/>
        </pc:sldMkLst>
        <pc:spChg chg="mod">
          <ac:chgData name="Clara Janneth Santos Martínez" userId="6f578a14-a953-4880-95a0-79770f211e65" providerId="ADAL" clId="{7402835B-E39F-44C5-9C51-E90CBA6E7268}" dt="2024-11-12T23:25:53.152" v="5743" actId="114"/>
          <ac:spMkLst>
            <pc:docMk/>
            <pc:sldMk cId="2534573809" sldId="498"/>
            <ac:spMk id="2" creationId="{B28845B0-1124-4078-1723-A52986BCA5F7}"/>
          </ac:spMkLst>
        </pc:spChg>
        <pc:graphicFrameChg chg="add mod modGraphic">
          <ac:chgData name="Clara Janneth Santos Martínez" userId="6f578a14-a953-4880-95a0-79770f211e65" providerId="ADAL" clId="{7402835B-E39F-44C5-9C51-E90CBA6E7268}" dt="2024-11-12T23:27:17.073" v="5752"/>
          <ac:graphicFrameMkLst>
            <pc:docMk/>
            <pc:sldMk cId="2534573809" sldId="498"/>
            <ac:graphicFrameMk id="5" creationId="{77C7C13F-D521-4727-C9D4-F6A4AA8B2AC3}"/>
          </ac:graphicFrameMkLst>
        </pc:graphicFrameChg>
        <pc:picChg chg="add mod">
          <ac:chgData name="Clara Janneth Santos Martínez" userId="6f578a14-a953-4880-95a0-79770f211e65" providerId="ADAL" clId="{7402835B-E39F-44C5-9C51-E90CBA6E7268}" dt="2024-11-12T23:27:36.834" v="5760" actId="1076"/>
          <ac:picMkLst>
            <pc:docMk/>
            <pc:sldMk cId="2534573809" sldId="498"/>
            <ac:picMk id="7" creationId="{5AE326E1-A089-5446-151F-30C5C8BCED9E}"/>
          </ac:picMkLst>
        </pc:picChg>
      </pc:sldChg>
      <pc:sldChg chg="addSp delSp modSp new mod ord">
        <pc:chgData name="Clara Janneth Santos Martínez" userId="6f578a14-a953-4880-95a0-79770f211e65" providerId="ADAL" clId="{7402835B-E39F-44C5-9C51-E90CBA6E7268}" dt="2024-11-15T12:30:37.160" v="9375" actId="20577"/>
        <pc:sldMkLst>
          <pc:docMk/>
          <pc:sldMk cId="3813741220" sldId="499"/>
        </pc:sldMkLst>
        <pc:spChg chg="mod">
          <ac:chgData name="Clara Janneth Santos Martínez" userId="6f578a14-a953-4880-95a0-79770f211e65" providerId="ADAL" clId="{7402835B-E39F-44C5-9C51-E90CBA6E7268}" dt="2024-11-12T23:26:07.076" v="5745" actId="1076"/>
          <ac:spMkLst>
            <pc:docMk/>
            <pc:sldMk cId="3813741220" sldId="499"/>
            <ac:spMk id="2" creationId="{FC7A35CB-4E17-4A13-8757-21E9DA9DA9B2}"/>
          </ac:spMkLst>
        </pc:spChg>
        <pc:spChg chg="add mod">
          <ac:chgData name="Clara Janneth Santos Martínez" userId="6f578a14-a953-4880-95a0-79770f211e65" providerId="ADAL" clId="{7402835B-E39F-44C5-9C51-E90CBA6E7268}" dt="2024-11-15T12:30:37.160" v="9375" actId="20577"/>
          <ac:spMkLst>
            <pc:docMk/>
            <pc:sldMk cId="3813741220" sldId="499"/>
            <ac:spMk id="9" creationId="{5719DB73-94A7-EDAC-5351-A87EA6A261C5}"/>
          </ac:spMkLst>
        </pc:spChg>
        <pc:spChg chg="add mod">
          <ac:chgData name="Clara Janneth Santos Martínez" userId="6f578a14-a953-4880-95a0-79770f211e65" providerId="ADAL" clId="{7402835B-E39F-44C5-9C51-E90CBA6E7268}" dt="2024-11-15T12:28:02.476" v="9290" actId="115"/>
          <ac:spMkLst>
            <pc:docMk/>
            <pc:sldMk cId="3813741220" sldId="499"/>
            <ac:spMk id="14" creationId="{6CF2A827-1D33-E1E3-3D5E-884ECD1BD897}"/>
          </ac:spMkLst>
        </pc:spChg>
        <pc:picChg chg="add mod">
          <ac:chgData name="Clara Janneth Santos Martínez" userId="6f578a14-a953-4880-95a0-79770f211e65" providerId="ADAL" clId="{7402835B-E39F-44C5-9C51-E90CBA6E7268}" dt="2024-11-12T23:32:20.115" v="5898" actId="1076"/>
          <ac:picMkLst>
            <pc:docMk/>
            <pc:sldMk cId="3813741220" sldId="499"/>
            <ac:picMk id="6" creationId="{8685D028-1AF9-EE5D-544F-0FCDDB95BAE1}"/>
          </ac:picMkLst>
        </pc:picChg>
        <pc:picChg chg="add mod">
          <ac:chgData name="Clara Janneth Santos Martínez" userId="6f578a14-a953-4880-95a0-79770f211e65" providerId="ADAL" clId="{7402835B-E39F-44C5-9C51-E90CBA6E7268}" dt="2024-11-12T23:31:06.730" v="5806" actId="1076"/>
          <ac:picMkLst>
            <pc:docMk/>
            <pc:sldMk cId="3813741220" sldId="499"/>
            <ac:picMk id="8" creationId="{564BC6CA-2E6C-B831-F6E8-98BC65DFCE52}"/>
          </ac:picMkLst>
        </pc:picChg>
        <pc:picChg chg="add mod">
          <ac:chgData name="Clara Janneth Santos Martínez" userId="6f578a14-a953-4880-95a0-79770f211e65" providerId="ADAL" clId="{7402835B-E39F-44C5-9C51-E90CBA6E7268}" dt="2024-11-12T23:40:30.953" v="6371" actId="1076"/>
          <ac:picMkLst>
            <pc:docMk/>
            <pc:sldMk cId="3813741220" sldId="499"/>
            <ac:picMk id="11" creationId="{F531FFE0-28BA-A2BD-0E86-960EDEA60883}"/>
          </ac:picMkLst>
        </pc:picChg>
        <pc:picChg chg="add mod">
          <ac:chgData name="Clara Janneth Santos Martínez" userId="6f578a14-a953-4880-95a0-79770f211e65" providerId="ADAL" clId="{7402835B-E39F-44C5-9C51-E90CBA6E7268}" dt="2024-11-12T23:35:01.165" v="5939" actId="14100"/>
          <ac:picMkLst>
            <pc:docMk/>
            <pc:sldMk cId="3813741220" sldId="499"/>
            <ac:picMk id="13" creationId="{C20F618C-0184-558D-7853-F4F2975CBC4F}"/>
          </ac:picMkLst>
        </pc:picChg>
        <pc:picChg chg="add del mod">
          <ac:chgData name="Clara Janneth Santos Martínez" userId="6f578a14-a953-4880-95a0-79770f211e65" providerId="ADAL" clId="{7402835B-E39F-44C5-9C51-E90CBA6E7268}" dt="2024-11-12T23:37:31.553" v="6103" actId="478"/>
          <ac:picMkLst>
            <pc:docMk/>
            <pc:sldMk cId="3813741220" sldId="499"/>
            <ac:picMk id="16" creationId="{31A72770-2BB2-1222-89C1-FB695F67507F}"/>
          </ac:picMkLst>
        </pc:picChg>
        <pc:picChg chg="add mod">
          <ac:chgData name="Clara Janneth Santos Martínez" userId="6f578a14-a953-4880-95a0-79770f211e65" providerId="ADAL" clId="{7402835B-E39F-44C5-9C51-E90CBA6E7268}" dt="2024-11-12T23:37:54.146" v="6107" actId="1076"/>
          <ac:picMkLst>
            <pc:docMk/>
            <pc:sldMk cId="3813741220" sldId="499"/>
            <ac:picMk id="18" creationId="{71864341-E77A-BE9C-3EF2-22BAD64B8337}"/>
          </ac:picMkLst>
        </pc:picChg>
      </pc:sldChg>
      <pc:sldChg chg="delSp modSp add mod">
        <pc:chgData name="Clara Janneth Santos Martínez" userId="6f578a14-a953-4880-95a0-79770f211e65" providerId="ADAL" clId="{7402835B-E39F-44C5-9C51-E90CBA6E7268}" dt="2024-11-15T10:28:56.797" v="6496" actId="20577"/>
        <pc:sldMkLst>
          <pc:docMk/>
          <pc:sldMk cId="3749631003" sldId="500"/>
        </pc:sldMkLst>
        <pc:spChg chg="mod">
          <ac:chgData name="Clara Janneth Santos Martínez" userId="6f578a14-a953-4880-95a0-79770f211e65" providerId="ADAL" clId="{7402835B-E39F-44C5-9C51-E90CBA6E7268}" dt="2024-11-15T10:28:56.797" v="6496" actId="20577"/>
          <ac:spMkLst>
            <pc:docMk/>
            <pc:sldMk cId="3749631003" sldId="500"/>
            <ac:spMk id="3" creationId="{00000000-0000-0000-0000-000000000000}"/>
          </ac:spMkLst>
        </pc:spChg>
        <pc:spChg chg="del">
          <ac:chgData name="Clara Janneth Santos Martínez" userId="6f578a14-a953-4880-95a0-79770f211e65" providerId="ADAL" clId="{7402835B-E39F-44C5-9C51-E90CBA6E7268}" dt="2024-11-15T10:28:09.337" v="6493" actId="478"/>
          <ac:spMkLst>
            <pc:docMk/>
            <pc:sldMk cId="3749631003" sldId="500"/>
            <ac:spMk id="5" creationId="{0152DD6A-E38B-DE31-CBB8-8E389B5215DD}"/>
          </ac:spMkLst>
        </pc:spChg>
      </pc:sldChg>
      <pc:sldChg chg="addSp delSp modSp new mod modClrScheme chgLayout">
        <pc:chgData name="Clara Janneth Santos Martínez" userId="6f578a14-a953-4880-95a0-79770f211e65" providerId="ADAL" clId="{7402835B-E39F-44C5-9C51-E90CBA6E7268}" dt="2024-11-15T12:51:15.478" v="9808" actId="6549"/>
        <pc:sldMkLst>
          <pc:docMk/>
          <pc:sldMk cId="498369874" sldId="501"/>
        </pc:sldMkLst>
        <pc:spChg chg="del mod ord">
          <ac:chgData name="Clara Janneth Santos Martínez" userId="6f578a14-a953-4880-95a0-79770f211e65" providerId="ADAL" clId="{7402835B-E39F-44C5-9C51-E90CBA6E7268}" dt="2024-11-15T10:33:39.682" v="6498" actId="700"/>
          <ac:spMkLst>
            <pc:docMk/>
            <pc:sldMk cId="498369874" sldId="501"/>
            <ac:spMk id="2" creationId="{ED9F97EE-FA41-AF76-AE4C-634B8149DE9E}"/>
          </ac:spMkLst>
        </pc:spChg>
        <pc:spChg chg="del mod ord">
          <ac:chgData name="Clara Janneth Santos Martínez" userId="6f578a14-a953-4880-95a0-79770f211e65" providerId="ADAL" clId="{7402835B-E39F-44C5-9C51-E90CBA6E7268}" dt="2024-11-15T10:33:39.682" v="6498" actId="700"/>
          <ac:spMkLst>
            <pc:docMk/>
            <pc:sldMk cId="498369874" sldId="501"/>
            <ac:spMk id="3" creationId="{AA76EDBA-B8AF-9EF8-CB37-F8E63FFACD51}"/>
          </ac:spMkLst>
        </pc:spChg>
        <pc:spChg chg="del mod ord">
          <ac:chgData name="Clara Janneth Santos Martínez" userId="6f578a14-a953-4880-95a0-79770f211e65" providerId="ADAL" clId="{7402835B-E39F-44C5-9C51-E90CBA6E7268}" dt="2024-11-15T10:35:55.491" v="6540" actId="478"/>
          <ac:spMkLst>
            <pc:docMk/>
            <pc:sldMk cId="498369874" sldId="501"/>
            <ac:spMk id="4" creationId="{DA760F64-089F-CA65-46B1-A5B88406293E}"/>
          </ac:spMkLst>
        </pc:spChg>
        <pc:spChg chg="mod ord">
          <ac:chgData name="Clara Janneth Santos Martínez" userId="6f578a14-a953-4880-95a0-79770f211e65" providerId="ADAL" clId="{7402835B-E39F-44C5-9C51-E90CBA6E7268}" dt="2024-11-15T10:33:39.697" v="6499" actId="27636"/>
          <ac:spMkLst>
            <pc:docMk/>
            <pc:sldMk cId="498369874" sldId="501"/>
            <ac:spMk id="5" creationId="{1D5F98BC-89D8-360B-3C04-6ED7C15A2374}"/>
          </ac:spMkLst>
        </pc:spChg>
        <pc:spChg chg="add mod ord">
          <ac:chgData name="Clara Janneth Santos Martínez" userId="6f578a14-a953-4880-95a0-79770f211e65" providerId="ADAL" clId="{7402835B-E39F-44C5-9C51-E90CBA6E7268}" dt="2024-11-15T10:40:51.157" v="6563" actId="242"/>
          <ac:spMkLst>
            <pc:docMk/>
            <pc:sldMk cId="498369874" sldId="501"/>
            <ac:spMk id="6" creationId="{FB1EF943-CA01-D162-4C3C-7991F8EB0794}"/>
          </ac:spMkLst>
        </pc:spChg>
        <pc:spChg chg="add del mod ord">
          <ac:chgData name="Clara Janneth Santos Martínez" userId="6f578a14-a953-4880-95a0-79770f211e65" providerId="ADAL" clId="{7402835B-E39F-44C5-9C51-E90CBA6E7268}" dt="2024-11-15T10:34:02.098" v="6511"/>
          <ac:spMkLst>
            <pc:docMk/>
            <pc:sldMk cId="498369874" sldId="501"/>
            <ac:spMk id="7" creationId="{774B0A32-BF70-95AA-C63F-3092EB1CE3EB}"/>
          </ac:spMkLst>
        </pc:spChg>
        <pc:spChg chg="add mod">
          <ac:chgData name="Clara Janneth Santos Martínez" userId="6f578a14-a953-4880-95a0-79770f211e65" providerId="ADAL" clId="{7402835B-E39F-44C5-9C51-E90CBA6E7268}" dt="2024-11-15T12:51:15.478" v="9808" actId="6549"/>
          <ac:spMkLst>
            <pc:docMk/>
            <pc:sldMk cId="498369874" sldId="501"/>
            <ac:spMk id="8" creationId="{0A8F7915-D7AE-F7A8-9951-6DE098E87F0E}"/>
          </ac:spMkLst>
        </pc:spChg>
      </pc:sldChg>
      <pc:sldChg chg="addSp modSp new mod">
        <pc:chgData name="Clara Janneth Santos Martínez" userId="6f578a14-a953-4880-95a0-79770f211e65" providerId="ADAL" clId="{7402835B-E39F-44C5-9C51-E90CBA6E7268}" dt="2024-11-15T12:18:12.576" v="8997" actId="20578"/>
        <pc:sldMkLst>
          <pc:docMk/>
          <pc:sldMk cId="2200003443" sldId="502"/>
        </pc:sldMkLst>
        <pc:spChg chg="mod">
          <ac:chgData name="Clara Janneth Santos Martínez" userId="6f578a14-a953-4880-95a0-79770f211e65" providerId="ADAL" clId="{7402835B-E39F-44C5-9C51-E90CBA6E7268}" dt="2024-11-15T12:18:12.576" v="8997" actId="20578"/>
          <ac:spMkLst>
            <pc:docMk/>
            <pc:sldMk cId="2200003443" sldId="502"/>
            <ac:spMk id="2" creationId="{DE884BDF-7A15-3568-4833-217AEFDC614C}"/>
          </ac:spMkLst>
        </pc:spChg>
        <pc:spChg chg="mod">
          <ac:chgData name="Clara Janneth Santos Martínez" userId="6f578a14-a953-4880-95a0-79770f211e65" providerId="ADAL" clId="{7402835B-E39F-44C5-9C51-E90CBA6E7268}" dt="2024-11-15T10:42:34.336" v="6573" actId="27636"/>
          <ac:spMkLst>
            <pc:docMk/>
            <pc:sldMk cId="2200003443" sldId="502"/>
            <ac:spMk id="3" creationId="{EA33A7A8-38EA-8433-90A8-19D1E7C83F92}"/>
          </ac:spMkLst>
        </pc:spChg>
        <pc:spChg chg="mod">
          <ac:chgData name="Clara Janneth Santos Martínez" userId="6f578a14-a953-4880-95a0-79770f211e65" providerId="ADAL" clId="{7402835B-E39F-44C5-9C51-E90CBA6E7268}" dt="2024-11-15T10:43:04.380" v="6594" actId="14100"/>
          <ac:spMkLst>
            <pc:docMk/>
            <pc:sldMk cId="2200003443" sldId="502"/>
            <ac:spMk id="5" creationId="{1531C02E-CE36-D897-CB03-0ECC9C365B23}"/>
          </ac:spMkLst>
        </pc:spChg>
        <pc:grpChg chg="add mod">
          <ac:chgData name="Clara Janneth Santos Martínez" userId="6f578a14-a953-4880-95a0-79770f211e65" providerId="ADAL" clId="{7402835B-E39F-44C5-9C51-E90CBA6E7268}" dt="2024-11-15T12:12:22.259" v="8661" actId="1076"/>
          <ac:grpSpMkLst>
            <pc:docMk/>
            <pc:sldMk cId="2200003443" sldId="502"/>
            <ac:grpSpMk id="6" creationId="{759352B6-1626-1F8E-9B71-7BFFBDB44695}"/>
          </ac:grpSpMkLst>
        </pc:grpChg>
        <pc:picChg chg="mod">
          <ac:chgData name="Clara Janneth Santos Martínez" userId="6f578a14-a953-4880-95a0-79770f211e65" providerId="ADAL" clId="{7402835B-E39F-44C5-9C51-E90CBA6E7268}" dt="2024-11-15T12:12:18.321" v="8660"/>
          <ac:picMkLst>
            <pc:docMk/>
            <pc:sldMk cId="2200003443" sldId="502"/>
            <ac:picMk id="7" creationId="{12777105-3EE4-1407-3EA4-3BB8AEA5663A}"/>
          </ac:picMkLst>
        </pc:picChg>
        <pc:picChg chg="mod">
          <ac:chgData name="Clara Janneth Santos Martínez" userId="6f578a14-a953-4880-95a0-79770f211e65" providerId="ADAL" clId="{7402835B-E39F-44C5-9C51-E90CBA6E7268}" dt="2024-11-15T12:12:18.321" v="8660"/>
          <ac:picMkLst>
            <pc:docMk/>
            <pc:sldMk cId="2200003443" sldId="502"/>
            <ac:picMk id="8" creationId="{5F8A5FC0-99EF-747D-0B88-00BB9F4A2C8A}"/>
          </ac:picMkLst>
        </pc:picChg>
        <pc:picChg chg="mod">
          <ac:chgData name="Clara Janneth Santos Martínez" userId="6f578a14-a953-4880-95a0-79770f211e65" providerId="ADAL" clId="{7402835B-E39F-44C5-9C51-E90CBA6E7268}" dt="2024-11-15T12:12:18.321" v="8660"/>
          <ac:picMkLst>
            <pc:docMk/>
            <pc:sldMk cId="2200003443" sldId="502"/>
            <ac:picMk id="10" creationId="{8E72802E-6DAF-F733-B4D4-47B4AC09D3BA}"/>
          </ac:picMkLst>
        </pc:picChg>
      </pc:sldChg>
      <pc:sldChg chg="add">
        <pc:chgData name="Clara Janneth Santos Martínez" userId="6f578a14-a953-4880-95a0-79770f211e65" providerId="ADAL" clId="{7402835B-E39F-44C5-9C51-E90CBA6E7268}" dt="2024-11-15T12:11:30.164" v="8655"/>
        <pc:sldMkLst>
          <pc:docMk/>
          <pc:sldMk cId="622094282" sldId="503"/>
        </pc:sldMkLst>
      </pc:sldChg>
      <pc:sldChg chg="addSp delSp modSp add del mod ord">
        <pc:chgData name="Clara Janneth Santos Martínez" userId="6f578a14-a953-4880-95a0-79770f211e65" providerId="ADAL" clId="{7402835B-E39F-44C5-9C51-E90CBA6E7268}" dt="2024-11-15T12:11:25.252" v="8654" actId="2696"/>
        <pc:sldMkLst>
          <pc:docMk/>
          <pc:sldMk cId="2247406775" sldId="503"/>
        </pc:sldMkLst>
        <pc:spChg chg="del">
          <ac:chgData name="Clara Janneth Santos Martínez" userId="6f578a14-a953-4880-95a0-79770f211e65" providerId="ADAL" clId="{7402835B-E39F-44C5-9C51-E90CBA6E7268}" dt="2024-11-15T10:45:38.558" v="6805" actId="478"/>
          <ac:spMkLst>
            <pc:docMk/>
            <pc:sldMk cId="2247406775" sldId="503"/>
            <ac:spMk id="2" creationId="{DE884BDF-7A15-3568-4833-217AEFDC614C}"/>
          </ac:spMkLst>
        </pc:spChg>
        <pc:spChg chg="mod">
          <ac:chgData name="Clara Janneth Santos Martínez" userId="6f578a14-a953-4880-95a0-79770f211e65" providerId="ADAL" clId="{7402835B-E39F-44C5-9C51-E90CBA6E7268}" dt="2024-11-15T10:42:34.307" v="6572" actId="27636"/>
          <ac:spMkLst>
            <pc:docMk/>
            <pc:sldMk cId="2247406775" sldId="503"/>
            <ac:spMk id="3" creationId="{EA33A7A8-38EA-8433-90A8-19D1E7C83F92}"/>
          </ac:spMkLst>
        </pc:spChg>
        <pc:spChg chg="add mod">
          <ac:chgData name="Clara Janneth Santos Martínez" userId="6f578a14-a953-4880-95a0-79770f211e65" providerId="ADAL" clId="{7402835B-E39F-44C5-9C51-E90CBA6E7268}" dt="2024-11-15T11:57:02.049" v="8554" actId="207"/>
          <ac:spMkLst>
            <pc:docMk/>
            <pc:sldMk cId="2247406775" sldId="503"/>
            <ac:spMk id="6" creationId="{706CC226-AF3A-DCB5-7349-A85AE26BC49B}"/>
          </ac:spMkLst>
        </pc:spChg>
      </pc:sldChg>
      <pc:sldChg chg="modSp new mod">
        <pc:chgData name="Clara Janneth Santos Martínez" userId="6f578a14-a953-4880-95a0-79770f211e65" providerId="ADAL" clId="{7402835B-E39F-44C5-9C51-E90CBA6E7268}" dt="2024-11-15T12:16:49.687" v="8922" actId="20577"/>
        <pc:sldMkLst>
          <pc:docMk/>
          <pc:sldMk cId="456171092" sldId="504"/>
        </pc:sldMkLst>
        <pc:spChg chg="mod">
          <ac:chgData name="Clara Janneth Santos Martínez" userId="6f578a14-a953-4880-95a0-79770f211e65" providerId="ADAL" clId="{7402835B-E39F-44C5-9C51-E90CBA6E7268}" dt="2024-11-15T12:16:49.687" v="8922" actId="20577"/>
          <ac:spMkLst>
            <pc:docMk/>
            <pc:sldMk cId="456171092" sldId="504"/>
            <ac:spMk id="2" creationId="{2CC058EF-A323-D7A1-0374-5B087D73208E}"/>
          </ac:spMkLst>
        </pc:spChg>
        <pc:spChg chg="mod">
          <ac:chgData name="Clara Janneth Santos Martínez" userId="6f578a14-a953-4880-95a0-79770f211e65" providerId="ADAL" clId="{7402835B-E39F-44C5-9C51-E90CBA6E7268}" dt="2024-11-15T11:01:41.750" v="7909" actId="27636"/>
          <ac:spMkLst>
            <pc:docMk/>
            <pc:sldMk cId="456171092" sldId="504"/>
            <ac:spMk id="3" creationId="{F1ED71FA-9503-49BF-2821-A851B81518EE}"/>
          </ac:spMkLst>
        </pc:spChg>
        <pc:spChg chg="mod">
          <ac:chgData name="Clara Janneth Santos Martínez" userId="6f578a14-a953-4880-95a0-79770f211e65" providerId="ADAL" clId="{7402835B-E39F-44C5-9C51-E90CBA6E7268}" dt="2024-11-15T10:59:18.011" v="7887" actId="242"/>
          <ac:spMkLst>
            <pc:docMk/>
            <pc:sldMk cId="456171092" sldId="504"/>
            <ac:spMk id="5" creationId="{77D55F23-D42A-D6C3-2CAD-B11B87C0D8A2}"/>
          </ac:spMkLst>
        </pc:spChg>
      </pc:sldChg>
      <pc:sldChg chg="add del">
        <pc:chgData name="Clara Janneth Santos Martínez" userId="6f578a14-a953-4880-95a0-79770f211e65" providerId="ADAL" clId="{7402835B-E39F-44C5-9C51-E90CBA6E7268}" dt="2024-11-15T10:51:48.978" v="7228" actId="2890"/>
        <pc:sldMkLst>
          <pc:docMk/>
          <pc:sldMk cId="3752897677" sldId="504"/>
        </pc:sldMkLst>
      </pc:sldChg>
      <pc:sldChg chg="modSp add del mod ord">
        <pc:chgData name="Clara Janneth Santos Martínez" userId="6f578a14-a953-4880-95a0-79770f211e65" providerId="ADAL" clId="{7402835B-E39F-44C5-9C51-E90CBA6E7268}" dt="2024-11-15T12:46:55.846" v="9803" actId="47"/>
        <pc:sldMkLst>
          <pc:docMk/>
          <pc:sldMk cId="307398529" sldId="505"/>
        </pc:sldMkLst>
        <pc:spChg chg="mod">
          <ac:chgData name="Clara Janneth Santos Martínez" userId="6f578a14-a953-4880-95a0-79770f211e65" providerId="ADAL" clId="{7402835B-E39F-44C5-9C51-E90CBA6E7268}" dt="2024-11-15T11:47:54.840" v="8187" actId="6549"/>
          <ac:spMkLst>
            <pc:docMk/>
            <pc:sldMk cId="307398529" sldId="505"/>
            <ac:spMk id="5" creationId="{1531C02E-CE36-D897-CB03-0ECC9C365B23}"/>
          </ac:spMkLst>
        </pc:spChg>
        <pc:spChg chg="mod">
          <ac:chgData name="Clara Janneth Santos Martínez" userId="6f578a14-a953-4880-95a0-79770f211e65" providerId="ADAL" clId="{7402835B-E39F-44C5-9C51-E90CBA6E7268}" dt="2024-11-15T11:48:04.130" v="8190" actId="6549"/>
          <ac:spMkLst>
            <pc:docMk/>
            <pc:sldMk cId="307398529" sldId="505"/>
            <ac:spMk id="6" creationId="{706CC226-AF3A-DCB5-7349-A85AE26BC49B}"/>
          </ac:spMkLst>
        </pc:spChg>
      </pc:sldChg>
      <pc:sldChg chg="addSp delSp modSp add mod">
        <pc:chgData name="Clara Janneth Santos Martínez" userId="6f578a14-a953-4880-95a0-79770f211e65" providerId="ADAL" clId="{7402835B-E39F-44C5-9C51-E90CBA6E7268}" dt="2024-11-15T12:39:02.887" v="9796" actId="1076"/>
        <pc:sldMkLst>
          <pc:docMk/>
          <pc:sldMk cId="1822775147" sldId="506"/>
        </pc:sldMkLst>
        <pc:spChg chg="mod">
          <ac:chgData name="Clara Janneth Santos Martínez" userId="6f578a14-a953-4880-95a0-79770f211e65" providerId="ADAL" clId="{7402835B-E39F-44C5-9C51-E90CBA6E7268}" dt="2024-11-15T12:31:09.507" v="9410" actId="14100"/>
          <ac:spMkLst>
            <pc:docMk/>
            <pc:sldMk cId="1822775147" sldId="506"/>
            <ac:spMk id="2" creationId="{FC7A35CB-4E17-4A13-8757-21E9DA9DA9B2}"/>
          </ac:spMkLst>
        </pc:spChg>
        <pc:spChg chg="mod">
          <ac:chgData name="Clara Janneth Santos Martínez" userId="6f578a14-a953-4880-95a0-79770f211e65" providerId="ADAL" clId="{7402835B-E39F-44C5-9C51-E90CBA6E7268}" dt="2024-11-15T12:32:34.905" v="9459" actId="313"/>
          <ac:spMkLst>
            <pc:docMk/>
            <pc:sldMk cId="1822775147" sldId="506"/>
            <ac:spMk id="9" creationId="{5719DB73-94A7-EDAC-5351-A87EA6A261C5}"/>
          </ac:spMkLst>
        </pc:spChg>
        <pc:spChg chg="mod">
          <ac:chgData name="Clara Janneth Santos Martínez" userId="6f578a14-a953-4880-95a0-79770f211e65" providerId="ADAL" clId="{7402835B-E39F-44C5-9C51-E90CBA6E7268}" dt="2024-11-15T12:39:02.887" v="9796" actId="1076"/>
          <ac:spMkLst>
            <pc:docMk/>
            <pc:sldMk cId="1822775147" sldId="506"/>
            <ac:spMk id="14" creationId="{6CF2A827-1D33-E1E3-3D5E-884ECD1BD897}"/>
          </ac:spMkLst>
        </pc:spChg>
        <pc:grpChg chg="add mod">
          <ac:chgData name="Clara Janneth Santos Martínez" userId="6f578a14-a953-4880-95a0-79770f211e65" providerId="ADAL" clId="{7402835B-E39F-44C5-9C51-E90CBA6E7268}" dt="2024-11-15T12:31:53.587" v="9417" actId="164"/>
          <ac:grpSpMkLst>
            <pc:docMk/>
            <pc:sldMk cId="1822775147" sldId="506"/>
            <ac:grpSpMk id="10" creationId="{BF3FE937-3E66-8975-5F69-1D3C5B680B4F}"/>
          </ac:grpSpMkLst>
        </pc:grpChg>
        <pc:picChg chg="del">
          <ac:chgData name="Clara Janneth Santos Martínez" userId="6f578a14-a953-4880-95a0-79770f211e65" providerId="ADAL" clId="{7402835B-E39F-44C5-9C51-E90CBA6E7268}" dt="2024-11-15T12:31:11.753" v="9411" actId="478"/>
          <ac:picMkLst>
            <pc:docMk/>
            <pc:sldMk cId="1822775147" sldId="506"/>
            <ac:picMk id="6" creationId="{8685D028-1AF9-EE5D-544F-0FCDDB95BAE1}"/>
          </ac:picMkLst>
        </pc:picChg>
        <pc:picChg chg="add mod">
          <ac:chgData name="Clara Janneth Santos Martínez" userId="6f578a14-a953-4880-95a0-79770f211e65" providerId="ADAL" clId="{7402835B-E39F-44C5-9C51-E90CBA6E7268}" dt="2024-11-15T12:31:53.587" v="9417" actId="164"/>
          <ac:picMkLst>
            <pc:docMk/>
            <pc:sldMk cId="1822775147" sldId="506"/>
            <ac:picMk id="7" creationId="{11E32214-874E-5831-E513-0E33D67557BD}"/>
          </ac:picMkLst>
        </pc:picChg>
        <pc:picChg chg="mod">
          <ac:chgData name="Clara Janneth Santos Martínez" userId="6f578a14-a953-4880-95a0-79770f211e65" providerId="ADAL" clId="{7402835B-E39F-44C5-9C51-E90CBA6E7268}" dt="2024-11-15T12:31:53.587" v="9417" actId="164"/>
          <ac:picMkLst>
            <pc:docMk/>
            <pc:sldMk cId="1822775147" sldId="506"/>
            <ac:picMk id="8" creationId="{564BC6CA-2E6C-B831-F6E8-98BC65DFCE52}"/>
          </ac:picMkLst>
        </pc:picChg>
        <pc:picChg chg="del">
          <ac:chgData name="Clara Janneth Santos Martínez" userId="6f578a14-a953-4880-95a0-79770f211e65" providerId="ADAL" clId="{7402835B-E39F-44C5-9C51-E90CBA6E7268}" dt="2024-11-15T12:32:12.803" v="9429" actId="478"/>
          <ac:picMkLst>
            <pc:docMk/>
            <pc:sldMk cId="1822775147" sldId="506"/>
            <ac:picMk id="11" creationId="{F531FFE0-28BA-A2BD-0E86-960EDEA60883}"/>
          </ac:picMkLst>
        </pc:picChg>
        <pc:picChg chg="del">
          <ac:chgData name="Clara Janneth Santos Martínez" userId="6f578a14-a953-4880-95a0-79770f211e65" providerId="ADAL" clId="{7402835B-E39F-44C5-9C51-E90CBA6E7268}" dt="2024-11-15T12:36:26.015" v="9606" actId="478"/>
          <ac:picMkLst>
            <pc:docMk/>
            <pc:sldMk cId="1822775147" sldId="506"/>
            <ac:picMk id="13" creationId="{C20F618C-0184-558D-7853-F4F2975CBC4F}"/>
          </ac:picMkLst>
        </pc:picChg>
        <pc:picChg chg="add mod">
          <ac:chgData name="Clara Janneth Santos Martínez" userId="6f578a14-a953-4880-95a0-79770f211e65" providerId="ADAL" clId="{7402835B-E39F-44C5-9C51-E90CBA6E7268}" dt="2024-11-15T12:37:41.858" v="9635" actId="1076"/>
          <ac:picMkLst>
            <pc:docMk/>
            <pc:sldMk cId="1822775147" sldId="506"/>
            <ac:picMk id="15" creationId="{3F19009C-CEF8-5D6D-4821-6FC28E141FAD}"/>
          </ac:picMkLst>
        </pc:picChg>
        <pc:picChg chg="del">
          <ac:chgData name="Clara Janneth Santos Martínez" userId="6f578a14-a953-4880-95a0-79770f211e65" providerId="ADAL" clId="{7402835B-E39F-44C5-9C51-E90CBA6E7268}" dt="2024-11-15T12:37:08.570" v="9607" actId="478"/>
          <ac:picMkLst>
            <pc:docMk/>
            <pc:sldMk cId="1822775147" sldId="506"/>
            <ac:picMk id="18" creationId="{71864341-E77A-BE9C-3EF2-22BAD64B8337}"/>
          </ac:picMkLst>
        </pc:pic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image" Target="../media/image15.jpeg"/><Relationship Id="rId5" Type="http://schemas.openxmlformats.org/officeDocument/2006/relationships/image" Target="../media/image19.svg"/><Relationship Id="rId4" Type="http://schemas.openxmlformats.org/officeDocument/2006/relationships/image" Target="../media/image18.png"/></Relationships>
</file>

<file path=ppt/diagrams/_rels/data4.xml.rels><?xml version="1.0" encoding="UTF-8" standalone="yes"?>
<Relationships xmlns="http://schemas.openxmlformats.org/package/2006/relationships"><Relationship Id="rId2" Type="http://schemas.openxmlformats.org/officeDocument/2006/relationships/hyperlink" Target="https://www.culturaydeporte.gob.es/cultura/areas/cine/mc/cdc/ano-2021.html" TargetMode="External"/><Relationship Id="rId1" Type="http://schemas.openxmlformats.org/officeDocument/2006/relationships/hyperlink" Target="https://www.culturaydeporte.gob.es/cultura/areas/cine/mc/cdc/ano-2020.html&#8203;"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image" Target="../media/image15.jpeg"/><Relationship Id="rId5" Type="http://schemas.openxmlformats.org/officeDocument/2006/relationships/image" Target="../media/image19.svg"/><Relationship Id="rId4" Type="http://schemas.openxmlformats.org/officeDocument/2006/relationships/image" Target="../media/image18.png"/></Relationships>
</file>

<file path=ppt/diagrams/_rels/drawing4.xml.rels><?xml version="1.0" encoding="UTF-8" standalone="yes"?>
<Relationships xmlns="http://schemas.openxmlformats.org/package/2006/relationships"><Relationship Id="rId2" Type="http://schemas.openxmlformats.org/officeDocument/2006/relationships/hyperlink" Target="https://www.culturaydeporte.gob.es/cultura/areas/cine/mc/cdc/ano-2021.html" TargetMode="External"/><Relationship Id="rId1" Type="http://schemas.openxmlformats.org/officeDocument/2006/relationships/hyperlink" Target="https://www.culturaydeporte.gob.es/cultura/areas/cine/mc/cdc/ano-2020.html&#8203;"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703ED5-EEA3-4E74-A3B1-CD6A5C73CFCD}"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es-ES"/>
        </a:p>
      </dgm:t>
    </dgm:pt>
    <dgm:pt modelId="{C5255587-BFA2-4C2E-831C-0E9BBE3C6754}">
      <dgm:prSet phldrT="[Texto]" custT="1"/>
      <dgm:spPr/>
      <dgm:t>
        <a:bodyPr/>
        <a:lstStyle/>
        <a:p>
          <a:r>
            <a:rPr lang="es-ES" sz="1800" dirty="0"/>
            <a:t>One Note</a:t>
          </a:r>
        </a:p>
      </dgm:t>
    </dgm:pt>
    <dgm:pt modelId="{9D20451C-0643-48D3-BFF8-C20F641F70A9}" type="parTrans" cxnId="{139CC47F-7929-4A2B-8BF2-5A4B63EDA6F0}">
      <dgm:prSet/>
      <dgm:spPr/>
      <dgm:t>
        <a:bodyPr/>
        <a:lstStyle/>
        <a:p>
          <a:endParaRPr lang="es-ES" sz="1800"/>
        </a:p>
      </dgm:t>
    </dgm:pt>
    <dgm:pt modelId="{C1FE1D0B-1CAF-49E2-A78A-AF11BA8164B2}" type="sibTrans" cxnId="{139CC47F-7929-4A2B-8BF2-5A4B63EDA6F0}">
      <dgm:prSet/>
      <dgm:spPr/>
      <dgm:t>
        <a:bodyPr/>
        <a:lstStyle/>
        <a:p>
          <a:endParaRPr lang="es-ES" sz="1800"/>
        </a:p>
      </dgm:t>
    </dgm:pt>
    <dgm:pt modelId="{DB0B856E-AD4A-42E0-BABF-70534995FBD4}">
      <dgm:prSet phldrT="[Texto]" custT="1"/>
      <dgm:spPr/>
      <dgm:t>
        <a:bodyPr/>
        <a:lstStyle/>
        <a:p>
          <a:r>
            <a:rPr lang="es-ES" sz="1800" dirty="0"/>
            <a:t>Sección Notas de Clase</a:t>
          </a:r>
        </a:p>
      </dgm:t>
    </dgm:pt>
    <dgm:pt modelId="{04527796-B6D6-4AAE-88DC-68ED92890412}" type="parTrans" cxnId="{F503576B-A230-40C2-9DB2-2B9E17BD4FBB}">
      <dgm:prSet/>
      <dgm:spPr/>
      <dgm:t>
        <a:bodyPr/>
        <a:lstStyle/>
        <a:p>
          <a:endParaRPr lang="es-ES" sz="1800"/>
        </a:p>
      </dgm:t>
    </dgm:pt>
    <dgm:pt modelId="{32A30B3C-EBC4-415A-9100-5435B0FD17D1}" type="sibTrans" cxnId="{F503576B-A230-40C2-9DB2-2B9E17BD4FBB}">
      <dgm:prSet/>
      <dgm:spPr/>
      <dgm:t>
        <a:bodyPr/>
        <a:lstStyle/>
        <a:p>
          <a:endParaRPr lang="es-ES" sz="1800"/>
        </a:p>
      </dgm:t>
    </dgm:pt>
    <dgm:pt modelId="{9D30F4FB-6553-4677-A367-24CC140B8AFB}">
      <dgm:prSet phldrT="[Texto]" custT="1"/>
      <dgm:spPr/>
      <dgm:t>
        <a:bodyPr/>
        <a:lstStyle/>
        <a:p>
          <a:r>
            <a:rPr lang="es-ES" sz="1800" dirty="0"/>
            <a:t>Página Lecturas</a:t>
          </a:r>
        </a:p>
      </dgm:t>
    </dgm:pt>
    <dgm:pt modelId="{4BBF96FF-F20B-497A-8ACD-534BA82344ED}" type="parTrans" cxnId="{84A2D209-90D5-44A4-AA58-DFE409A0E377}">
      <dgm:prSet/>
      <dgm:spPr/>
      <dgm:t>
        <a:bodyPr/>
        <a:lstStyle/>
        <a:p>
          <a:endParaRPr lang="es-ES" sz="1800"/>
        </a:p>
      </dgm:t>
    </dgm:pt>
    <dgm:pt modelId="{26109988-46A9-413A-9257-32AB359A2142}" type="sibTrans" cxnId="{84A2D209-90D5-44A4-AA58-DFE409A0E377}">
      <dgm:prSet/>
      <dgm:spPr/>
      <dgm:t>
        <a:bodyPr/>
        <a:lstStyle/>
        <a:p>
          <a:endParaRPr lang="es-ES" sz="1800"/>
        </a:p>
      </dgm:t>
    </dgm:pt>
    <dgm:pt modelId="{311E86D1-4E28-45F9-AB38-40157B168208}">
      <dgm:prSet phldrT="[Texto]" custT="1"/>
      <dgm:spPr/>
      <dgm:t>
        <a:bodyPr/>
        <a:lstStyle/>
        <a:p>
          <a:r>
            <a:rPr lang="es-ES" sz="1800" dirty="0"/>
            <a:t>Página Apuntes</a:t>
          </a:r>
        </a:p>
      </dgm:t>
    </dgm:pt>
    <dgm:pt modelId="{8B99100E-1247-4774-AFE5-B699B491D967}" type="parTrans" cxnId="{98617470-6FD7-4C07-8CA5-9172E915E5F8}">
      <dgm:prSet/>
      <dgm:spPr/>
      <dgm:t>
        <a:bodyPr/>
        <a:lstStyle/>
        <a:p>
          <a:endParaRPr lang="es-ES" sz="1800"/>
        </a:p>
      </dgm:t>
    </dgm:pt>
    <dgm:pt modelId="{95AD7524-6B6C-4AD8-ABCE-C5AE3BAB1C16}" type="sibTrans" cxnId="{98617470-6FD7-4C07-8CA5-9172E915E5F8}">
      <dgm:prSet/>
      <dgm:spPr/>
      <dgm:t>
        <a:bodyPr/>
        <a:lstStyle/>
        <a:p>
          <a:endParaRPr lang="es-ES" sz="1800"/>
        </a:p>
      </dgm:t>
    </dgm:pt>
    <dgm:pt modelId="{E108688B-21F6-4EE6-BF3C-54CA6EA61AE4}">
      <dgm:prSet phldrT="[Texto]" custT="1"/>
      <dgm:spPr/>
      <dgm:t>
        <a:bodyPr/>
        <a:lstStyle/>
        <a:p>
          <a:r>
            <a:rPr lang="es-ES" sz="1800" dirty="0"/>
            <a:t>Sección Ejercicios</a:t>
          </a:r>
        </a:p>
      </dgm:t>
    </dgm:pt>
    <dgm:pt modelId="{2915A723-5FCF-4888-A5E7-48E41505BF35}" type="parTrans" cxnId="{52BFA883-F650-466C-A2E9-EC52934235A9}">
      <dgm:prSet/>
      <dgm:spPr/>
      <dgm:t>
        <a:bodyPr/>
        <a:lstStyle/>
        <a:p>
          <a:endParaRPr lang="es-ES" sz="1800"/>
        </a:p>
      </dgm:t>
    </dgm:pt>
    <dgm:pt modelId="{D6B73EF4-5A3B-4CC2-99C7-B4AC290FBC02}" type="sibTrans" cxnId="{52BFA883-F650-466C-A2E9-EC52934235A9}">
      <dgm:prSet/>
      <dgm:spPr/>
      <dgm:t>
        <a:bodyPr/>
        <a:lstStyle/>
        <a:p>
          <a:endParaRPr lang="es-ES" sz="1800"/>
        </a:p>
      </dgm:t>
    </dgm:pt>
    <dgm:pt modelId="{C4B81C4B-0257-4DF6-BB0A-974A70D3A39C}">
      <dgm:prSet phldrT="[Texto]" custT="1"/>
      <dgm:spPr/>
      <dgm:t>
        <a:bodyPr/>
        <a:lstStyle/>
        <a:p>
          <a:r>
            <a:rPr lang="es-ES" sz="1800" dirty="0"/>
            <a:t>Ejercicio 1</a:t>
          </a:r>
        </a:p>
      </dgm:t>
    </dgm:pt>
    <dgm:pt modelId="{35646472-BF10-4815-94CF-E0EC832AC419}" type="parTrans" cxnId="{BE4BA5C3-B14E-45A9-8372-06258B5A643F}">
      <dgm:prSet/>
      <dgm:spPr/>
      <dgm:t>
        <a:bodyPr/>
        <a:lstStyle/>
        <a:p>
          <a:endParaRPr lang="es-ES" sz="1800"/>
        </a:p>
      </dgm:t>
    </dgm:pt>
    <dgm:pt modelId="{87A6A70F-52D0-4688-964C-D051C492DAAC}" type="sibTrans" cxnId="{BE4BA5C3-B14E-45A9-8372-06258B5A643F}">
      <dgm:prSet/>
      <dgm:spPr/>
      <dgm:t>
        <a:bodyPr/>
        <a:lstStyle/>
        <a:p>
          <a:endParaRPr lang="es-ES" sz="1800"/>
        </a:p>
      </dgm:t>
    </dgm:pt>
    <dgm:pt modelId="{FAA9F491-5528-475A-9EF1-D7B98A1401A4}">
      <dgm:prSet phldrT="[Texto]" custT="1"/>
      <dgm:spPr/>
      <dgm:t>
        <a:bodyPr/>
        <a:lstStyle/>
        <a:p>
          <a:r>
            <a:rPr lang="es-ES" sz="1800" dirty="0"/>
            <a:t>Ejercicio 2</a:t>
          </a:r>
        </a:p>
      </dgm:t>
    </dgm:pt>
    <dgm:pt modelId="{AC81FA10-5424-4B04-AD81-20DF4740D7BC}" type="parTrans" cxnId="{41FE245D-797E-481E-8AB4-B78B73BBC4A2}">
      <dgm:prSet/>
      <dgm:spPr/>
      <dgm:t>
        <a:bodyPr/>
        <a:lstStyle/>
        <a:p>
          <a:endParaRPr lang="es-ES" sz="1800"/>
        </a:p>
      </dgm:t>
    </dgm:pt>
    <dgm:pt modelId="{946272DB-1836-4EA2-AB51-94943556CDD2}" type="sibTrans" cxnId="{41FE245D-797E-481E-8AB4-B78B73BBC4A2}">
      <dgm:prSet/>
      <dgm:spPr/>
      <dgm:t>
        <a:bodyPr/>
        <a:lstStyle/>
        <a:p>
          <a:endParaRPr lang="es-ES" sz="1800"/>
        </a:p>
      </dgm:t>
    </dgm:pt>
    <dgm:pt modelId="{460DB499-E726-4312-8576-62B7ADFE78C2}" type="pres">
      <dgm:prSet presAssocID="{18703ED5-EEA3-4E74-A3B1-CD6A5C73CFCD}" presName="mainComposite" presStyleCnt="0">
        <dgm:presLayoutVars>
          <dgm:chPref val="1"/>
          <dgm:dir/>
          <dgm:animOne val="branch"/>
          <dgm:animLvl val="lvl"/>
          <dgm:resizeHandles val="exact"/>
        </dgm:presLayoutVars>
      </dgm:prSet>
      <dgm:spPr/>
    </dgm:pt>
    <dgm:pt modelId="{D4E8B28C-DC7E-4101-A226-B9CED7BF1D46}" type="pres">
      <dgm:prSet presAssocID="{18703ED5-EEA3-4E74-A3B1-CD6A5C73CFCD}" presName="hierFlow" presStyleCnt="0"/>
      <dgm:spPr/>
    </dgm:pt>
    <dgm:pt modelId="{E4782A21-4695-43AC-A03C-E18DEB40DD6D}" type="pres">
      <dgm:prSet presAssocID="{18703ED5-EEA3-4E74-A3B1-CD6A5C73CFCD}" presName="hierChild1" presStyleCnt="0">
        <dgm:presLayoutVars>
          <dgm:chPref val="1"/>
          <dgm:animOne val="branch"/>
          <dgm:animLvl val="lvl"/>
        </dgm:presLayoutVars>
      </dgm:prSet>
      <dgm:spPr/>
    </dgm:pt>
    <dgm:pt modelId="{43142850-E2E5-40E0-A778-5ED0326F7FE7}" type="pres">
      <dgm:prSet presAssocID="{C5255587-BFA2-4C2E-831C-0E9BBE3C6754}" presName="Name14" presStyleCnt="0"/>
      <dgm:spPr/>
    </dgm:pt>
    <dgm:pt modelId="{272649FC-C650-4303-B25E-C8762AEA8389}" type="pres">
      <dgm:prSet presAssocID="{C5255587-BFA2-4C2E-831C-0E9BBE3C6754}" presName="level1Shape" presStyleLbl="node0" presStyleIdx="0" presStyleCnt="1">
        <dgm:presLayoutVars>
          <dgm:chPref val="3"/>
        </dgm:presLayoutVars>
      </dgm:prSet>
      <dgm:spPr/>
    </dgm:pt>
    <dgm:pt modelId="{CA9D63FD-A7D4-4000-B2CE-E519136A9DA6}" type="pres">
      <dgm:prSet presAssocID="{C5255587-BFA2-4C2E-831C-0E9BBE3C6754}" presName="hierChild2" presStyleCnt="0"/>
      <dgm:spPr/>
    </dgm:pt>
    <dgm:pt modelId="{8DD25A3D-F829-4F5F-8AE4-2F055711D319}" type="pres">
      <dgm:prSet presAssocID="{04527796-B6D6-4AAE-88DC-68ED92890412}" presName="Name19" presStyleLbl="parChTrans1D2" presStyleIdx="0" presStyleCnt="2"/>
      <dgm:spPr/>
    </dgm:pt>
    <dgm:pt modelId="{DDCB25AD-3012-4987-A14E-CA817F6FF63B}" type="pres">
      <dgm:prSet presAssocID="{DB0B856E-AD4A-42E0-BABF-70534995FBD4}" presName="Name21" presStyleCnt="0"/>
      <dgm:spPr/>
    </dgm:pt>
    <dgm:pt modelId="{1157C8C0-D4A3-4E9F-A7D6-E97C1756E64B}" type="pres">
      <dgm:prSet presAssocID="{DB0B856E-AD4A-42E0-BABF-70534995FBD4}" presName="level2Shape" presStyleLbl="node2" presStyleIdx="0" presStyleCnt="2"/>
      <dgm:spPr/>
    </dgm:pt>
    <dgm:pt modelId="{EBB08AAA-F67B-4733-A5EB-6890BF618018}" type="pres">
      <dgm:prSet presAssocID="{DB0B856E-AD4A-42E0-BABF-70534995FBD4}" presName="hierChild3" presStyleCnt="0"/>
      <dgm:spPr/>
    </dgm:pt>
    <dgm:pt modelId="{388469CF-7B31-4789-A158-D270A2EB0E8B}" type="pres">
      <dgm:prSet presAssocID="{4BBF96FF-F20B-497A-8ACD-534BA82344ED}" presName="Name19" presStyleLbl="parChTrans1D3" presStyleIdx="0" presStyleCnt="4"/>
      <dgm:spPr/>
    </dgm:pt>
    <dgm:pt modelId="{DD203C99-E343-4D0A-904A-4D94F32B0AFB}" type="pres">
      <dgm:prSet presAssocID="{9D30F4FB-6553-4677-A367-24CC140B8AFB}" presName="Name21" presStyleCnt="0"/>
      <dgm:spPr/>
    </dgm:pt>
    <dgm:pt modelId="{2A3C2A29-5BF9-4645-A969-A029D8DC1D1B}" type="pres">
      <dgm:prSet presAssocID="{9D30F4FB-6553-4677-A367-24CC140B8AFB}" presName="level2Shape" presStyleLbl="node3" presStyleIdx="0" presStyleCnt="4"/>
      <dgm:spPr/>
    </dgm:pt>
    <dgm:pt modelId="{6768E19C-68A8-4C47-BE2A-A2837E9986AB}" type="pres">
      <dgm:prSet presAssocID="{9D30F4FB-6553-4677-A367-24CC140B8AFB}" presName="hierChild3" presStyleCnt="0"/>
      <dgm:spPr/>
    </dgm:pt>
    <dgm:pt modelId="{24567ADD-1578-4FCB-BC9F-C7FACAA23D34}" type="pres">
      <dgm:prSet presAssocID="{8B99100E-1247-4774-AFE5-B699B491D967}" presName="Name19" presStyleLbl="parChTrans1D3" presStyleIdx="1" presStyleCnt="4"/>
      <dgm:spPr/>
    </dgm:pt>
    <dgm:pt modelId="{3E7C4CAD-8AA2-4D25-9946-F49D403DEA69}" type="pres">
      <dgm:prSet presAssocID="{311E86D1-4E28-45F9-AB38-40157B168208}" presName="Name21" presStyleCnt="0"/>
      <dgm:spPr/>
    </dgm:pt>
    <dgm:pt modelId="{2BA247CA-FD64-4973-83D0-FBE58DAD7C14}" type="pres">
      <dgm:prSet presAssocID="{311E86D1-4E28-45F9-AB38-40157B168208}" presName="level2Shape" presStyleLbl="node3" presStyleIdx="1" presStyleCnt="4"/>
      <dgm:spPr/>
    </dgm:pt>
    <dgm:pt modelId="{B1CE75D6-168A-40DC-94DE-D1434FF58EB1}" type="pres">
      <dgm:prSet presAssocID="{311E86D1-4E28-45F9-AB38-40157B168208}" presName="hierChild3" presStyleCnt="0"/>
      <dgm:spPr/>
    </dgm:pt>
    <dgm:pt modelId="{5F66D02A-7ED6-46DA-BF4C-9371F0E61001}" type="pres">
      <dgm:prSet presAssocID="{2915A723-5FCF-4888-A5E7-48E41505BF35}" presName="Name19" presStyleLbl="parChTrans1D2" presStyleIdx="1" presStyleCnt="2"/>
      <dgm:spPr/>
    </dgm:pt>
    <dgm:pt modelId="{920A5A5C-666C-48BE-B2D3-AD43B5729FAF}" type="pres">
      <dgm:prSet presAssocID="{E108688B-21F6-4EE6-BF3C-54CA6EA61AE4}" presName="Name21" presStyleCnt="0"/>
      <dgm:spPr/>
    </dgm:pt>
    <dgm:pt modelId="{51B871A0-88BC-4A6B-A4FF-D18E5114F7F1}" type="pres">
      <dgm:prSet presAssocID="{E108688B-21F6-4EE6-BF3C-54CA6EA61AE4}" presName="level2Shape" presStyleLbl="node2" presStyleIdx="1" presStyleCnt="2"/>
      <dgm:spPr/>
    </dgm:pt>
    <dgm:pt modelId="{91406914-5D6A-4D5A-B13A-7DE00BC56082}" type="pres">
      <dgm:prSet presAssocID="{E108688B-21F6-4EE6-BF3C-54CA6EA61AE4}" presName="hierChild3" presStyleCnt="0"/>
      <dgm:spPr/>
    </dgm:pt>
    <dgm:pt modelId="{61F52DA7-30EB-40AA-800F-411326AF5DD3}" type="pres">
      <dgm:prSet presAssocID="{35646472-BF10-4815-94CF-E0EC832AC419}" presName="Name19" presStyleLbl="parChTrans1D3" presStyleIdx="2" presStyleCnt="4"/>
      <dgm:spPr/>
    </dgm:pt>
    <dgm:pt modelId="{2BE11524-2D41-4D6A-A71E-B79A3E42EAD7}" type="pres">
      <dgm:prSet presAssocID="{C4B81C4B-0257-4DF6-BB0A-974A70D3A39C}" presName="Name21" presStyleCnt="0"/>
      <dgm:spPr/>
    </dgm:pt>
    <dgm:pt modelId="{8BA90313-91FB-4B50-8FE5-1B26210C73BA}" type="pres">
      <dgm:prSet presAssocID="{C4B81C4B-0257-4DF6-BB0A-974A70D3A39C}" presName="level2Shape" presStyleLbl="node3" presStyleIdx="2" presStyleCnt="4"/>
      <dgm:spPr/>
    </dgm:pt>
    <dgm:pt modelId="{38B0C0F5-8B5B-4521-ACE0-FA32752E45E1}" type="pres">
      <dgm:prSet presAssocID="{C4B81C4B-0257-4DF6-BB0A-974A70D3A39C}" presName="hierChild3" presStyleCnt="0"/>
      <dgm:spPr/>
    </dgm:pt>
    <dgm:pt modelId="{F5637406-63B1-4263-8838-80508B0953F8}" type="pres">
      <dgm:prSet presAssocID="{AC81FA10-5424-4B04-AD81-20DF4740D7BC}" presName="Name19" presStyleLbl="parChTrans1D3" presStyleIdx="3" presStyleCnt="4"/>
      <dgm:spPr/>
    </dgm:pt>
    <dgm:pt modelId="{85DE159F-0A3B-4745-B2D6-65C1DE088CCD}" type="pres">
      <dgm:prSet presAssocID="{FAA9F491-5528-475A-9EF1-D7B98A1401A4}" presName="Name21" presStyleCnt="0"/>
      <dgm:spPr/>
    </dgm:pt>
    <dgm:pt modelId="{F5E4AB94-4AC2-4B4C-9A0B-5B9FE5FFE6FC}" type="pres">
      <dgm:prSet presAssocID="{FAA9F491-5528-475A-9EF1-D7B98A1401A4}" presName="level2Shape" presStyleLbl="node3" presStyleIdx="3" presStyleCnt="4"/>
      <dgm:spPr/>
    </dgm:pt>
    <dgm:pt modelId="{88601F7B-F3BF-47AD-BE28-FB64499E2F17}" type="pres">
      <dgm:prSet presAssocID="{FAA9F491-5528-475A-9EF1-D7B98A1401A4}" presName="hierChild3" presStyleCnt="0"/>
      <dgm:spPr/>
    </dgm:pt>
    <dgm:pt modelId="{5DB67993-7BDB-4FBF-8257-B3B02FFE0B12}" type="pres">
      <dgm:prSet presAssocID="{18703ED5-EEA3-4E74-A3B1-CD6A5C73CFCD}" presName="bgShapesFlow" presStyleCnt="0"/>
      <dgm:spPr/>
    </dgm:pt>
  </dgm:ptLst>
  <dgm:cxnLst>
    <dgm:cxn modelId="{84A2D209-90D5-44A4-AA58-DFE409A0E377}" srcId="{DB0B856E-AD4A-42E0-BABF-70534995FBD4}" destId="{9D30F4FB-6553-4677-A367-24CC140B8AFB}" srcOrd="0" destOrd="0" parTransId="{4BBF96FF-F20B-497A-8ACD-534BA82344ED}" sibTransId="{26109988-46A9-413A-9257-32AB359A2142}"/>
    <dgm:cxn modelId="{9819B21C-0AE9-48F5-A3A6-55F215F95EB9}" type="presOf" srcId="{FAA9F491-5528-475A-9EF1-D7B98A1401A4}" destId="{F5E4AB94-4AC2-4B4C-9A0B-5B9FE5FFE6FC}" srcOrd="0" destOrd="0" presId="urn:microsoft.com/office/officeart/2005/8/layout/hierarchy6"/>
    <dgm:cxn modelId="{3FD6491D-90DE-4332-8A2D-9451F8264D2E}" type="presOf" srcId="{35646472-BF10-4815-94CF-E0EC832AC419}" destId="{61F52DA7-30EB-40AA-800F-411326AF5DD3}" srcOrd="0" destOrd="0" presId="urn:microsoft.com/office/officeart/2005/8/layout/hierarchy6"/>
    <dgm:cxn modelId="{CAB06823-1769-4634-8857-5769DD3C84C0}" type="presOf" srcId="{04527796-B6D6-4AAE-88DC-68ED92890412}" destId="{8DD25A3D-F829-4F5F-8AE4-2F055711D319}" srcOrd="0" destOrd="0" presId="urn:microsoft.com/office/officeart/2005/8/layout/hierarchy6"/>
    <dgm:cxn modelId="{41FE245D-797E-481E-8AB4-B78B73BBC4A2}" srcId="{E108688B-21F6-4EE6-BF3C-54CA6EA61AE4}" destId="{FAA9F491-5528-475A-9EF1-D7B98A1401A4}" srcOrd="1" destOrd="0" parTransId="{AC81FA10-5424-4B04-AD81-20DF4740D7BC}" sibTransId="{946272DB-1836-4EA2-AB51-94943556CDD2}"/>
    <dgm:cxn modelId="{DACF7064-9000-440E-AC3B-CC0CDD6C20A8}" type="presOf" srcId="{DB0B856E-AD4A-42E0-BABF-70534995FBD4}" destId="{1157C8C0-D4A3-4E9F-A7D6-E97C1756E64B}" srcOrd="0" destOrd="0" presId="urn:microsoft.com/office/officeart/2005/8/layout/hierarchy6"/>
    <dgm:cxn modelId="{F503576B-A230-40C2-9DB2-2B9E17BD4FBB}" srcId="{C5255587-BFA2-4C2E-831C-0E9BBE3C6754}" destId="{DB0B856E-AD4A-42E0-BABF-70534995FBD4}" srcOrd="0" destOrd="0" parTransId="{04527796-B6D6-4AAE-88DC-68ED92890412}" sibTransId="{32A30B3C-EBC4-415A-9100-5435B0FD17D1}"/>
    <dgm:cxn modelId="{3EA2926E-DD80-484A-9006-01DF55E74D33}" type="presOf" srcId="{8B99100E-1247-4774-AFE5-B699B491D967}" destId="{24567ADD-1578-4FCB-BC9F-C7FACAA23D34}" srcOrd="0" destOrd="0" presId="urn:microsoft.com/office/officeart/2005/8/layout/hierarchy6"/>
    <dgm:cxn modelId="{98617470-6FD7-4C07-8CA5-9172E915E5F8}" srcId="{DB0B856E-AD4A-42E0-BABF-70534995FBD4}" destId="{311E86D1-4E28-45F9-AB38-40157B168208}" srcOrd="1" destOrd="0" parTransId="{8B99100E-1247-4774-AFE5-B699B491D967}" sibTransId="{95AD7524-6B6C-4AD8-ABCE-C5AE3BAB1C16}"/>
    <dgm:cxn modelId="{1F0C2871-7340-40A4-AA07-7F79B9973F56}" type="presOf" srcId="{2915A723-5FCF-4888-A5E7-48E41505BF35}" destId="{5F66D02A-7ED6-46DA-BF4C-9371F0E61001}" srcOrd="0" destOrd="0" presId="urn:microsoft.com/office/officeart/2005/8/layout/hierarchy6"/>
    <dgm:cxn modelId="{7B0A0E72-2FC2-4428-84D0-825859C36E02}" type="presOf" srcId="{E108688B-21F6-4EE6-BF3C-54CA6EA61AE4}" destId="{51B871A0-88BC-4A6B-A4FF-D18E5114F7F1}" srcOrd="0" destOrd="0" presId="urn:microsoft.com/office/officeart/2005/8/layout/hierarchy6"/>
    <dgm:cxn modelId="{58772658-4615-4334-A1D4-1EFA10A4EBB4}" type="presOf" srcId="{4BBF96FF-F20B-497A-8ACD-534BA82344ED}" destId="{388469CF-7B31-4789-A158-D270A2EB0E8B}" srcOrd="0" destOrd="0" presId="urn:microsoft.com/office/officeart/2005/8/layout/hierarchy6"/>
    <dgm:cxn modelId="{139CC47F-7929-4A2B-8BF2-5A4B63EDA6F0}" srcId="{18703ED5-EEA3-4E74-A3B1-CD6A5C73CFCD}" destId="{C5255587-BFA2-4C2E-831C-0E9BBE3C6754}" srcOrd="0" destOrd="0" parTransId="{9D20451C-0643-48D3-BFF8-C20F641F70A9}" sibTransId="{C1FE1D0B-1CAF-49E2-A78A-AF11BA8164B2}"/>
    <dgm:cxn modelId="{52BFA883-F650-466C-A2E9-EC52934235A9}" srcId="{C5255587-BFA2-4C2E-831C-0E9BBE3C6754}" destId="{E108688B-21F6-4EE6-BF3C-54CA6EA61AE4}" srcOrd="1" destOrd="0" parTransId="{2915A723-5FCF-4888-A5E7-48E41505BF35}" sibTransId="{D6B73EF4-5A3B-4CC2-99C7-B4AC290FBC02}"/>
    <dgm:cxn modelId="{129E1388-AD21-404B-AF79-BDEB405B316B}" type="presOf" srcId="{AC81FA10-5424-4B04-AD81-20DF4740D7BC}" destId="{F5637406-63B1-4263-8838-80508B0953F8}" srcOrd="0" destOrd="0" presId="urn:microsoft.com/office/officeart/2005/8/layout/hierarchy6"/>
    <dgm:cxn modelId="{6080ABA1-76C0-47B3-B467-A1B0F5C47655}" type="presOf" srcId="{18703ED5-EEA3-4E74-A3B1-CD6A5C73CFCD}" destId="{460DB499-E726-4312-8576-62B7ADFE78C2}" srcOrd="0" destOrd="0" presId="urn:microsoft.com/office/officeart/2005/8/layout/hierarchy6"/>
    <dgm:cxn modelId="{BE4BA5C3-B14E-45A9-8372-06258B5A643F}" srcId="{E108688B-21F6-4EE6-BF3C-54CA6EA61AE4}" destId="{C4B81C4B-0257-4DF6-BB0A-974A70D3A39C}" srcOrd="0" destOrd="0" parTransId="{35646472-BF10-4815-94CF-E0EC832AC419}" sibTransId="{87A6A70F-52D0-4688-964C-D051C492DAAC}"/>
    <dgm:cxn modelId="{47022AD2-DDBE-4A8D-B515-D4CE74324E88}" type="presOf" srcId="{9D30F4FB-6553-4677-A367-24CC140B8AFB}" destId="{2A3C2A29-5BF9-4645-A969-A029D8DC1D1B}" srcOrd="0" destOrd="0" presId="urn:microsoft.com/office/officeart/2005/8/layout/hierarchy6"/>
    <dgm:cxn modelId="{CF42EFD4-C21A-4DEF-945E-99285448A8F7}" type="presOf" srcId="{311E86D1-4E28-45F9-AB38-40157B168208}" destId="{2BA247CA-FD64-4973-83D0-FBE58DAD7C14}" srcOrd="0" destOrd="0" presId="urn:microsoft.com/office/officeart/2005/8/layout/hierarchy6"/>
    <dgm:cxn modelId="{1DF148E7-22BF-4AD5-8C66-A72883F3BAE9}" type="presOf" srcId="{C4B81C4B-0257-4DF6-BB0A-974A70D3A39C}" destId="{8BA90313-91FB-4B50-8FE5-1B26210C73BA}" srcOrd="0" destOrd="0" presId="urn:microsoft.com/office/officeart/2005/8/layout/hierarchy6"/>
    <dgm:cxn modelId="{6DD9DBEC-2C09-4DE5-918F-9D14F9A8FAAB}" type="presOf" srcId="{C5255587-BFA2-4C2E-831C-0E9BBE3C6754}" destId="{272649FC-C650-4303-B25E-C8762AEA8389}" srcOrd="0" destOrd="0" presId="urn:microsoft.com/office/officeart/2005/8/layout/hierarchy6"/>
    <dgm:cxn modelId="{A59E6149-F5FC-43C3-8697-C51C81954472}" type="presParOf" srcId="{460DB499-E726-4312-8576-62B7ADFE78C2}" destId="{D4E8B28C-DC7E-4101-A226-B9CED7BF1D46}" srcOrd="0" destOrd="0" presId="urn:microsoft.com/office/officeart/2005/8/layout/hierarchy6"/>
    <dgm:cxn modelId="{F0A57E1C-9604-49D3-8B63-5989CE370F16}" type="presParOf" srcId="{D4E8B28C-DC7E-4101-A226-B9CED7BF1D46}" destId="{E4782A21-4695-43AC-A03C-E18DEB40DD6D}" srcOrd="0" destOrd="0" presId="urn:microsoft.com/office/officeart/2005/8/layout/hierarchy6"/>
    <dgm:cxn modelId="{7D78A9A4-6975-4561-B942-B8D98F659744}" type="presParOf" srcId="{E4782A21-4695-43AC-A03C-E18DEB40DD6D}" destId="{43142850-E2E5-40E0-A778-5ED0326F7FE7}" srcOrd="0" destOrd="0" presId="urn:microsoft.com/office/officeart/2005/8/layout/hierarchy6"/>
    <dgm:cxn modelId="{92EAE79E-B532-4ED8-B2EB-F8F340DE991B}" type="presParOf" srcId="{43142850-E2E5-40E0-A778-5ED0326F7FE7}" destId="{272649FC-C650-4303-B25E-C8762AEA8389}" srcOrd="0" destOrd="0" presId="urn:microsoft.com/office/officeart/2005/8/layout/hierarchy6"/>
    <dgm:cxn modelId="{08FD8E28-940D-4201-86A9-457680C4D7FB}" type="presParOf" srcId="{43142850-E2E5-40E0-A778-5ED0326F7FE7}" destId="{CA9D63FD-A7D4-4000-B2CE-E519136A9DA6}" srcOrd="1" destOrd="0" presId="urn:microsoft.com/office/officeart/2005/8/layout/hierarchy6"/>
    <dgm:cxn modelId="{040EBBC5-5750-4E0B-A5E7-9B96E2CB7EDB}" type="presParOf" srcId="{CA9D63FD-A7D4-4000-B2CE-E519136A9DA6}" destId="{8DD25A3D-F829-4F5F-8AE4-2F055711D319}" srcOrd="0" destOrd="0" presId="urn:microsoft.com/office/officeart/2005/8/layout/hierarchy6"/>
    <dgm:cxn modelId="{E18FD197-28FA-4761-93F1-F54E08096E94}" type="presParOf" srcId="{CA9D63FD-A7D4-4000-B2CE-E519136A9DA6}" destId="{DDCB25AD-3012-4987-A14E-CA817F6FF63B}" srcOrd="1" destOrd="0" presId="urn:microsoft.com/office/officeart/2005/8/layout/hierarchy6"/>
    <dgm:cxn modelId="{2422090B-ADFF-4D93-872B-13069FB79DE8}" type="presParOf" srcId="{DDCB25AD-3012-4987-A14E-CA817F6FF63B}" destId="{1157C8C0-D4A3-4E9F-A7D6-E97C1756E64B}" srcOrd="0" destOrd="0" presId="urn:microsoft.com/office/officeart/2005/8/layout/hierarchy6"/>
    <dgm:cxn modelId="{0F839F1D-5389-4F48-8B89-A24CB6BDA830}" type="presParOf" srcId="{DDCB25AD-3012-4987-A14E-CA817F6FF63B}" destId="{EBB08AAA-F67B-4733-A5EB-6890BF618018}" srcOrd="1" destOrd="0" presId="urn:microsoft.com/office/officeart/2005/8/layout/hierarchy6"/>
    <dgm:cxn modelId="{BC598F90-55F6-4646-B418-8F74B372431C}" type="presParOf" srcId="{EBB08AAA-F67B-4733-A5EB-6890BF618018}" destId="{388469CF-7B31-4789-A158-D270A2EB0E8B}" srcOrd="0" destOrd="0" presId="urn:microsoft.com/office/officeart/2005/8/layout/hierarchy6"/>
    <dgm:cxn modelId="{D1152B5B-2E48-4FB9-BD9A-F5BBD509C1A0}" type="presParOf" srcId="{EBB08AAA-F67B-4733-A5EB-6890BF618018}" destId="{DD203C99-E343-4D0A-904A-4D94F32B0AFB}" srcOrd="1" destOrd="0" presId="urn:microsoft.com/office/officeart/2005/8/layout/hierarchy6"/>
    <dgm:cxn modelId="{2A54205C-E2ED-463A-88E4-EE64B1186E56}" type="presParOf" srcId="{DD203C99-E343-4D0A-904A-4D94F32B0AFB}" destId="{2A3C2A29-5BF9-4645-A969-A029D8DC1D1B}" srcOrd="0" destOrd="0" presId="urn:microsoft.com/office/officeart/2005/8/layout/hierarchy6"/>
    <dgm:cxn modelId="{BA088127-42A1-4114-AEB9-C6FDE66EA385}" type="presParOf" srcId="{DD203C99-E343-4D0A-904A-4D94F32B0AFB}" destId="{6768E19C-68A8-4C47-BE2A-A2837E9986AB}" srcOrd="1" destOrd="0" presId="urn:microsoft.com/office/officeart/2005/8/layout/hierarchy6"/>
    <dgm:cxn modelId="{D3F0641D-28F3-475A-9BDB-9053EBD1B3C1}" type="presParOf" srcId="{EBB08AAA-F67B-4733-A5EB-6890BF618018}" destId="{24567ADD-1578-4FCB-BC9F-C7FACAA23D34}" srcOrd="2" destOrd="0" presId="urn:microsoft.com/office/officeart/2005/8/layout/hierarchy6"/>
    <dgm:cxn modelId="{BCC002FB-DFC3-4801-B7D3-C7D488134CC3}" type="presParOf" srcId="{EBB08AAA-F67B-4733-A5EB-6890BF618018}" destId="{3E7C4CAD-8AA2-4D25-9946-F49D403DEA69}" srcOrd="3" destOrd="0" presId="urn:microsoft.com/office/officeart/2005/8/layout/hierarchy6"/>
    <dgm:cxn modelId="{4BA70165-A087-4D11-93DF-C102513E1C61}" type="presParOf" srcId="{3E7C4CAD-8AA2-4D25-9946-F49D403DEA69}" destId="{2BA247CA-FD64-4973-83D0-FBE58DAD7C14}" srcOrd="0" destOrd="0" presId="urn:microsoft.com/office/officeart/2005/8/layout/hierarchy6"/>
    <dgm:cxn modelId="{9761A56C-155F-4A15-9A20-979DBE760F4E}" type="presParOf" srcId="{3E7C4CAD-8AA2-4D25-9946-F49D403DEA69}" destId="{B1CE75D6-168A-40DC-94DE-D1434FF58EB1}" srcOrd="1" destOrd="0" presId="urn:microsoft.com/office/officeart/2005/8/layout/hierarchy6"/>
    <dgm:cxn modelId="{C801F564-1461-4AF9-885B-8E341C7F1063}" type="presParOf" srcId="{CA9D63FD-A7D4-4000-B2CE-E519136A9DA6}" destId="{5F66D02A-7ED6-46DA-BF4C-9371F0E61001}" srcOrd="2" destOrd="0" presId="urn:microsoft.com/office/officeart/2005/8/layout/hierarchy6"/>
    <dgm:cxn modelId="{C64FABC7-C7C9-43B6-8570-118CDD8A3C53}" type="presParOf" srcId="{CA9D63FD-A7D4-4000-B2CE-E519136A9DA6}" destId="{920A5A5C-666C-48BE-B2D3-AD43B5729FAF}" srcOrd="3" destOrd="0" presId="urn:microsoft.com/office/officeart/2005/8/layout/hierarchy6"/>
    <dgm:cxn modelId="{34752190-A17E-4829-BC3D-E3A2B9398338}" type="presParOf" srcId="{920A5A5C-666C-48BE-B2D3-AD43B5729FAF}" destId="{51B871A0-88BC-4A6B-A4FF-D18E5114F7F1}" srcOrd="0" destOrd="0" presId="urn:microsoft.com/office/officeart/2005/8/layout/hierarchy6"/>
    <dgm:cxn modelId="{E47210A0-AE08-49F9-81A0-BBDB7E881F51}" type="presParOf" srcId="{920A5A5C-666C-48BE-B2D3-AD43B5729FAF}" destId="{91406914-5D6A-4D5A-B13A-7DE00BC56082}" srcOrd="1" destOrd="0" presId="urn:microsoft.com/office/officeart/2005/8/layout/hierarchy6"/>
    <dgm:cxn modelId="{1F511146-FA40-4889-B9C6-5C57F6672FB1}" type="presParOf" srcId="{91406914-5D6A-4D5A-B13A-7DE00BC56082}" destId="{61F52DA7-30EB-40AA-800F-411326AF5DD3}" srcOrd="0" destOrd="0" presId="urn:microsoft.com/office/officeart/2005/8/layout/hierarchy6"/>
    <dgm:cxn modelId="{6D9FE02C-84BD-46CD-8D9B-C5BD69282C8F}" type="presParOf" srcId="{91406914-5D6A-4D5A-B13A-7DE00BC56082}" destId="{2BE11524-2D41-4D6A-A71E-B79A3E42EAD7}" srcOrd="1" destOrd="0" presId="urn:microsoft.com/office/officeart/2005/8/layout/hierarchy6"/>
    <dgm:cxn modelId="{1E0C40EE-C021-4598-A898-9F1BB78DF31E}" type="presParOf" srcId="{2BE11524-2D41-4D6A-A71E-B79A3E42EAD7}" destId="{8BA90313-91FB-4B50-8FE5-1B26210C73BA}" srcOrd="0" destOrd="0" presId="urn:microsoft.com/office/officeart/2005/8/layout/hierarchy6"/>
    <dgm:cxn modelId="{66A08A10-72FE-4AD7-ABF3-CE28EF10ECA9}" type="presParOf" srcId="{2BE11524-2D41-4D6A-A71E-B79A3E42EAD7}" destId="{38B0C0F5-8B5B-4521-ACE0-FA32752E45E1}" srcOrd="1" destOrd="0" presId="urn:microsoft.com/office/officeart/2005/8/layout/hierarchy6"/>
    <dgm:cxn modelId="{E14F65C1-C7DF-43F9-8288-12556AFDFEC0}" type="presParOf" srcId="{91406914-5D6A-4D5A-B13A-7DE00BC56082}" destId="{F5637406-63B1-4263-8838-80508B0953F8}" srcOrd="2" destOrd="0" presId="urn:microsoft.com/office/officeart/2005/8/layout/hierarchy6"/>
    <dgm:cxn modelId="{40198732-D06A-4DFA-97EA-E7FB8709376F}" type="presParOf" srcId="{91406914-5D6A-4D5A-B13A-7DE00BC56082}" destId="{85DE159F-0A3B-4745-B2D6-65C1DE088CCD}" srcOrd="3" destOrd="0" presId="urn:microsoft.com/office/officeart/2005/8/layout/hierarchy6"/>
    <dgm:cxn modelId="{468EC820-2C0B-4958-9868-3CB9C06833E2}" type="presParOf" srcId="{85DE159F-0A3B-4745-B2D6-65C1DE088CCD}" destId="{F5E4AB94-4AC2-4B4C-9A0B-5B9FE5FFE6FC}" srcOrd="0" destOrd="0" presId="urn:microsoft.com/office/officeart/2005/8/layout/hierarchy6"/>
    <dgm:cxn modelId="{8C41D3B9-9C65-4CB6-B998-2E2B374A2679}" type="presParOf" srcId="{85DE159F-0A3B-4745-B2D6-65C1DE088CCD}" destId="{88601F7B-F3BF-47AD-BE28-FB64499E2F17}" srcOrd="1" destOrd="0" presId="urn:microsoft.com/office/officeart/2005/8/layout/hierarchy6"/>
    <dgm:cxn modelId="{4AD07AB2-DA8E-4F51-9A2C-D929EE91B07B}" type="presParOf" srcId="{460DB499-E726-4312-8576-62B7ADFE78C2}" destId="{5DB67993-7BDB-4FBF-8257-B3B02FFE0B12}" srcOrd="1" destOrd="0" presId="urn:microsoft.com/office/officeart/2005/8/layout/hierarchy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E8BBC2-FD0F-4B59-A223-7606D71FBBB9}"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BD6EF47-0D34-41B8-A5DD-FCA67F679415}">
      <dgm:prSet/>
      <dgm:spPr/>
      <dgm:t>
        <a:bodyPr/>
        <a:lstStyle/>
        <a:p>
          <a:pPr rtl="0">
            <a:lnSpc>
              <a:spcPct val="100000"/>
            </a:lnSpc>
          </a:pPr>
          <a:r>
            <a:rPr lang="es-ES" dirty="0">
              <a:latin typeface="Calibri Light" panose="020F0302020204030204"/>
            </a:rPr>
            <a:t>Investiga diversas fuentes de carácter general</a:t>
          </a:r>
          <a:endParaRPr lang="en-US" dirty="0"/>
        </a:p>
      </dgm:t>
    </dgm:pt>
    <dgm:pt modelId="{DEFBF12A-6EBC-4311-B31F-142A8E5A40AE}" type="parTrans" cxnId="{38E53F9E-D3F6-4B82-B03D-9FA20E30D4E1}">
      <dgm:prSet/>
      <dgm:spPr/>
      <dgm:t>
        <a:bodyPr/>
        <a:lstStyle/>
        <a:p>
          <a:endParaRPr lang="en-US"/>
        </a:p>
      </dgm:t>
    </dgm:pt>
    <dgm:pt modelId="{814E6CAB-CFDC-4F1B-9301-7863C199F6FE}" type="sibTrans" cxnId="{38E53F9E-D3F6-4B82-B03D-9FA20E30D4E1}">
      <dgm:prSet/>
      <dgm:spPr/>
      <dgm:t>
        <a:bodyPr/>
        <a:lstStyle/>
        <a:p>
          <a:endParaRPr lang="en-US"/>
        </a:p>
      </dgm:t>
    </dgm:pt>
    <dgm:pt modelId="{453D9108-F088-4BE0-9945-E764C2CE9445}">
      <dgm:prSet custT="1"/>
      <dgm:spPr/>
      <dgm:t>
        <a:bodyPr/>
        <a:lstStyle/>
        <a:p>
          <a:pPr>
            <a:lnSpc>
              <a:spcPct val="100000"/>
            </a:lnSpc>
          </a:pPr>
          <a:r>
            <a:rPr lang="es-ES" sz="2500" dirty="0">
              <a:latin typeface="Calibri Light" panose="020F0302020204030204"/>
            </a:rPr>
            <a:t>Evalúa</a:t>
          </a:r>
          <a:r>
            <a:rPr lang="es-ES" sz="2500" dirty="0"/>
            <a:t>: una correcta elección de fuentes brinda fiabilidad a tus trabajos periodísticos</a:t>
          </a:r>
          <a:endParaRPr lang="en-US" sz="2500" dirty="0"/>
        </a:p>
      </dgm:t>
    </dgm:pt>
    <dgm:pt modelId="{2DD1F136-84D8-455D-9382-CEE20468192F}" type="parTrans" cxnId="{BC695D23-32BA-4AC2-9926-DD0FAAB7D99E}">
      <dgm:prSet/>
      <dgm:spPr/>
      <dgm:t>
        <a:bodyPr/>
        <a:lstStyle/>
        <a:p>
          <a:endParaRPr lang="en-US"/>
        </a:p>
      </dgm:t>
    </dgm:pt>
    <dgm:pt modelId="{B38C2099-C2FA-42FC-A16A-C700364A2732}" type="sibTrans" cxnId="{BC695D23-32BA-4AC2-9926-DD0FAAB7D99E}">
      <dgm:prSet/>
      <dgm:spPr/>
      <dgm:t>
        <a:bodyPr/>
        <a:lstStyle/>
        <a:p>
          <a:endParaRPr lang="en-US"/>
        </a:p>
      </dgm:t>
    </dgm:pt>
    <dgm:pt modelId="{420A2ED3-59D9-4BAF-B0E9-E8FFFF389E5F}">
      <dgm:prSet phldr="0"/>
      <dgm:spPr/>
      <dgm:t>
        <a:bodyPr/>
        <a:lstStyle/>
        <a:p>
          <a:pPr rtl="0"/>
          <a:r>
            <a:rPr lang="es-ES" dirty="0">
              <a:latin typeface="Calibri Light" panose="020F0302020204030204"/>
            </a:rPr>
            <a:t>Introducir fuentes en Listas para tener una Colección de Datos</a:t>
          </a:r>
        </a:p>
      </dgm:t>
    </dgm:pt>
    <dgm:pt modelId="{6BF7B6D7-5127-44D2-BFDD-97B1EBFDDF6A}" type="parTrans" cxnId="{BE353B5D-55F8-404C-8573-441514CA9F7B}">
      <dgm:prSet/>
      <dgm:spPr/>
      <dgm:t>
        <a:bodyPr/>
        <a:lstStyle/>
        <a:p>
          <a:endParaRPr lang="es-ES"/>
        </a:p>
      </dgm:t>
    </dgm:pt>
    <dgm:pt modelId="{BDD3DAD5-86EF-43D4-B931-338AD499C0A4}" type="sibTrans" cxnId="{BE353B5D-55F8-404C-8573-441514CA9F7B}">
      <dgm:prSet/>
      <dgm:spPr/>
      <dgm:t>
        <a:bodyPr/>
        <a:lstStyle/>
        <a:p>
          <a:endParaRPr lang="es-ES"/>
        </a:p>
      </dgm:t>
    </dgm:pt>
    <dgm:pt modelId="{C435A057-7F90-4AD3-8AA3-8B04E54EE1E1}" type="pres">
      <dgm:prSet presAssocID="{39E8BBC2-FD0F-4B59-A223-7606D71FBBB9}" presName="root" presStyleCnt="0">
        <dgm:presLayoutVars>
          <dgm:dir/>
          <dgm:resizeHandles val="exact"/>
        </dgm:presLayoutVars>
      </dgm:prSet>
      <dgm:spPr/>
    </dgm:pt>
    <dgm:pt modelId="{2252E32F-7183-496E-A78F-ED4321DD39E0}" type="pres">
      <dgm:prSet presAssocID="{420A2ED3-59D9-4BAF-B0E9-E8FFFF389E5F}" presName="compNode" presStyleCnt="0"/>
      <dgm:spPr/>
    </dgm:pt>
    <dgm:pt modelId="{EE81B12D-2462-441D-AB5A-ED88912D9684}" type="pres">
      <dgm:prSet presAssocID="{420A2ED3-59D9-4BAF-B0E9-E8FFFF389E5F}" presName="bgRect" presStyleLbl="bgShp" presStyleIdx="0" presStyleCnt="3"/>
      <dgm:spPr/>
    </dgm:pt>
    <dgm:pt modelId="{504FEA36-8634-467F-9101-824EFC75E1A7}" type="pres">
      <dgm:prSet presAssocID="{420A2ED3-59D9-4BAF-B0E9-E8FFFF389E5F}"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4EFFC6EF-3521-4D68-9806-C96E5595F68D}" type="pres">
      <dgm:prSet presAssocID="{420A2ED3-59D9-4BAF-B0E9-E8FFFF389E5F}" presName="spaceRect" presStyleCnt="0"/>
      <dgm:spPr/>
    </dgm:pt>
    <dgm:pt modelId="{263ABD74-F11B-4FBC-B54C-85A59507CCAA}" type="pres">
      <dgm:prSet presAssocID="{420A2ED3-59D9-4BAF-B0E9-E8FFFF389E5F}" presName="parTx" presStyleLbl="revTx" presStyleIdx="0" presStyleCnt="3">
        <dgm:presLayoutVars>
          <dgm:chMax val="0"/>
          <dgm:chPref val="0"/>
        </dgm:presLayoutVars>
      </dgm:prSet>
      <dgm:spPr/>
    </dgm:pt>
    <dgm:pt modelId="{5BF018C2-4C4B-402F-9F8C-67DC4D1C2DB7}" type="pres">
      <dgm:prSet presAssocID="{BDD3DAD5-86EF-43D4-B931-338AD499C0A4}" presName="sibTrans" presStyleCnt="0"/>
      <dgm:spPr/>
    </dgm:pt>
    <dgm:pt modelId="{1A432D61-C8B0-49EF-863B-C9B28A663AB1}" type="pres">
      <dgm:prSet presAssocID="{0BD6EF47-0D34-41B8-A5DD-FCA67F679415}" presName="compNode" presStyleCnt="0"/>
      <dgm:spPr/>
    </dgm:pt>
    <dgm:pt modelId="{E4650EB3-780D-4542-B072-E38C2CDADB3E}" type="pres">
      <dgm:prSet presAssocID="{0BD6EF47-0D34-41B8-A5DD-FCA67F679415}" presName="bgRect" presStyleLbl="bgShp" presStyleIdx="1" presStyleCnt="3"/>
      <dgm:spPr/>
    </dgm:pt>
    <dgm:pt modelId="{25EB4123-47DA-46C1-9BAC-92932CCBECC4}" type="pres">
      <dgm:prSet presAssocID="{0BD6EF47-0D34-41B8-A5DD-FCA67F679415}" presName="iconRect" presStyleLbl="node1" presStyleIdx="1" presStyleCnt="3"/>
      <dgm:spPr>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dgm:spPr>
      <dgm:extLst>
        <a:ext uri="{E40237B7-FDA0-4F09-8148-C483321AD2D9}">
          <dgm14:cNvPr xmlns:dgm14="http://schemas.microsoft.com/office/drawing/2010/diagram" id="0" name="" descr="Marca de verificación"/>
        </a:ext>
      </dgm:extLst>
    </dgm:pt>
    <dgm:pt modelId="{7DF561AF-6A6D-4D67-9426-15062F875E08}" type="pres">
      <dgm:prSet presAssocID="{0BD6EF47-0D34-41B8-A5DD-FCA67F679415}" presName="spaceRect" presStyleCnt="0"/>
      <dgm:spPr/>
    </dgm:pt>
    <dgm:pt modelId="{B4137281-0B2B-4CD8-9484-124434A6AB86}" type="pres">
      <dgm:prSet presAssocID="{0BD6EF47-0D34-41B8-A5DD-FCA67F679415}" presName="parTx" presStyleLbl="revTx" presStyleIdx="1" presStyleCnt="3">
        <dgm:presLayoutVars>
          <dgm:chMax val="0"/>
          <dgm:chPref val="0"/>
        </dgm:presLayoutVars>
      </dgm:prSet>
      <dgm:spPr/>
    </dgm:pt>
    <dgm:pt modelId="{F8F4F3A1-151E-48CA-88DA-4CC2046746FF}" type="pres">
      <dgm:prSet presAssocID="{814E6CAB-CFDC-4F1B-9301-7863C199F6FE}" presName="sibTrans" presStyleCnt="0"/>
      <dgm:spPr/>
    </dgm:pt>
    <dgm:pt modelId="{60BB120A-5ACC-4D3A-83A1-B8A982B0138A}" type="pres">
      <dgm:prSet presAssocID="{453D9108-F088-4BE0-9945-E764C2CE9445}" presName="compNode" presStyleCnt="0"/>
      <dgm:spPr/>
    </dgm:pt>
    <dgm:pt modelId="{12FCCDCB-FC07-486D-8309-9A5FC5F718BA}" type="pres">
      <dgm:prSet presAssocID="{453D9108-F088-4BE0-9945-E764C2CE9445}" presName="bgRect" presStyleLbl="bgShp" presStyleIdx="2" presStyleCnt="3"/>
      <dgm:spPr/>
    </dgm:pt>
    <dgm:pt modelId="{42358DC0-61AD-4DF7-8CF1-B272502D229A}" type="pres">
      <dgm:prSet presAssocID="{453D9108-F088-4BE0-9945-E764C2CE9445}" presName="iconRect" presStyleLbl="node1" presStyleIdx="2" presStyleCnt="3"/>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dgm:spPr>
      <dgm:extLst>
        <a:ext uri="{E40237B7-FDA0-4F09-8148-C483321AD2D9}">
          <dgm14:cNvPr xmlns:dgm14="http://schemas.microsoft.com/office/drawing/2010/diagram" id="0" name="" descr="Waterfall scene"/>
        </a:ext>
      </dgm:extLst>
    </dgm:pt>
    <dgm:pt modelId="{E0A7841A-1B08-4F6E-8C80-3C06DE7C0AFF}" type="pres">
      <dgm:prSet presAssocID="{453D9108-F088-4BE0-9945-E764C2CE9445}" presName="spaceRect" presStyleCnt="0"/>
      <dgm:spPr/>
    </dgm:pt>
    <dgm:pt modelId="{92CC41BC-AF62-4750-97BD-F0DFE1F8A52B}" type="pres">
      <dgm:prSet presAssocID="{453D9108-F088-4BE0-9945-E764C2CE9445}" presName="parTx" presStyleLbl="revTx" presStyleIdx="2" presStyleCnt="3">
        <dgm:presLayoutVars>
          <dgm:chMax val="0"/>
          <dgm:chPref val="0"/>
        </dgm:presLayoutVars>
      </dgm:prSet>
      <dgm:spPr/>
    </dgm:pt>
  </dgm:ptLst>
  <dgm:cxnLst>
    <dgm:cxn modelId="{BC695D23-32BA-4AC2-9926-DD0FAAB7D99E}" srcId="{39E8BBC2-FD0F-4B59-A223-7606D71FBBB9}" destId="{453D9108-F088-4BE0-9945-E764C2CE9445}" srcOrd="2" destOrd="0" parTransId="{2DD1F136-84D8-455D-9382-CEE20468192F}" sibTransId="{B38C2099-C2FA-42FC-A16A-C700364A2732}"/>
    <dgm:cxn modelId="{BE353B5D-55F8-404C-8573-441514CA9F7B}" srcId="{39E8BBC2-FD0F-4B59-A223-7606D71FBBB9}" destId="{420A2ED3-59D9-4BAF-B0E9-E8FFFF389E5F}" srcOrd="0" destOrd="0" parTransId="{6BF7B6D7-5127-44D2-BFDD-97B1EBFDDF6A}" sibTransId="{BDD3DAD5-86EF-43D4-B931-338AD499C0A4}"/>
    <dgm:cxn modelId="{04F81C48-D689-470C-AFD3-1E84197844AF}" type="presOf" srcId="{0BD6EF47-0D34-41B8-A5DD-FCA67F679415}" destId="{B4137281-0B2B-4CD8-9484-124434A6AB86}" srcOrd="0" destOrd="0" presId="urn:microsoft.com/office/officeart/2018/2/layout/IconVerticalSolidList"/>
    <dgm:cxn modelId="{AEF1EA4A-3BA7-4167-B230-DE9323D15284}" type="presOf" srcId="{453D9108-F088-4BE0-9945-E764C2CE9445}" destId="{92CC41BC-AF62-4750-97BD-F0DFE1F8A52B}" srcOrd="0" destOrd="0" presId="urn:microsoft.com/office/officeart/2018/2/layout/IconVerticalSolidList"/>
    <dgm:cxn modelId="{FC484B90-38A9-423C-AAA0-BE546F820DC3}" type="presOf" srcId="{420A2ED3-59D9-4BAF-B0E9-E8FFFF389E5F}" destId="{263ABD74-F11B-4FBC-B54C-85A59507CCAA}" srcOrd="0" destOrd="0" presId="urn:microsoft.com/office/officeart/2018/2/layout/IconVerticalSolidList"/>
    <dgm:cxn modelId="{38E53F9E-D3F6-4B82-B03D-9FA20E30D4E1}" srcId="{39E8BBC2-FD0F-4B59-A223-7606D71FBBB9}" destId="{0BD6EF47-0D34-41B8-A5DD-FCA67F679415}" srcOrd="1" destOrd="0" parTransId="{DEFBF12A-6EBC-4311-B31F-142A8E5A40AE}" sibTransId="{814E6CAB-CFDC-4F1B-9301-7863C199F6FE}"/>
    <dgm:cxn modelId="{E38392E4-5133-4F79-8657-392AE2F34B94}" type="presOf" srcId="{39E8BBC2-FD0F-4B59-A223-7606D71FBBB9}" destId="{C435A057-7F90-4AD3-8AA3-8B04E54EE1E1}" srcOrd="0" destOrd="0" presId="urn:microsoft.com/office/officeart/2018/2/layout/IconVerticalSolidList"/>
    <dgm:cxn modelId="{D4BF3028-5C42-4DB9-89B6-6961D39EE2D3}" type="presParOf" srcId="{C435A057-7F90-4AD3-8AA3-8B04E54EE1E1}" destId="{2252E32F-7183-496E-A78F-ED4321DD39E0}" srcOrd="0" destOrd="0" presId="urn:microsoft.com/office/officeart/2018/2/layout/IconVerticalSolidList"/>
    <dgm:cxn modelId="{1BE110A6-A15D-4BA9-8FA2-F6979266FC1E}" type="presParOf" srcId="{2252E32F-7183-496E-A78F-ED4321DD39E0}" destId="{EE81B12D-2462-441D-AB5A-ED88912D9684}" srcOrd="0" destOrd="0" presId="urn:microsoft.com/office/officeart/2018/2/layout/IconVerticalSolidList"/>
    <dgm:cxn modelId="{46B4B72F-D2A3-43D7-93DA-A59F4B2F6EE1}" type="presParOf" srcId="{2252E32F-7183-496E-A78F-ED4321DD39E0}" destId="{504FEA36-8634-467F-9101-824EFC75E1A7}" srcOrd="1" destOrd="0" presId="urn:microsoft.com/office/officeart/2018/2/layout/IconVerticalSolidList"/>
    <dgm:cxn modelId="{921D76C4-4DFD-47EB-AF90-1054D226B203}" type="presParOf" srcId="{2252E32F-7183-496E-A78F-ED4321DD39E0}" destId="{4EFFC6EF-3521-4D68-9806-C96E5595F68D}" srcOrd="2" destOrd="0" presId="urn:microsoft.com/office/officeart/2018/2/layout/IconVerticalSolidList"/>
    <dgm:cxn modelId="{70AB0430-B288-404F-9174-F5D262DCFE3B}" type="presParOf" srcId="{2252E32F-7183-496E-A78F-ED4321DD39E0}" destId="{263ABD74-F11B-4FBC-B54C-85A59507CCAA}" srcOrd="3" destOrd="0" presId="urn:microsoft.com/office/officeart/2018/2/layout/IconVerticalSolidList"/>
    <dgm:cxn modelId="{B5EE150D-2A21-4171-9E6B-47AF0A043B22}" type="presParOf" srcId="{C435A057-7F90-4AD3-8AA3-8B04E54EE1E1}" destId="{5BF018C2-4C4B-402F-9F8C-67DC4D1C2DB7}" srcOrd="1" destOrd="0" presId="urn:microsoft.com/office/officeart/2018/2/layout/IconVerticalSolidList"/>
    <dgm:cxn modelId="{E1788FF8-A12D-473C-B394-923F9F063708}" type="presParOf" srcId="{C435A057-7F90-4AD3-8AA3-8B04E54EE1E1}" destId="{1A432D61-C8B0-49EF-863B-C9B28A663AB1}" srcOrd="2" destOrd="0" presId="urn:microsoft.com/office/officeart/2018/2/layout/IconVerticalSolidList"/>
    <dgm:cxn modelId="{07A7DB84-4211-4A50-A34A-6B84AB834E9C}" type="presParOf" srcId="{1A432D61-C8B0-49EF-863B-C9B28A663AB1}" destId="{E4650EB3-780D-4542-B072-E38C2CDADB3E}" srcOrd="0" destOrd="0" presId="urn:microsoft.com/office/officeart/2018/2/layout/IconVerticalSolidList"/>
    <dgm:cxn modelId="{E6ECB011-C715-45F6-9B4D-8CDAEBAED896}" type="presParOf" srcId="{1A432D61-C8B0-49EF-863B-C9B28A663AB1}" destId="{25EB4123-47DA-46C1-9BAC-92932CCBECC4}" srcOrd="1" destOrd="0" presId="urn:microsoft.com/office/officeart/2018/2/layout/IconVerticalSolidList"/>
    <dgm:cxn modelId="{B9CEA8DC-DD1E-4474-A6F8-E42730F8102D}" type="presParOf" srcId="{1A432D61-C8B0-49EF-863B-C9B28A663AB1}" destId="{7DF561AF-6A6D-4D67-9426-15062F875E08}" srcOrd="2" destOrd="0" presId="urn:microsoft.com/office/officeart/2018/2/layout/IconVerticalSolidList"/>
    <dgm:cxn modelId="{1748200E-3D28-4AC8-9022-E4767F1EC357}" type="presParOf" srcId="{1A432D61-C8B0-49EF-863B-C9B28A663AB1}" destId="{B4137281-0B2B-4CD8-9484-124434A6AB86}" srcOrd="3" destOrd="0" presId="urn:microsoft.com/office/officeart/2018/2/layout/IconVerticalSolidList"/>
    <dgm:cxn modelId="{B88927A9-BE76-447C-B919-E6D503AEB3B6}" type="presParOf" srcId="{C435A057-7F90-4AD3-8AA3-8B04E54EE1E1}" destId="{F8F4F3A1-151E-48CA-88DA-4CC2046746FF}" srcOrd="3" destOrd="0" presId="urn:microsoft.com/office/officeart/2018/2/layout/IconVerticalSolidList"/>
    <dgm:cxn modelId="{A067413E-1F4A-43CA-A836-2A38F8070128}" type="presParOf" srcId="{C435A057-7F90-4AD3-8AA3-8B04E54EE1E1}" destId="{60BB120A-5ACC-4D3A-83A1-B8A982B0138A}" srcOrd="4" destOrd="0" presId="urn:microsoft.com/office/officeart/2018/2/layout/IconVerticalSolidList"/>
    <dgm:cxn modelId="{151DFFD4-40D7-4E37-8355-2EC69F13D796}" type="presParOf" srcId="{60BB120A-5ACC-4D3A-83A1-B8A982B0138A}" destId="{12FCCDCB-FC07-486D-8309-9A5FC5F718BA}" srcOrd="0" destOrd="0" presId="urn:microsoft.com/office/officeart/2018/2/layout/IconVerticalSolidList"/>
    <dgm:cxn modelId="{A703FD64-4641-4720-88D8-9B1DD60197FF}" type="presParOf" srcId="{60BB120A-5ACC-4D3A-83A1-B8A982B0138A}" destId="{42358DC0-61AD-4DF7-8CF1-B272502D229A}" srcOrd="1" destOrd="0" presId="urn:microsoft.com/office/officeart/2018/2/layout/IconVerticalSolidList"/>
    <dgm:cxn modelId="{CA58E0A3-30BD-43A7-BF6F-9DB0F86285D8}" type="presParOf" srcId="{60BB120A-5ACC-4D3A-83A1-B8A982B0138A}" destId="{E0A7841A-1B08-4F6E-8C80-3C06DE7C0AFF}" srcOrd="2" destOrd="0" presId="urn:microsoft.com/office/officeart/2018/2/layout/IconVerticalSolidList"/>
    <dgm:cxn modelId="{FFBD3D4C-5CB0-42BD-BF26-FB1F362F44F5}" type="presParOf" srcId="{60BB120A-5ACC-4D3A-83A1-B8A982B0138A}" destId="{92CC41BC-AF62-4750-97BD-F0DFE1F8A52B}"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9D0F323-89E4-4267-8C29-106B6A30D13E}"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es-ES"/>
        </a:p>
      </dgm:t>
    </dgm:pt>
    <dgm:pt modelId="{6E3E9FF3-DFC4-4D74-97CA-F723C155AB8A}">
      <dgm:prSet phldrT="[Texto]" phldr="0" custT="1"/>
      <dgm:spPr/>
      <dgm:t>
        <a:bodyPr/>
        <a:lstStyle/>
        <a:p>
          <a:r>
            <a:rPr lang="es-ES" sz="1800" b="1" dirty="0">
              <a:latin typeface="+mn-lt"/>
            </a:rPr>
            <a:t>¿Quién?</a:t>
          </a:r>
        </a:p>
      </dgm:t>
    </dgm:pt>
    <dgm:pt modelId="{009894EB-20FF-4F6F-AEFC-0BAD6712A2DE}" type="parTrans" cxnId="{F7130460-DAAA-4726-812C-0834C1CD854B}">
      <dgm:prSet/>
      <dgm:spPr/>
      <dgm:t>
        <a:bodyPr/>
        <a:lstStyle/>
        <a:p>
          <a:endParaRPr lang="es-ES" sz="1600">
            <a:latin typeface="+mn-lt"/>
          </a:endParaRPr>
        </a:p>
      </dgm:t>
    </dgm:pt>
    <dgm:pt modelId="{2459A32E-72E5-4C56-833B-94E60FF5D366}" type="sibTrans" cxnId="{F7130460-DAAA-4726-812C-0834C1CD854B}">
      <dgm:prSet/>
      <dgm:spPr/>
      <dgm:t>
        <a:bodyPr/>
        <a:lstStyle/>
        <a:p>
          <a:endParaRPr lang="es-ES" sz="1600">
            <a:latin typeface="+mn-lt"/>
          </a:endParaRPr>
        </a:p>
      </dgm:t>
    </dgm:pt>
    <dgm:pt modelId="{AAEE9DB9-26BC-402A-9F54-01239CE71D74}">
      <dgm:prSet phldrT="[Texto]" phldr="0" custT="1"/>
      <dgm:spPr/>
      <dgm:t>
        <a:bodyPr/>
        <a:lstStyle/>
        <a:p>
          <a:pPr rtl="0"/>
          <a:r>
            <a:rPr lang="es-ES" sz="1600" dirty="0">
              <a:latin typeface="+mn-lt"/>
            </a:rPr>
            <a:t>Autor Apellido, </a:t>
          </a:r>
          <a:r>
            <a:rPr lang="es-ES" sz="1600" dirty="0">
              <a:solidFill>
                <a:srgbClr val="000000"/>
              </a:solidFill>
              <a:latin typeface="+mn-lt"/>
              <a:ea typeface="Calibri"/>
              <a:cs typeface="Calibri"/>
            </a:rPr>
            <a:t>Iniciales: Autor nombre </a:t>
          </a:r>
        </a:p>
      </dgm:t>
    </dgm:pt>
    <dgm:pt modelId="{C0005445-73D5-4663-90A3-0FF19275F701}" type="parTrans" cxnId="{E62A7974-2D6D-4EFB-9709-EF935CDAF329}">
      <dgm:prSet/>
      <dgm:spPr/>
      <dgm:t>
        <a:bodyPr/>
        <a:lstStyle/>
        <a:p>
          <a:endParaRPr lang="es-ES" sz="1600">
            <a:latin typeface="+mn-lt"/>
          </a:endParaRPr>
        </a:p>
      </dgm:t>
    </dgm:pt>
    <dgm:pt modelId="{1039BADC-7506-488D-A4A4-D815C8F70313}" type="sibTrans" cxnId="{E62A7974-2D6D-4EFB-9709-EF935CDAF329}">
      <dgm:prSet/>
      <dgm:spPr/>
      <dgm:t>
        <a:bodyPr/>
        <a:lstStyle/>
        <a:p>
          <a:endParaRPr lang="es-ES" sz="1600">
            <a:latin typeface="+mn-lt"/>
          </a:endParaRPr>
        </a:p>
      </dgm:t>
    </dgm:pt>
    <dgm:pt modelId="{13AB1435-0A8E-49F6-962C-B8DA9DB4634A}">
      <dgm:prSet phldrT="[Texto]" phldr="0" custT="1"/>
      <dgm:spPr/>
      <dgm:t>
        <a:bodyPr/>
        <a:lstStyle/>
        <a:p>
          <a:pPr rtl="0"/>
          <a:r>
            <a:rPr lang="es-ES" sz="1600" dirty="0">
              <a:latin typeface="+mn-lt"/>
              <a:ea typeface="Calibri"/>
              <a:cs typeface="Calibri"/>
            </a:rPr>
            <a:t> Autor(es) responsable(s) del trabajo</a:t>
          </a:r>
        </a:p>
      </dgm:t>
    </dgm:pt>
    <dgm:pt modelId="{DC83545A-27A6-49BB-A519-8F1EF58DDD2F}" type="parTrans" cxnId="{2237BDAB-072F-4559-AE1D-448367181F7E}">
      <dgm:prSet/>
      <dgm:spPr/>
      <dgm:t>
        <a:bodyPr/>
        <a:lstStyle/>
        <a:p>
          <a:endParaRPr lang="es-ES" sz="1600">
            <a:latin typeface="+mn-lt"/>
          </a:endParaRPr>
        </a:p>
      </dgm:t>
    </dgm:pt>
    <dgm:pt modelId="{90443CDE-BAFA-4E6E-931E-A6373AD89CF2}" type="sibTrans" cxnId="{2237BDAB-072F-4559-AE1D-448367181F7E}">
      <dgm:prSet/>
      <dgm:spPr/>
      <dgm:t>
        <a:bodyPr/>
        <a:lstStyle/>
        <a:p>
          <a:endParaRPr lang="es-ES" sz="1600">
            <a:latin typeface="+mn-lt"/>
          </a:endParaRPr>
        </a:p>
      </dgm:t>
    </dgm:pt>
    <dgm:pt modelId="{4F5889AB-2ED6-40C5-8DCA-4CAEC8FFBEEC}">
      <dgm:prSet phldrT="[Texto]" phldr="0" custT="1"/>
      <dgm:spPr/>
      <dgm:t>
        <a:bodyPr/>
        <a:lstStyle/>
        <a:p>
          <a:r>
            <a:rPr lang="es-ES" sz="1800" b="1" dirty="0">
              <a:latin typeface="+mn-lt"/>
            </a:rPr>
            <a:t>¿Cuándo?</a:t>
          </a:r>
        </a:p>
      </dgm:t>
    </dgm:pt>
    <dgm:pt modelId="{419C095C-DB3B-42AF-A853-28EE5C413BC1}" type="parTrans" cxnId="{BE39ED02-4970-48E3-BDBA-122A4B6BDAF2}">
      <dgm:prSet/>
      <dgm:spPr/>
      <dgm:t>
        <a:bodyPr/>
        <a:lstStyle/>
        <a:p>
          <a:endParaRPr lang="es-ES" sz="1600">
            <a:latin typeface="+mn-lt"/>
          </a:endParaRPr>
        </a:p>
      </dgm:t>
    </dgm:pt>
    <dgm:pt modelId="{D491BED5-B2D2-439D-8B41-27AD01815558}" type="sibTrans" cxnId="{BE39ED02-4970-48E3-BDBA-122A4B6BDAF2}">
      <dgm:prSet/>
      <dgm:spPr/>
      <dgm:t>
        <a:bodyPr/>
        <a:lstStyle/>
        <a:p>
          <a:endParaRPr lang="es-ES" sz="1600">
            <a:latin typeface="+mn-lt"/>
          </a:endParaRPr>
        </a:p>
      </dgm:t>
    </dgm:pt>
    <dgm:pt modelId="{6E036864-1CFA-4E01-A5D5-B6D81F1142CB}">
      <dgm:prSet phldrT="[Texto]" phldr="0" custT="1"/>
      <dgm:spPr/>
      <dgm:t>
        <a:bodyPr/>
        <a:lstStyle/>
        <a:p>
          <a:pPr rtl="0"/>
          <a:r>
            <a:rPr lang="es-ES" sz="1600" dirty="0">
              <a:latin typeface="+mn-lt"/>
            </a:rPr>
            <a:t>Año; mes, año</a:t>
          </a:r>
        </a:p>
      </dgm:t>
    </dgm:pt>
    <dgm:pt modelId="{AC6E0D7F-FB4A-4125-A3EF-E7A45D189AE2}" type="parTrans" cxnId="{6D2DF734-1621-435F-9491-AEC021BDE6E2}">
      <dgm:prSet/>
      <dgm:spPr/>
      <dgm:t>
        <a:bodyPr/>
        <a:lstStyle/>
        <a:p>
          <a:endParaRPr lang="es-ES" sz="1600">
            <a:latin typeface="+mn-lt"/>
          </a:endParaRPr>
        </a:p>
      </dgm:t>
    </dgm:pt>
    <dgm:pt modelId="{5845AA03-6C40-4A4F-B3A7-3CB0623C943F}" type="sibTrans" cxnId="{6D2DF734-1621-435F-9491-AEC021BDE6E2}">
      <dgm:prSet/>
      <dgm:spPr/>
      <dgm:t>
        <a:bodyPr/>
        <a:lstStyle/>
        <a:p>
          <a:endParaRPr lang="es-ES" sz="1600">
            <a:latin typeface="+mn-lt"/>
          </a:endParaRPr>
        </a:p>
      </dgm:t>
    </dgm:pt>
    <dgm:pt modelId="{BF205E6D-6FD6-44AE-A177-3E0A014A8A9B}">
      <dgm:prSet phldrT="[Texto]" phldr="0" custT="1"/>
      <dgm:spPr/>
      <dgm:t>
        <a:bodyPr/>
        <a:lstStyle/>
        <a:p>
          <a:pPr rtl="0"/>
          <a:r>
            <a:rPr lang="es-ES" sz="1600" dirty="0">
              <a:latin typeface="+mn-lt"/>
            </a:rPr>
            <a:t>Fecha de publicación del trabajo</a:t>
          </a:r>
        </a:p>
      </dgm:t>
    </dgm:pt>
    <dgm:pt modelId="{566CCFA5-D31E-461B-A082-85BCCA573B69}" type="parTrans" cxnId="{6040D4B5-9E5C-444C-A2CE-C1CCB174F8F4}">
      <dgm:prSet/>
      <dgm:spPr/>
      <dgm:t>
        <a:bodyPr/>
        <a:lstStyle/>
        <a:p>
          <a:endParaRPr lang="es-ES" sz="1600">
            <a:latin typeface="+mn-lt"/>
          </a:endParaRPr>
        </a:p>
      </dgm:t>
    </dgm:pt>
    <dgm:pt modelId="{917FB1D2-5A22-4D29-8BC1-A245D5AE25B1}" type="sibTrans" cxnId="{6040D4B5-9E5C-444C-A2CE-C1CCB174F8F4}">
      <dgm:prSet/>
      <dgm:spPr/>
      <dgm:t>
        <a:bodyPr/>
        <a:lstStyle/>
        <a:p>
          <a:endParaRPr lang="es-ES" sz="1600">
            <a:latin typeface="+mn-lt"/>
          </a:endParaRPr>
        </a:p>
      </dgm:t>
    </dgm:pt>
    <dgm:pt modelId="{729E5099-7163-45FB-8E99-87E9AC29A7DF}">
      <dgm:prSet phldrT="[Texto]" phldr="0" custT="1"/>
      <dgm:spPr/>
      <dgm:t>
        <a:bodyPr/>
        <a:lstStyle/>
        <a:p>
          <a:r>
            <a:rPr lang="es-ES" sz="1800" b="1" dirty="0">
              <a:latin typeface="+mn-lt"/>
            </a:rPr>
            <a:t>¿Dónde?</a:t>
          </a:r>
        </a:p>
      </dgm:t>
    </dgm:pt>
    <dgm:pt modelId="{342CB60B-A30F-43EF-AA7D-5C60DB408B01}" type="parTrans" cxnId="{A346F91C-B067-4BA1-972C-D02AF8C93302}">
      <dgm:prSet/>
      <dgm:spPr/>
      <dgm:t>
        <a:bodyPr/>
        <a:lstStyle/>
        <a:p>
          <a:endParaRPr lang="es-ES" sz="1600">
            <a:latin typeface="+mn-lt"/>
          </a:endParaRPr>
        </a:p>
      </dgm:t>
    </dgm:pt>
    <dgm:pt modelId="{A645F246-02D0-4FCF-B05A-21A46CFD7E80}" type="sibTrans" cxnId="{A346F91C-B067-4BA1-972C-D02AF8C93302}">
      <dgm:prSet/>
      <dgm:spPr/>
      <dgm:t>
        <a:bodyPr/>
        <a:lstStyle/>
        <a:p>
          <a:endParaRPr lang="es-ES" sz="1600">
            <a:latin typeface="+mn-lt"/>
          </a:endParaRPr>
        </a:p>
      </dgm:t>
    </dgm:pt>
    <dgm:pt modelId="{48E83F35-095A-4DED-B5E1-71C9F5D21D02}">
      <dgm:prSet phldrT="[Texto]" phldr="0" custT="1"/>
      <dgm:spPr/>
      <dgm:t>
        <a:bodyPr/>
        <a:lstStyle/>
        <a:p>
          <a:pPr rtl="0"/>
          <a:r>
            <a:rPr lang="es-ES" sz="1600" dirty="0">
              <a:latin typeface="+mn-lt"/>
            </a:rPr>
            <a:t>Editorial o revista, y/o URL; DOI; </a:t>
          </a:r>
          <a:r>
            <a:rPr lang="es-ES" sz="1600" dirty="0" err="1">
              <a:latin typeface="+mn-lt"/>
            </a:rPr>
            <a:t>Handle</a:t>
          </a:r>
          <a:endParaRPr lang="es-ES" sz="1600" dirty="0">
            <a:latin typeface="+mn-lt"/>
          </a:endParaRPr>
        </a:p>
      </dgm:t>
    </dgm:pt>
    <dgm:pt modelId="{E8A7B563-9ED9-4449-8A2F-80ED7C8BBF80}" type="parTrans" cxnId="{3ED2FA01-C733-4C26-8FEB-3FF85E822465}">
      <dgm:prSet/>
      <dgm:spPr/>
      <dgm:t>
        <a:bodyPr/>
        <a:lstStyle/>
        <a:p>
          <a:endParaRPr lang="es-ES" sz="1600">
            <a:latin typeface="+mn-lt"/>
          </a:endParaRPr>
        </a:p>
      </dgm:t>
    </dgm:pt>
    <dgm:pt modelId="{B139D383-2FCF-4568-887F-7B7839062304}" type="sibTrans" cxnId="{3ED2FA01-C733-4C26-8FEB-3FF85E822465}">
      <dgm:prSet/>
      <dgm:spPr/>
      <dgm:t>
        <a:bodyPr/>
        <a:lstStyle/>
        <a:p>
          <a:endParaRPr lang="es-ES" sz="1600">
            <a:latin typeface="+mn-lt"/>
          </a:endParaRPr>
        </a:p>
      </dgm:t>
    </dgm:pt>
    <dgm:pt modelId="{9FB03C05-B495-4B2B-9D71-F811C9D0DFFE}">
      <dgm:prSet phldrT="[Texto]" phldr="0" custT="1"/>
      <dgm:spPr/>
      <dgm:t>
        <a:bodyPr/>
        <a:lstStyle/>
        <a:p>
          <a:pPr rtl="0"/>
          <a:r>
            <a:rPr lang="es-ES" sz="1600" dirty="0">
              <a:latin typeface="+mn-lt"/>
            </a:rPr>
            <a:t>¿cómo puedo recuperar esta publicación</a:t>
          </a:r>
        </a:p>
      </dgm:t>
    </dgm:pt>
    <dgm:pt modelId="{0DF38392-310D-416F-9DAD-55EF9B09FA36}" type="parTrans" cxnId="{DEF36830-5B7D-42D4-B0CB-255A1DC8A64F}">
      <dgm:prSet/>
      <dgm:spPr/>
      <dgm:t>
        <a:bodyPr/>
        <a:lstStyle/>
        <a:p>
          <a:endParaRPr lang="es-ES" sz="1600">
            <a:latin typeface="+mn-lt"/>
          </a:endParaRPr>
        </a:p>
      </dgm:t>
    </dgm:pt>
    <dgm:pt modelId="{150D38CB-5921-4E4F-BECF-C113A17C6CB3}" type="sibTrans" cxnId="{DEF36830-5B7D-42D4-B0CB-255A1DC8A64F}">
      <dgm:prSet/>
      <dgm:spPr/>
      <dgm:t>
        <a:bodyPr/>
        <a:lstStyle/>
        <a:p>
          <a:endParaRPr lang="es-ES" sz="1600">
            <a:latin typeface="+mn-lt"/>
          </a:endParaRPr>
        </a:p>
      </dgm:t>
    </dgm:pt>
    <dgm:pt modelId="{84402D70-2651-458C-B823-599FC203B6AD}">
      <dgm:prSet phldr="0" custT="1"/>
      <dgm:spPr/>
      <dgm:t>
        <a:bodyPr/>
        <a:lstStyle/>
        <a:p>
          <a:pPr rtl="0"/>
          <a:r>
            <a:rPr lang="es-ES" sz="1800" b="1" dirty="0">
              <a:latin typeface="+mn-lt"/>
            </a:rPr>
            <a:t>¿Qué? </a:t>
          </a:r>
        </a:p>
      </dgm:t>
    </dgm:pt>
    <dgm:pt modelId="{19707B2F-8440-4342-B301-F313A304CB6E}" type="parTrans" cxnId="{576CE839-48A9-407A-AAFE-A50E19B42212}">
      <dgm:prSet/>
      <dgm:spPr/>
      <dgm:t>
        <a:bodyPr/>
        <a:lstStyle/>
        <a:p>
          <a:endParaRPr lang="es-ES" sz="1600">
            <a:latin typeface="+mn-lt"/>
          </a:endParaRPr>
        </a:p>
      </dgm:t>
    </dgm:pt>
    <dgm:pt modelId="{72AEFE14-ABC7-4E38-B611-DA22A73B7F48}" type="sibTrans" cxnId="{576CE839-48A9-407A-AAFE-A50E19B42212}">
      <dgm:prSet/>
      <dgm:spPr/>
      <dgm:t>
        <a:bodyPr/>
        <a:lstStyle/>
        <a:p>
          <a:endParaRPr lang="es-ES" sz="1600">
            <a:latin typeface="+mn-lt"/>
          </a:endParaRPr>
        </a:p>
      </dgm:t>
    </dgm:pt>
    <dgm:pt modelId="{258FF95C-399B-4B1D-A789-4F33186EEC57}">
      <dgm:prSet phldr="0" custT="1"/>
      <dgm:spPr/>
      <dgm:t>
        <a:bodyPr/>
        <a:lstStyle/>
        <a:p>
          <a:pPr rtl="0"/>
          <a:r>
            <a:rPr lang="es-ES" sz="1600" dirty="0">
              <a:latin typeface="+mn-lt"/>
            </a:rPr>
            <a:t>Libro, capítulo de libro, revista, artículo, blog, post, etc.</a:t>
          </a:r>
        </a:p>
      </dgm:t>
    </dgm:pt>
    <dgm:pt modelId="{BB94EF87-36CD-41DD-8C87-9C5E6345517D}" type="parTrans" cxnId="{F2BAA0AE-0EEF-4E2F-A464-7FB19939FF01}">
      <dgm:prSet/>
      <dgm:spPr/>
      <dgm:t>
        <a:bodyPr/>
        <a:lstStyle/>
        <a:p>
          <a:endParaRPr lang="es-ES" sz="1600">
            <a:latin typeface="+mn-lt"/>
          </a:endParaRPr>
        </a:p>
      </dgm:t>
    </dgm:pt>
    <dgm:pt modelId="{2D0DFD03-EBA2-48B1-A76F-BE9F4584B6D0}" type="sibTrans" cxnId="{F2BAA0AE-0EEF-4E2F-A464-7FB19939FF01}">
      <dgm:prSet/>
      <dgm:spPr/>
      <dgm:t>
        <a:bodyPr/>
        <a:lstStyle/>
        <a:p>
          <a:endParaRPr lang="es-ES" sz="1600">
            <a:latin typeface="+mn-lt"/>
          </a:endParaRPr>
        </a:p>
      </dgm:t>
    </dgm:pt>
    <dgm:pt modelId="{20E2879B-53AE-4F5B-908A-CDB414454611}">
      <dgm:prSet phldr="0" custT="1"/>
      <dgm:spPr/>
      <dgm:t>
        <a:bodyPr/>
        <a:lstStyle/>
        <a:p>
          <a:pPr rtl="0"/>
          <a:r>
            <a:rPr lang="es-ES" sz="1600" dirty="0">
              <a:latin typeface="+mn-lt"/>
            </a:rPr>
            <a:t>Título o nombre de la publicación</a:t>
          </a:r>
        </a:p>
      </dgm:t>
    </dgm:pt>
    <dgm:pt modelId="{638ABDA4-6C01-463D-8B3B-E6DFFA35E9E0}" type="parTrans" cxnId="{147DA1EA-0386-4B26-97E3-CD09092CD52B}">
      <dgm:prSet/>
      <dgm:spPr/>
      <dgm:t>
        <a:bodyPr/>
        <a:lstStyle/>
        <a:p>
          <a:endParaRPr lang="es-ES" sz="1600">
            <a:latin typeface="+mn-lt"/>
          </a:endParaRPr>
        </a:p>
      </dgm:t>
    </dgm:pt>
    <dgm:pt modelId="{3A8E7E9A-59C8-4822-B310-95DB42D8B45D}" type="sibTrans" cxnId="{147DA1EA-0386-4B26-97E3-CD09092CD52B}">
      <dgm:prSet/>
      <dgm:spPr/>
      <dgm:t>
        <a:bodyPr/>
        <a:lstStyle/>
        <a:p>
          <a:endParaRPr lang="es-ES" sz="1600">
            <a:latin typeface="+mn-lt"/>
          </a:endParaRPr>
        </a:p>
      </dgm:t>
    </dgm:pt>
    <dgm:pt modelId="{D2656E56-F594-4A40-8683-364F5E862C15}" type="pres">
      <dgm:prSet presAssocID="{E9D0F323-89E4-4267-8C29-106B6A30D13E}" presName="Name0" presStyleCnt="0">
        <dgm:presLayoutVars>
          <dgm:chPref val="3"/>
          <dgm:dir/>
          <dgm:animLvl val="lvl"/>
          <dgm:resizeHandles/>
        </dgm:presLayoutVars>
      </dgm:prSet>
      <dgm:spPr/>
    </dgm:pt>
    <dgm:pt modelId="{0FD2E039-80FD-4AA9-9F8A-799891C5916D}" type="pres">
      <dgm:prSet presAssocID="{6E3E9FF3-DFC4-4D74-97CA-F723C155AB8A}" presName="horFlow" presStyleCnt="0"/>
      <dgm:spPr/>
    </dgm:pt>
    <dgm:pt modelId="{A42CF191-221C-4C9D-9D7A-2E42C67DCFAE}" type="pres">
      <dgm:prSet presAssocID="{6E3E9FF3-DFC4-4D74-97CA-F723C155AB8A}" presName="bigChev" presStyleLbl="node1" presStyleIdx="0" presStyleCnt="4"/>
      <dgm:spPr/>
    </dgm:pt>
    <dgm:pt modelId="{FE598FBF-A815-46C4-A261-C419F13F6351}" type="pres">
      <dgm:prSet presAssocID="{C0005445-73D5-4663-90A3-0FF19275F701}" presName="parTrans" presStyleCnt="0"/>
      <dgm:spPr/>
    </dgm:pt>
    <dgm:pt modelId="{A12044C3-E24D-4493-9EAE-2B7103598118}" type="pres">
      <dgm:prSet presAssocID="{AAEE9DB9-26BC-402A-9F54-01239CE71D74}" presName="node" presStyleLbl="alignAccFollowNode1" presStyleIdx="0" presStyleCnt="8">
        <dgm:presLayoutVars>
          <dgm:bulletEnabled val="1"/>
        </dgm:presLayoutVars>
      </dgm:prSet>
      <dgm:spPr/>
    </dgm:pt>
    <dgm:pt modelId="{8E49708B-AC4D-4A73-8F36-23DD77F9877D}" type="pres">
      <dgm:prSet presAssocID="{1039BADC-7506-488D-A4A4-D815C8F70313}" presName="sibTrans" presStyleCnt="0"/>
      <dgm:spPr/>
    </dgm:pt>
    <dgm:pt modelId="{27F7A452-2257-41E5-AE82-72EE274FAEE2}" type="pres">
      <dgm:prSet presAssocID="{13AB1435-0A8E-49F6-962C-B8DA9DB4634A}" presName="node" presStyleLbl="alignAccFollowNode1" presStyleIdx="1" presStyleCnt="8">
        <dgm:presLayoutVars>
          <dgm:bulletEnabled val="1"/>
        </dgm:presLayoutVars>
      </dgm:prSet>
      <dgm:spPr/>
    </dgm:pt>
    <dgm:pt modelId="{30DBD6E5-C9EC-463A-87B5-7E69ED0E5074}" type="pres">
      <dgm:prSet presAssocID="{6E3E9FF3-DFC4-4D74-97CA-F723C155AB8A}" presName="vSp" presStyleCnt="0"/>
      <dgm:spPr/>
    </dgm:pt>
    <dgm:pt modelId="{67B14301-0E4D-4DEB-82CC-7BF1F5800D07}" type="pres">
      <dgm:prSet presAssocID="{4F5889AB-2ED6-40C5-8DCA-4CAEC8FFBEEC}" presName="horFlow" presStyleCnt="0"/>
      <dgm:spPr/>
    </dgm:pt>
    <dgm:pt modelId="{D88E247D-6144-4000-9E5A-183FB4EBAF40}" type="pres">
      <dgm:prSet presAssocID="{4F5889AB-2ED6-40C5-8DCA-4CAEC8FFBEEC}" presName="bigChev" presStyleLbl="node1" presStyleIdx="1" presStyleCnt="4"/>
      <dgm:spPr/>
    </dgm:pt>
    <dgm:pt modelId="{81D1FD02-DA42-4E3F-A38B-079C2B9C5E98}" type="pres">
      <dgm:prSet presAssocID="{AC6E0D7F-FB4A-4125-A3EF-E7A45D189AE2}" presName="parTrans" presStyleCnt="0"/>
      <dgm:spPr/>
    </dgm:pt>
    <dgm:pt modelId="{F93CCE5F-5BFB-41F5-9886-9EBDD20B61A6}" type="pres">
      <dgm:prSet presAssocID="{6E036864-1CFA-4E01-A5D5-B6D81F1142CB}" presName="node" presStyleLbl="alignAccFollowNode1" presStyleIdx="2" presStyleCnt="8">
        <dgm:presLayoutVars>
          <dgm:bulletEnabled val="1"/>
        </dgm:presLayoutVars>
      </dgm:prSet>
      <dgm:spPr/>
    </dgm:pt>
    <dgm:pt modelId="{69FD49F8-13D0-40C9-AC68-E25CF1822695}" type="pres">
      <dgm:prSet presAssocID="{5845AA03-6C40-4A4F-B3A7-3CB0623C943F}" presName="sibTrans" presStyleCnt="0"/>
      <dgm:spPr/>
    </dgm:pt>
    <dgm:pt modelId="{E132FD02-BDF1-4E68-9BF2-A284F7D6DAB5}" type="pres">
      <dgm:prSet presAssocID="{BF205E6D-6FD6-44AE-A177-3E0A014A8A9B}" presName="node" presStyleLbl="alignAccFollowNode1" presStyleIdx="3" presStyleCnt="8">
        <dgm:presLayoutVars>
          <dgm:bulletEnabled val="1"/>
        </dgm:presLayoutVars>
      </dgm:prSet>
      <dgm:spPr/>
    </dgm:pt>
    <dgm:pt modelId="{32BE3ADD-B09F-4135-B344-D11EB19BCC18}" type="pres">
      <dgm:prSet presAssocID="{4F5889AB-2ED6-40C5-8DCA-4CAEC8FFBEEC}" presName="vSp" presStyleCnt="0"/>
      <dgm:spPr/>
    </dgm:pt>
    <dgm:pt modelId="{F017F65E-BB8E-4049-A131-4475FF9FF9FF}" type="pres">
      <dgm:prSet presAssocID="{84402D70-2651-458C-B823-599FC203B6AD}" presName="horFlow" presStyleCnt="0"/>
      <dgm:spPr/>
    </dgm:pt>
    <dgm:pt modelId="{E6533A46-01D2-406E-83BA-62FA29D7FD22}" type="pres">
      <dgm:prSet presAssocID="{84402D70-2651-458C-B823-599FC203B6AD}" presName="bigChev" presStyleLbl="node1" presStyleIdx="2" presStyleCnt="4"/>
      <dgm:spPr/>
    </dgm:pt>
    <dgm:pt modelId="{878EC5CF-4012-40B7-8D69-390930296434}" type="pres">
      <dgm:prSet presAssocID="{BB94EF87-36CD-41DD-8C87-9C5E6345517D}" presName="parTrans" presStyleCnt="0"/>
      <dgm:spPr/>
    </dgm:pt>
    <dgm:pt modelId="{EB50E6EE-4DF1-4BE5-8ED0-C6C28A0A54AD}" type="pres">
      <dgm:prSet presAssocID="{258FF95C-399B-4B1D-A789-4F33186EEC57}" presName="node" presStyleLbl="alignAccFollowNode1" presStyleIdx="4" presStyleCnt="8" custScaleX="115840" custLinFactNeighborX="-53014">
        <dgm:presLayoutVars>
          <dgm:bulletEnabled val="1"/>
        </dgm:presLayoutVars>
      </dgm:prSet>
      <dgm:spPr/>
    </dgm:pt>
    <dgm:pt modelId="{F6A8E41B-C069-42D4-B91D-92BAD59DE0DE}" type="pres">
      <dgm:prSet presAssocID="{2D0DFD03-EBA2-48B1-A76F-BE9F4584B6D0}" presName="sibTrans" presStyleCnt="0"/>
      <dgm:spPr/>
    </dgm:pt>
    <dgm:pt modelId="{065864BA-E258-46FB-BA0B-140F2C889ED1}" type="pres">
      <dgm:prSet presAssocID="{20E2879B-53AE-4F5B-908A-CDB414454611}" presName="node" presStyleLbl="alignAccFollowNode1" presStyleIdx="5" presStyleCnt="8">
        <dgm:presLayoutVars>
          <dgm:bulletEnabled val="1"/>
        </dgm:presLayoutVars>
      </dgm:prSet>
      <dgm:spPr/>
    </dgm:pt>
    <dgm:pt modelId="{DC45CEA5-7C50-4A16-8550-452D5399010B}" type="pres">
      <dgm:prSet presAssocID="{84402D70-2651-458C-B823-599FC203B6AD}" presName="vSp" presStyleCnt="0"/>
      <dgm:spPr/>
    </dgm:pt>
    <dgm:pt modelId="{7485695A-333E-4289-AB9D-3335E227A217}" type="pres">
      <dgm:prSet presAssocID="{729E5099-7163-45FB-8E99-87E9AC29A7DF}" presName="horFlow" presStyleCnt="0"/>
      <dgm:spPr/>
    </dgm:pt>
    <dgm:pt modelId="{E6EA8A4E-8FF9-46C7-886E-830B96B24501}" type="pres">
      <dgm:prSet presAssocID="{729E5099-7163-45FB-8E99-87E9AC29A7DF}" presName="bigChev" presStyleLbl="node1" presStyleIdx="3" presStyleCnt="4"/>
      <dgm:spPr/>
    </dgm:pt>
    <dgm:pt modelId="{479A59FB-1911-4748-8824-711DD46153E6}" type="pres">
      <dgm:prSet presAssocID="{E8A7B563-9ED9-4449-8A2F-80ED7C8BBF80}" presName="parTrans" presStyleCnt="0"/>
      <dgm:spPr/>
    </dgm:pt>
    <dgm:pt modelId="{BE8CB98D-C6EE-4777-A853-BEC649AF83DF}" type="pres">
      <dgm:prSet presAssocID="{48E83F35-095A-4DED-B5E1-71C9F5D21D02}" presName="node" presStyleLbl="alignAccFollowNode1" presStyleIdx="6" presStyleCnt="8" custScaleX="127544">
        <dgm:presLayoutVars>
          <dgm:bulletEnabled val="1"/>
        </dgm:presLayoutVars>
      </dgm:prSet>
      <dgm:spPr/>
    </dgm:pt>
    <dgm:pt modelId="{5720F939-1BE8-4368-AB50-1E3D3156EED3}" type="pres">
      <dgm:prSet presAssocID="{B139D383-2FCF-4568-887F-7B7839062304}" presName="sibTrans" presStyleCnt="0"/>
      <dgm:spPr/>
    </dgm:pt>
    <dgm:pt modelId="{1DCBD674-DD48-4517-B368-7529CF0D0238}" type="pres">
      <dgm:prSet presAssocID="{9FB03C05-B495-4B2B-9D71-F811C9D0DFFE}" presName="node" presStyleLbl="alignAccFollowNode1" presStyleIdx="7" presStyleCnt="8">
        <dgm:presLayoutVars>
          <dgm:bulletEnabled val="1"/>
        </dgm:presLayoutVars>
      </dgm:prSet>
      <dgm:spPr/>
    </dgm:pt>
  </dgm:ptLst>
  <dgm:cxnLst>
    <dgm:cxn modelId="{E8BEF901-3878-49B5-96BB-90B3DD92EAC7}" type="presOf" srcId="{6E3E9FF3-DFC4-4D74-97CA-F723C155AB8A}" destId="{A42CF191-221C-4C9D-9D7A-2E42C67DCFAE}" srcOrd="0" destOrd="0" presId="urn:microsoft.com/office/officeart/2005/8/layout/lProcess3"/>
    <dgm:cxn modelId="{3ED2FA01-C733-4C26-8FEB-3FF85E822465}" srcId="{729E5099-7163-45FB-8E99-87E9AC29A7DF}" destId="{48E83F35-095A-4DED-B5E1-71C9F5D21D02}" srcOrd="0" destOrd="0" parTransId="{E8A7B563-9ED9-4449-8A2F-80ED7C8BBF80}" sibTransId="{B139D383-2FCF-4568-887F-7B7839062304}"/>
    <dgm:cxn modelId="{BE39ED02-4970-48E3-BDBA-122A4B6BDAF2}" srcId="{E9D0F323-89E4-4267-8C29-106B6A30D13E}" destId="{4F5889AB-2ED6-40C5-8DCA-4CAEC8FFBEEC}" srcOrd="1" destOrd="0" parTransId="{419C095C-DB3B-42AF-A853-28EE5C413BC1}" sibTransId="{D491BED5-B2D2-439D-8B41-27AD01815558}"/>
    <dgm:cxn modelId="{9240621A-C1C3-4E0A-A7B1-2CF8C2DEE227}" type="presOf" srcId="{258FF95C-399B-4B1D-A789-4F33186EEC57}" destId="{EB50E6EE-4DF1-4BE5-8ED0-C6C28A0A54AD}" srcOrd="0" destOrd="0" presId="urn:microsoft.com/office/officeart/2005/8/layout/lProcess3"/>
    <dgm:cxn modelId="{EEC8461A-0E3D-405E-9512-DE878D355B60}" type="presOf" srcId="{E9D0F323-89E4-4267-8C29-106B6A30D13E}" destId="{D2656E56-F594-4A40-8683-364F5E862C15}" srcOrd="0" destOrd="0" presId="urn:microsoft.com/office/officeart/2005/8/layout/lProcess3"/>
    <dgm:cxn modelId="{A346F91C-B067-4BA1-972C-D02AF8C93302}" srcId="{E9D0F323-89E4-4267-8C29-106B6A30D13E}" destId="{729E5099-7163-45FB-8E99-87E9AC29A7DF}" srcOrd="3" destOrd="0" parTransId="{342CB60B-A30F-43EF-AA7D-5C60DB408B01}" sibTransId="{A645F246-02D0-4FCF-B05A-21A46CFD7E80}"/>
    <dgm:cxn modelId="{DEF36830-5B7D-42D4-B0CB-255A1DC8A64F}" srcId="{729E5099-7163-45FB-8E99-87E9AC29A7DF}" destId="{9FB03C05-B495-4B2B-9D71-F811C9D0DFFE}" srcOrd="1" destOrd="0" parTransId="{0DF38392-310D-416F-9DAD-55EF9B09FA36}" sibTransId="{150D38CB-5921-4E4F-BECF-C113A17C6CB3}"/>
    <dgm:cxn modelId="{6D2DF734-1621-435F-9491-AEC021BDE6E2}" srcId="{4F5889AB-2ED6-40C5-8DCA-4CAEC8FFBEEC}" destId="{6E036864-1CFA-4E01-A5D5-B6D81F1142CB}" srcOrd="0" destOrd="0" parTransId="{AC6E0D7F-FB4A-4125-A3EF-E7A45D189AE2}" sibTransId="{5845AA03-6C40-4A4F-B3A7-3CB0623C943F}"/>
    <dgm:cxn modelId="{576CE839-48A9-407A-AAFE-A50E19B42212}" srcId="{E9D0F323-89E4-4267-8C29-106B6A30D13E}" destId="{84402D70-2651-458C-B823-599FC203B6AD}" srcOrd="2" destOrd="0" parTransId="{19707B2F-8440-4342-B301-F313A304CB6E}" sibTransId="{72AEFE14-ABC7-4E38-B611-DA22A73B7F48}"/>
    <dgm:cxn modelId="{F7130460-DAAA-4726-812C-0834C1CD854B}" srcId="{E9D0F323-89E4-4267-8C29-106B6A30D13E}" destId="{6E3E9FF3-DFC4-4D74-97CA-F723C155AB8A}" srcOrd="0" destOrd="0" parTransId="{009894EB-20FF-4F6F-AEFC-0BAD6712A2DE}" sibTransId="{2459A32E-72E5-4C56-833B-94E60FF5D366}"/>
    <dgm:cxn modelId="{E62A7974-2D6D-4EFB-9709-EF935CDAF329}" srcId="{6E3E9FF3-DFC4-4D74-97CA-F723C155AB8A}" destId="{AAEE9DB9-26BC-402A-9F54-01239CE71D74}" srcOrd="0" destOrd="0" parTransId="{C0005445-73D5-4663-90A3-0FF19275F701}" sibTransId="{1039BADC-7506-488D-A4A4-D815C8F70313}"/>
    <dgm:cxn modelId="{0465F783-6D68-471A-89F8-1985B2577977}" type="presOf" srcId="{729E5099-7163-45FB-8E99-87E9AC29A7DF}" destId="{E6EA8A4E-8FF9-46C7-886E-830B96B24501}" srcOrd="0" destOrd="0" presId="urn:microsoft.com/office/officeart/2005/8/layout/lProcess3"/>
    <dgm:cxn modelId="{B73DAD8C-E76D-4EB6-80AB-7296E0E451D0}" type="presOf" srcId="{9FB03C05-B495-4B2B-9D71-F811C9D0DFFE}" destId="{1DCBD674-DD48-4517-B368-7529CF0D0238}" srcOrd="0" destOrd="0" presId="urn:microsoft.com/office/officeart/2005/8/layout/lProcess3"/>
    <dgm:cxn modelId="{A38403A5-6741-4B5C-8F62-313E655910DF}" type="presOf" srcId="{48E83F35-095A-4DED-B5E1-71C9F5D21D02}" destId="{BE8CB98D-C6EE-4777-A853-BEC649AF83DF}" srcOrd="0" destOrd="0" presId="urn:microsoft.com/office/officeart/2005/8/layout/lProcess3"/>
    <dgm:cxn modelId="{2237BDAB-072F-4559-AE1D-448367181F7E}" srcId="{6E3E9FF3-DFC4-4D74-97CA-F723C155AB8A}" destId="{13AB1435-0A8E-49F6-962C-B8DA9DB4634A}" srcOrd="1" destOrd="0" parTransId="{DC83545A-27A6-49BB-A519-8F1EF58DDD2F}" sibTransId="{90443CDE-BAFA-4E6E-931E-A6373AD89CF2}"/>
    <dgm:cxn modelId="{F2BAA0AE-0EEF-4E2F-A464-7FB19939FF01}" srcId="{84402D70-2651-458C-B823-599FC203B6AD}" destId="{258FF95C-399B-4B1D-A789-4F33186EEC57}" srcOrd="0" destOrd="0" parTransId="{BB94EF87-36CD-41DD-8C87-9C5E6345517D}" sibTransId="{2D0DFD03-EBA2-48B1-A76F-BE9F4584B6D0}"/>
    <dgm:cxn modelId="{6AF73EB0-356D-4EE6-9EF1-A1EA7E15A58B}" type="presOf" srcId="{13AB1435-0A8E-49F6-962C-B8DA9DB4634A}" destId="{27F7A452-2257-41E5-AE82-72EE274FAEE2}" srcOrd="0" destOrd="0" presId="urn:microsoft.com/office/officeart/2005/8/layout/lProcess3"/>
    <dgm:cxn modelId="{6040D4B5-9E5C-444C-A2CE-C1CCB174F8F4}" srcId="{4F5889AB-2ED6-40C5-8DCA-4CAEC8FFBEEC}" destId="{BF205E6D-6FD6-44AE-A177-3E0A014A8A9B}" srcOrd="1" destOrd="0" parTransId="{566CCFA5-D31E-461B-A082-85BCCA573B69}" sibTransId="{917FB1D2-5A22-4D29-8BC1-A245D5AE25B1}"/>
    <dgm:cxn modelId="{600253B7-DD4E-4B3B-A62D-03BBBC55CB99}" type="presOf" srcId="{4F5889AB-2ED6-40C5-8DCA-4CAEC8FFBEEC}" destId="{D88E247D-6144-4000-9E5A-183FB4EBAF40}" srcOrd="0" destOrd="0" presId="urn:microsoft.com/office/officeart/2005/8/layout/lProcess3"/>
    <dgm:cxn modelId="{CB08C3CD-7C89-460C-8CFB-CBBB8B581016}" type="presOf" srcId="{6E036864-1CFA-4E01-A5D5-B6D81F1142CB}" destId="{F93CCE5F-5BFB-41F5-9886-9EBDD20B61A6}" srcOrd="0" destOrd="0" presId="urn:microsoft.com/office/officeart/2005/8/layout/lProcess3"/>
    <dgm:cxn modelId="{12EF26D4-9279-425F-9D87-99B9A8C5E885}" type="presOf" srcId="{BF205E6D-6FD6-44AE-A177-3E0A014A8A9B}" destId="{E132FD02-BDF1-4E68-9BF2-A284F7D6DAB5}" srcOrd="0" destOrd="0" presId="urn:microsoft.com/office/officeart/2005/8/layout/lProcess3"/>
    <dgm:cxn modelId="{0ADAE1DC-444C-4866-94F1-43FC9F9ED71A}" type="presOf" srcId="{84402D70-2651-458C-B823-599FC203B6AD}" destId="{E6533A46-01D2-406E-83BA-62FA29D7FD22}" srcOrd="0" destOrd="0" presId="urn:microsoft.com/office/officeart/2005/8/layout/lProcess3"/>
    <dgm:cxn modelId="{147DA1EA-0386-4B26-97E3-CD09092CD52B}" srcId="{84402D70-2651-458C-B823-599FC203B6AD}" destId="{20E2879B-53AE-4F5B-908A-CDB414454611}" srcOrd="1" destOrd="0" parTransId="{638ABDA4-6C01-463D-8B3B-E6DFFA35E9E0}" sibTransId="{3A8E7E9A-59C8-4822-B310-95DB42D8B45D}"/>
    <dgm:cxn modelId="{1CD0C3EC-20F5-4E5B-A494-2E454F4DDD00}" type="presOf" srcId="{20E2879B-53AE-4F5B-908A-CDB414454611}" destId="{065864BA-E258-46FB-BA0B-140F2C889ED1}" srcOrd="0" destOrd="0" presId="urn:microsoft.com/office/officeart/2005/8/layout/lProcess3"/>
    <dgm:cxn modelId="{190516F8-C67C-45CC-BE4F-9E8446711175}" type="presOf" srcId="{AAEE9DB9-26BC-402A-9F54-01239CE71D74}" destId="{A12044C3-E24D-4493-9EAE-2B7103598118}" srcOrd="0" destOrd="0" presId="urn:microsoft.com/office/officeart/2005/8/layout/lProcess3"/>
    <dgm:cxn modelId="{758A093E-ACC7-417F-BBFD-D1C1065A1909}" type="presParOf" srcId="{D2656E56-F594-4A40-8683-364F5E862C15}" destId="{0FD2E039-80FD-4AA9-9F8A-799891C5916D}" srcOrd="0" destOrd="0" presId="urn:microsoft.com/office/officeart/2005/8/layout/lProcess3"/>
    <dgm:cxn modelId="{CD3A6414-06A5-4881-B8BB-2686DCE086BE}" type="presParOf" srcId="{0FD2E039-80FD-4AA9-9F8A-799891C5916D}" destId="{A42CF191-221C-4C9D-9D7A-2E42C67DCFAE}" srcOrd="0" destOrd="0" presId="urn:microsoft.com/office/officeart/2005/8/layout/lProcess3"/>
    <dgm:cxn modelId="{FE983061-7E5C-419C-905E-4976A055EBF2}" type="presParOf" srcId="{0FD2E039-80FD-4AA9-9F8A-799891C5916D}" destId="{FE598FBF-A815-46C4-A261-C419F13F6351}" srcOrd="1" destOrd="0" presId="urn:microsoft.com/office/officeart/2005/8/layout/lProcess3"/>
    <dgm:cxn modelId="{288980A6-782C-48AC-B30A-763CB9C3B5E6}" type="presParOf" srcId="{0FD2E039-80FD-4AA9-9F8A-799891C5916D}" destId="{A12044C3-E24D-4493-9EAE-2B7103598118}" srcOrd="2" destOrd="0" presId="urn:microsoft.com/office/officeart/2005/8/layout/lProcess3"/>
    <dgm:cxn modelId="{04723FD6-D77D-4A4F-9792-26E943C60AD6}" type="presParOf" srcId="{0FD2E039-80FD-4AA9-9F8A-799891C5916D}" destId="{8E49708B-AC4D-4A73-8F36-23DD77F9877D}" srcOrd="3" destOrd="0" presId="urn:microsoft.com/office/officeart/2005/8/layout/lProcess3"/>
    <dgm:cxn modelId="{C005A2DB-F3D9-4356-8B29-03059079A2CD}" type="presParOf" srcId="{0FD2E039-80FD-4AA9-9F8A-799891C5916D}" destId="{27F7A452-2257-41E5-AE82-72EE274FAEE2}" srcOrd="4" destOrd="0" presId="urn:microsoft.com/office/officeart/2005/8/layout/lProcess3"/>
    <dgm:cxn modelId="{D485B0E9-21E2-4D08-8740-4AE9C3F37684}" type="presParOf" srcId="{D2656E56-F594-4A40-8683-364F5E862C15}" destId="{30DBD6E5-C9EC-463A-87B5-7E69ED0E5074}" srcOrd="1" destOrd="0" presId="urn:microsoft.com/office/officeart/2005/8/layout/lProcess3"/>
    <dgm:cxn modelId="{71DC4478-61EF-4F33-B3C5-263078F15B4B}" type="presParOf" srcId="{D2656E56-F594-4A40-8683-364F5E862C15}" destId="{67B14301-0E4D-4DEB-82CC-7BF1F5800D07}" srcOrd="2" destOrd="0" presId="urn:microsoft.com/office/officeart/2005/8/layout/lProcess3"/>
    <dgm:cxn modelId="{23621AE6-CB66-4170-A9F2-54211EA6D21B}" type="presParOf" srcId="{67B14301-0E4D-4DEB-82CC-7BF1F5800D07}" destId="{D88E247D-6144-4000-9E5A-183FB4EBAF40}" srcOrd="0" destOrd="0" presId="urn:microsoft.com/office/officeart/2005/8/layout/lProcess3"/>
    <dgm:cxn modelId="{E5EC71DC-F549-4421-9406-34BC37E42036}" type="presParOf" srcId="{67B14301-0E4D-4DEB-82CC-7BF1F5800D07}" destId="{81D1FD02-DA42-4E3F-A38B-079C2B9C5E98}" srcOrd="1" destOrd="0" presId="urn:microsoft.com/office/officeart/2005/8/layout/lProcess3"/>
    <dgm:cxn modelId="{14DCB8E1-1B0A-4836-94A9-A02922296681}" type="presParOf" srcId="{67B14301-0E4D-4DEB-82CC-7BF1F5800D07}" destId="{F93CCE5F-5BFB-41F5-9886-9EBDD20B61A6}" srcOrd="2" destOrd="0" presId="urn:microsoft.com/office/officeart/2005/8/layout/lProcess3"/>
    <dgm:cxn modelId="{7C93590C-0466-43A3-9210-97B146D25749}" type="presParOf" srcId="{67B14301-0E4D-4DEB-82CC-7BF1F5800D07}" destId="{69FD49F8-13D0-40C9-AC68-E25CF1822695}" srcOrd="3" destOrd="0" presId="urn:microsoft.com/office/officeart/2005/8/layout/lProcess3"/>
    <dgm:cxn modelId="{42A68273-90B1-4583-940D-081E2938C93B}" type="presParOf" srcId="{67B14301-0E4D-4DEB-82CC-7BF1F5800D07}" destId="{E132FD02-BDF1-4E68-9BF2-A284F7D6DAB5}" srcOrd="4" destOrd="0" presId="urn:microsoft.com/office/officeart/2005/8/layout/lProcess3"/>
    <dgm:cxn modelId="{74E8FB2A-572F-41ED-B74B-80F68B36D113}" type="presParOf" srcId="{D2656E56-F594-4A40-8683-364F5E862C15}" destId="{32BE3ADD-B09F-4135-B344-D11EB19BCC18}" srcOrd="3" destOrd="0" presId="urn:microsoft.com/office/officeart/2005/8/layout/lProcess3"/>
    <dgm:cxn modelId="{37128214-BA55-41CA-966F-CCB3483EB256}" type="presParOf" srcId="{D2656E56-F594-4A40-8683-364F5E862C15}" destId="{F017F65E-BB8E-4049-A131-4475FF9FF9FF}" srcOrd="4" destOrd="0" presId="urn:microsoft.com/office/officeart/2005/8/layout/lProcess3"/>
    <dgm:cxn modelId="{D9DC3E36-4D10-4F55-B962-C9F062D13CA8}" type="presParOf" srcId="{F017F65E-BB8E-4049-A131-4475FF9FF9FF}" destId="{E6533A46-01D2-406E-83BA-62FA29D7FD22}" srcOrd="0" destOrd="0" presId="urn:microsoft.com/office/officeart/2005/8/layout/lProcess3"/>
    <dgm:cxn modelId="{F3184828-B986-4DF1-99A3-8959AAC65D82}" type="presParOf" srcId="{F017F65E-BB8E-4049-A131-4475FF9FF9FF}" destId="{878EC5CF-4012-40B7-8D69-390930296434}" srcOrd="1" destOrd="0" presId="urn:microsoft.com/office/officeart/2005/8/layout/lProcess3"/>
    <dgm:cxn modelId="{981C4BAC-F2CB-411E-8BDD-0B78A5AE8BAA}" type="presParOf" srcId="{F017F65E-BB8E-4049-A131-4475FF9FF9FF}" destId="{EB50E6EE-4DF1-4BE5-8ED0-C6C28A0A54AD}" srcOrd="2" destOrd="0" presId="urn:microsoft.com/office/officeart/2005/8/layout/lProcess3"/>
    <dgm:cxn modelId="{E06A1605-EA53-439C-BFD4-5D9AFA292C33}" type="presParOf" srcId="{F017F65E-BB8E-4049-A131-4475FF9FF9FF}" destId="{F6A8E41B-C069-42D4-B91D-92BAD59DE0DE}" srcOrd="3" destOrd="0" presId="urn:microsoft.com/office/officeart/2005/8/layout/lProcess3"/>
    <dgm:cxn modelId="{7FAE2536-4396-4934-848A-B7719AB5BB88}" type="presParOf" srcId="{F017F65E-BB8E-4049-A131-4475FF9FF9FF}" destId="{065864BA-E258-46FB-BA0B-140F2C889ED1}" srcOrd="4" destOrd="0" presId="urn:microsoft.com/office/officeart/2005/8/layout/lProcess3"/>
    <dgm:cxn modelId="{589C3B1F-17C3-4FA6-B75A-E47D8937CCD3}" type="presParOf" srcId="{D2656E56-F594-4A40-8683-364F5E862C15}" destId="{DC45CEA5-7C50-4A16-8550-452D5399010B}" srcOrd="5" destOrd="0" presId="urn:microsoft.com/office/officeart/2005/8/layout/lProcess3"/>
    <dgm:cxn modelId="{5B49369B-9423-43A9-93CE-16E25AD8B8A9}" type="presParOf" srcId="{D2656E56-F594-4A40-8683-364F5E862C15}" destId="{7485695A-333E-4289-AB9D-3335E227A217}" srcOrd="6" destOrd="0" presId="urn:microsoft.com/office/officeart/2005/8/layout/lProcess3"/>
    <dgm:cxn modelId="{FC0D4D7C-3D0B-47CD-B04D-1CA1D1B04CE0}" type="presParOf" srcId="{7485695A-333E-4289-AB9D-3335E227A217}" destId="{E6EA8A4E-8FF9-46C7-886E-830B96B24501}" srcOrd="0" destOrd="0" presId="urn:microsoft.com/office/officeart/2005/8/layout/lProcess3"/>
    <dgm:cxn modelId="{4B53A22A-1A9F-419E-B850-C5F4131C6932}" type="presParOf" srcId="{7485695A-333E-4289-AB9D-3335E227A217}" destId="{479A59FB-1911-4748-8824-711DD46153E6}" srcOrd="1" destOrd="0" presId="urn:microsoft.com/office/officeart/2005/8/layout/lProcess3"/>
    <dgm:cxn modelId="{AC083FFA-9A33-494E-A6D3-A3B93CBC0F78}" type="presParOf" srcId="{7485695A-333E-4289-AB9D-3335E227A217}" destId="{BE8CB98D-C6EE-4777-A853-BEC649AF83DF}" srcOrd="2" destOrd="0" presId="urn:microsoft.com/office/officeart/2005/8/layout/lProcess3"/>
    <dgm:cxn modelId="{45B569A8-C133-4F15-958A-24C4C48A7894}" type="presParOf" srcId="{7485695A-333E-4289-AB9D-3335E227A217}" destId="{5720F939-1BE8-4368-AB50-1E3D3156EED3}" srcOrd="3" destOrd="0" presId="urn:microsoft.com/office/officeart/2005/8/layout/lProcess3"/>
    <dgm:cxn modelId="{94FD4448-CD4B-400D-82F9-3861FABE9D69}" type="presParOf" srcId="{7485695A-333E-4289-AB9D-3335E227A217}" destId="{1DCBD674-DD48-4517-B368-7529CF0D0238}" srcOrd="4"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A6FDE3-63EF-431F-9D1A-59A303B52A65}" type="doc">
      <dgm:prSet loTypeId="urn:microsoft.com/office/officeart/2016/7/layout/BasicTimeline" loCatId="process" qsTypeId="urn:microsoft.com/office/officeart/2005/8/quickstyle/simple1" qsCatId="simple" csTypeId="urn:microsoft.com/office/officeart/2005/8/colors/accent2_1" csCatId="accent2" phldr="1"/>
      <dgm:spPr/>
      <dgm:t>
        <a:bodyPr/>
        <a:lstStyle/>
        <a:p>
          <a:endParaRPr lang="en-US"/>
        </a:p>
      </dgm:t>
    </dgm:pt>
    <dgm:pt modelId="{43E8E062-83EA-475D-B320-A3F1508AFDE5}">
      <dgm:prSet/>
      <dgm:spPr/>
      <dgm:t>
        <a:bodyPr/>
        <a:lstStyle/>
        <a:p>
          <a:pPr>
            <a:defRPr b="1"/>
          </a:pPr>
          <a:r>
            <a:rPr lang="en-US" dirty="0"/>
            <a:t>2020</a:t>
          </a:r>
        </a:p>
      </dgm:t>
    </dgm:pt>
    <dgm:pt modelId="{EF48D780-6840-4AAB-A2DF-6DB46AF28066}" type="parTrans" cxnId="{5C167D3A-81EF-4603-91F4-8D08DEA5210D}">
      <dgm:prSet/>
      <dgm:spPr/>
      <dgm:t>
        <a:bodyPr/>
        <a:lstStyle/>
        <a:p>
          <a:endParaRPr lang="en-US"/>
        </a:p>
      </dgm:t>
    </dgm:pt>
    <dgm:pt modelId="{60CD4FEE-5733-47F0-BF62-41D534BC27E9}" type="sibTrans" cxnId="{5C167D3A-81EF-4603-91F4-8D08DEA5210D}">
      <dgm:prSet/>
      <dgm:spPr/>
      <dgm:t>
        <a:bodyPr/>
        <a:lstStyle/>
        <a:p>
          <a:endParaRPr lang="en-US"/>
        </a:p>
      </dgm:t>
    </dgm:pt>
    <dgm:pt modelId="{30B288C6-520F-4BD8-9816-8B00D0E60B14}">
      <dgm:prSet/>
      <dgm:spPr/>
      <dgm:t>
        <a:bodyPr/>
        <a:lstStyle/>
        <a:p>
          <a:r>
            <a:rPr lang="en-US" dirty="0" err="1"/>
            <a:t>Anuario</a:t>
          </a:r>
          <a:r>
            <a:rPr lang="en-US" dirty="0"/>
            <a:t> de cine. Año 2020. </a:t>
          </a:r>
          <a:r>
            <a:rPr lang="en-US" dirty="0" err="1"/>
            <a:t>Resumen</a:t>
          </a:r>
          <a:r>
            <a:rPr lang="en-US" dirty="0"/>
            <a:t> </a:t>
          </a:r>
          <a:r>
            <a:rPr lang="en-US" dirty="0" err="1"/>
            <a:t>ejecutivo</a:t>
          </a:r>
          <a:r>
            <a:rPr lang="en-US" dirty="0"/>
            <a:t> 2020</a:t>
          </a:r>
        </a:p>
      </dgm:t>
    </dgm:pt>
    <dgm:pt modelId="{F0103348-DBDF-441D-8B35-3D66D93498B6}" type="parTrans" cxnId="{AC6FDAFB-54F0-418B-8CF9-BDD6D8D0CE5F}">
      <dgm:prSet/>
      <dgm:spPr/>
      <dgm:t>
        <a:bodyPr/>
        <a:lstStyle/>
        <a:p>
          <a:endParaRPr lang="en-US"/>
        </a:p>
      </dgm:t>
    </dgm:pt>
    <dgm:pt modelId="{3518D736-A901-443C-947A-CDCC51444ADB}" type="sibTrans" cxnId="{AC6FDAFB-54F0-418B-8CF9-BDD6D8D0CE5F}">
      <dgm:prSet/>
      <dgm:spPr/>
      <dgm:t>
        <a:bodyPr/>
        <a:lstStyle/>
        <a:p>
          <a:endParaRPr lang="en-US"/>
        </a:p>
      </dgm:t>
    </dgm:pt>
    <dgm:pt modelId="{AD52D87B-9D51-4611-A8F5-FFA55C9302FA}">
      <dgm:prSet/>
      <dgm:spPr/>
      <dgm:t>
        <a:bodyPr/>
        <a:lstStyle/>
        <a:p>
          <a:pPr>
            <a:defRPr b="1"/>
          </a:pPr>
          <a:r>
            <a:rPr lang="en-US" dirty="0"/>
            <a:t>2020</a:t>
          </a:r>
        </a:p>
      </dgm:t>
    </dgm:pt>
    <dgm:pt modelId="{6EC7DBFD-4899-4E38-9D5E-3447B2F35B5C}" type="parTrans" cxnId="{5DB01419-D052-4D7C-84BF-6E6BEB8F3416}">
      <dgm:prSet/>
      <dgm:spPr/>
      <dgm:t>
        <a:bodyPr/>
        <a:lstStyle/>
        <a:p>
          <a:endParaRPr lang="en-US"/>
        </a:p>
      </dgm:t>
    </dgm:pt>
    <dgm:pt modelId="{B8CE08A5-0FB3-4719-B711-FE10332CAA5D}" type="sibTrans" cxnId="{5DB01419-D052-4D7C-84BF-6E6BEB8F3416}">
      <dgm:prSet/>
      <dgm:spPr/>
      <dgm:t>
        <a:bodyPr/>
        <a:lstStyle/>
        <a:p>
          <a:endParaRPr lang="en-US"/>
        </a:p>
      </dgm:t>
    </dgm:pt>
    <dgm:pt modelId="{0391D588-76C3-4320-859A-3C7F20C11C26}">
      <dgm:prSet/>
      <dgm:spPr/>
      <dgm:t>
        <a:bodyPr/>
        <a:lstStyle/>
        <a:p>
          <a:r>
            <a:rPr lang="es-ES" u="none" dirty="0">
              <a:solidFill>
                <a:schemeClr val="tx1"/>
              </a:solidFill>
            </a:rPr>
            <a:t>Resumen ejecutivo 2020.</a:t>
          </a:r>
          <a:r>
            <a:rPr lang="es-ES" dirty="0"/>
            <a:t> </a:t>
          </a:r>
          <a:r>
            <a:rPr lang="es-ES" dirty="0">
              <a:hlinkClick xmlns:r="http://schemas.openxmlformats.org/officeDocument/2006/relationships" r:id="rId1"/>
            </a:rPr>
            <a:t>https://www.culturaydeporte.gob.es/cultura/areas/cine/mc/cdc/ano-2020.html</a:t>
          </a:r>
          <a:endParaRPr lang="en-US" dirty="0"/>
        </a:p>
      </dgm:t>
    </dgm:pt>
    <dgm:pt modelId="{3095E018-5365-47FF-A2B1-7EB2FC1750F5}" type="parTrans" cxnId="{5A92D3D7-2F95-48FE-984B-4C80217D68CD}">
      <dgm:prSet/>
      <dgm:spPr/>
      <dgm:t>
        <a:bodyPr/>
        <a:lstStyle/>
        <a:p>
          <a:endParaRPr lang="en-US"/>
        </a:p>
      </dgm:t>
    </dgm:pt>
    <dgm:pt modelId="{F7F5CFFA-1D20-4306-8C31-46E8DD397E5C}" type="sibTrans" cxnId="{5A92D3D7-2F95-48FE-984B-4C80217D68CD}">
      <dgm:prSet/>
      <dgm:spPr/>
      <dgm:t>
        <a:bodyPr/>
        <a:lstStyle/>
        <a:p>
          <a:endParaRPr lang="en-US"/>
        </a:p>
      </dgm:t>
    </dgm:pt>
    <dgm:pt modelId="{0AAE14E9-B694-4595-9C83-859100097CCB}">
      <dgm:prSet/>
      <dgm:spPr/>
      <dgm:t>
        <a:bodyPr/>
        <a:lstStyle/>
        <a:p>
          <a:pPr>
            <a:defRPr b="1"/>
          </a:pPr>
          <a:r>
            <a:rPr lang="en-US" dirty="0"/>
            <a:t>2020</a:t>
          </a:r>
        </a:p>
      </dgm:t>
    </dgm:pt>
    <dgm:pt modelId="{DC65051B-A61D-417B-8E04-A9F81D112957}" type="parTrans" cxnId="{786BFFF1-B61B-474F-9B0B-317A71496885}">
      <dgm:prSet/>
      <dgm:spPr/>
      <dgm:t>
        <a:bodyPr/>
        <a:lstStyle/>
        <a:p>
          <a:endParaRPr lang="en-US"/>
        </a:p>
      </dgm:t>
    </dgm:pt>
    <dgm:pt modelId="{F93809A3-CB2A-437F-8753-C2F49735B6E3}" type="sibTrans" cxnId="{786BFFF1-B61B-474F-9B0B-317A71496885}">
      <dgm:prSet/>
      <dgm:spPr/>
      <dgm:t>
        <a:bodyPr/>
        <a:lstStyle/>
        <a:p>
          <a:endParaRPr lang="en-US"/>
        </a:p>
      </dgm:t>
    </dgm:pt>
    <dgm:pt modelId="{DA7BDF52-2BEB-4E6E-944C-8FBFF5147639}">
      <dgm:prSet/>
      <dgm:spPr/>
      <dgm:t>
        <a:bodyPr/>
        <a:lstStyle/>
        <a:p>
          <a:r>
            <a:rPr lang="en-US" dirty="0" err="1"/>
            <a:t>Producción</a:t>
          </a:r>
          <a:r>
            <a:rPr lang="en-US" dirty="0"/>
            <a:t> </a:t>
          </a:r>
          <a:r>
            <a:rPr lang="en-US" dirty="0" err="1"/>
            <a:t>española</a:t>
          </a:r>
          <a:r>
            <a:rPr lang="en-US" dirty="0"/>
            <a:t> 2020</a:t>
          </a:r>
        </a:p>
      </dgm:t>
    </dgm:pt>
    <dgm:pt modelId="{D51A95FD-B48C-4D6B-9E1A-EF5906C4334D}" type="parTrans" cxnId="{0504D17C-6C07-4694-B37E-3C745865C097}">
      <dgm:prSet/>
      <dgm:spPr/>
      <dgm:t>
        <a:bodyPr/>
        <a:lstStyle/>
        <a:p>
          <a:endParaRPr lang="en-US"/>
        </a:p>
      </dgm:t>
    </dgm:pt>
    <dgm:pt modelId="{91796958-EEBD-4417-A1B8-57E05CB25543}" type="sibTrans" cxnId="{0504D17C-6C07-4694-B37E-3C745865C097}">
      <dgm:prSet/>
      <dgm:spPr/>
      <dgm:t>
        <a:bodyPr/>
        <a:lstStyle/>
        <a:p>
          <a:endParaRPr lang="en-US"/>
        </a:p>
      </dgm:t>
    </dgm:pt>
    <dgm:pt modelId="{C8D15B9D-B087-4D5D-A372-2D1804FDAE1A}">
      <dgm:prSet/>
      <dgm:spPr/>
      <dgm:t>
        <a:bodyPr/>
        <a:lstStyle/>
        <a:p>
          <a:pPr>
            <a:defRPr b="1"/>
          </a:pPr>
          <a:r>
            <a:rPr lang="en-US" dirty="0"/>
            <a:t>2020</a:t>
          </a:r>
        </a:p>
      </dgm:t>
    </dgm:pt>
    <dgm:pt modelId="{83899EF2-48BB-4089-A94D-9E05FAB8652B}" type="parTrans" cxnId="{97CC330E-7355-46B4-800C-58D014BC5C47}">
      <dgm:prSet/>
      <dgm:spPr/>
      <dgm:t>
        <a:bodyPr/>
        <a:lstStyle/>
        <a:p>
          <a:endParaRPr lang="en-US"/>
        </a:p>
      </dgm:t>
    </dgm:pt>
    <dgm:pt modelId="{9BDF8A9E-4AE5-4FDF-9F6F-758BEC16C902}" type="sibTrans" cxnId="{97CC330E-7355-46B4-800C-58D014BC5C47}">
      <dgm:prSet/>
      <dgm:spPr/>
      <dgm:t>
        <a:bodyPr/>
        <a:lstStyle/>
        <a:p>
          <a:endParaRPr lang="en-US"/>
        </a:p>
      </dgm:t>
    </dgm:pt>
    <dgm:pt modelId="{350B032E-11E9-463A-A87B-A83EC05104D5}">
      <dgm:prSet/>
      <dgm:spPr/>
      <dgm:t>
        <a:bodyPr/>
        <a:lstStyle/>
        <a:p>
          <a:r>
            <a:rPr lang="en-US" dirty="0" err="1"/>
            <a:t>Boletín</a:t>
          </a:r>
          <a:r>
            <a:rPr lang="en-US" dirty="0"/>
            <a:t> </a:t>
          </a:r>
          <a:r>
            <a:rPr lang="en-US" dirty="0" err="1"/>
            <a:t>informativo</a:t>
          </a:r>
          <a:r>
            <a:rPr lang="en-US" dirty="0"/>
            <a:t> 2020</a:t>
          </a:r>
        </a:p>
      </dgm:t>
    </dgm:pt>
    <dgm:pt modelId="{9FFAAE9D-252A-4AD4-8ACC-FFDCAE3DB7E7}" type="parTrans" cxnId="{D188524D-19AB-431D-AA3B-3BCBE1704DB5}">
      <dgm:prSet/>
      <dgm:spPr/>
      <dgm:t>
        <a:bodyPr/>
        <a:lstStyle/>
        <a:p>
          <a:endParaRPr lang="en-US"/>
        </a:p>
      </dgm:t>
    </dgm:pt>
    <dgm:pt modelId="{C4C6304C-978F-4715-AAD3-DFFC4B9941C2}" type="sibTrans" cxnId="{D188524D-19AB-431D-AA3B-3BCBE1704DB5}">
      <dgm:prSet/>
      <dgm:spPr/>
      <dgm:t>
        <a:bodyPr/>
        <a:lstStyle/>
        <a:p>
          <a:endParaRPr lang="en-US"/>
        </a:p>
      </dgm:t>
    </dgm:pt>
    <dgm:pt modelId="{78A0EBB6-FA88-40D0-B923-461B2C4A065E}">
      <dgm:prSet/>
      <dgm:spPr/>
      <dgm:t>
        <a:bodyPr/>
        <a:lstStyle/>
        <a:p>
          <a:pPr>
            <a:defRPr b="1"/>
          </a:pPr>
          <a:r>
            <a:rPr lang="en-US" dirty="0"/>
            <a:t>2021</a:t>
          </a:r>
        </a:p>
      </dgm:t>
    </dgm:pt>
    <dgm:pt modelId="{392F85FB-1D37-475A-96C3-27994FA394F0}" type="parTrans" cxnId="{99340637-F492-43E4-8AC3-98C41104BAC2}">
      <dgm:prSet/>
      <dgm:spPr/>
      <dgm:t>
        <a:bodyPr/>
        <a:lstStyle/>
        <a:p>
          <a:endParaRPr lang="en-US"/>
        </a:p>
      </dgm:t>
    </dgm:pt>
    <dgm:pt modelId="{1B3D5E2F-D547-470D-BF8C-8BCF663ED25B}" type="sibTrans" cxnId="{99340637-F492-43E4-8AC3-98C41104BAC2}">
      <dgm:prSet/>
      <dgm:spPr/>
      <dgm:t>
        <a:bodyPr/>
        <a:lstStyle/>
        <a:p>
          <a:endParaRPr lang="en-US"/>
        </a:p>
      </dgm:t>
    </dgm:pt>
    <dgm:pt modelId="{978FBD83-81E6-45D5-A2E2-76AD1802B1AA}">
      <dgm:prSet/>
      <dgm:spPr/>
      <dgm:t>
        <a:bodyPr/>
        <a:lstStyle/>
        <a:p>
          <a:r>
            <a:rPr lang="en-US" dirty="0" err="1"/>
            <a:t>Anuario</a:t>
          </a:r>
          <a:r>
            <a:rPr lang="en-US" dirty="0"/>
            <a:t> de cine. </a:t>
          </a:r>
          <a:r>
            <a:rPr lang="en-US" dirty="0" err="1"/>
            <a:t>Resumen</a:t>
          </a:r>
          <a:r>
            <a:rPr lang="en-US" dirty="0"/>
            <a:t> </a:t>
          </a:r>
          <a:r>
            <a:rPr lang="en-US" dirty="0" err="1"/>
            <a:t>ejecutivo</a:t>
          </a:r>
          <a:r>
            <a:rPr lang="en-US" dirty="0"/>
            <a:t>. </a:t>
          </a:r>
          <a:r>
            <a:rPr lang="en-US" dirty="0" err="1"/>
            <a:t>Año</a:t>
          </a:r>
          <a:r>
            <a:rPr lang="en-US" dirty="0"/>
            <a:t> 2021.</a:t>
          </a:r>
        </a:p>
      </dgm:t>
    </dgm:pt>
    <dgm:pt modelId="{61ED6509-3EC2-4DCC-9342-AFC5E88CD8A0}" type="parTrans" cxnId="{E28ED16B-EEE4-442F-A4AA-837C493B6EE0}">
      <dgm:prSet/>
      <dgm:spPr/>
      <dgm:t>
        <a:bodyPr/>
        <a:lstStyle/>
        <a:p>
          <a:endParaRPr lang="en-US"/>
        </a:p>
      </dgm:t>
    </dgm:pt>
    <dgm:pt modelId="{BCF43416-82F3-4A6C-A0D7-D322073D892F}" type="sibTrans" cxnId="{E28ED16B-EEE4-442F-A4AA-837C493B6EE0}">
      <dgm:prSet/>
      <dgm:spPr/>
      <dgm:t>
        <a:bodyPr/>
        <a:lstStyle/>
        <a:p>
          <a:endParaRPr lang="en-US"/>
        </a:p>
      </dgm:t>
    </dgm:pt>
    <dgm:pt modelId="{EDBA7B2E-E21B-48F9-AE39-86129A142F81}">
      <dgm:prSet/>
      <dgm:spPr/>
      <dgm:t>
        <a:bodyPr/>
        <a:lstStyle/>
        <a:p>
          <a:pPr>
            <a:defRPr b="1"/>
          </a:pPr>
          <a:r>
            <a:rPr lang="en-US" dirty="0"/>
            <a:t>2021</a:t>
          </a:r>
        </a:p>
      </dgm:t>
    </dgm:pt>
    <dgm:pt modelId="{31EB5B56-B21E-457A-A69E-00CF8BA1D5DC}" type="parTrans" cxnId="{F8797C8C-1525-487C-90E3-5B169701D729}">
      <dgm:prSet/>
      <dgm:spPr/>
      <dgm:t>
        <a:bodyPr/>
        <a:lstStyle/>
        <a:p>
          <a:endParaRPr lang="en-US"/>
        </a:p>
      </dgm:t>
    </dgm:pt>
    <dgm:pt modelId="{653D9D8C-7784-4F99-B59B-E831986B0843}" type="sibTrans" cxnId="{F8797C8C-1525-487C-90E3-5B169701D729}">
      <dgm:prSet/>
      <dgm:spPr/>
      <dgm:t>
        <a:bodyPr/>
        <a:lstStyle/>
        <a:p>
          <a:endParaRPr lang="en-US"/>
        </a:p>
      </dgm:t>
    </dgm:pt>
    <dgm:pt modelId="{001B35B1-0CD4-439E-BF9B-5B83E5A65FFC}">
      <dgm:prSet/>
      <dgm:spPr/>
      <dgm:t>
        <a:bodyPr/>
        <a:lstStyle/>
        <a:p>
          <a:r>
            <a:rPr lang="es-ES" dirty="0"/>
            <a:t>Resumen Ejecutivo 2021.</a:t>
          </a:r>
          <a:r>
            <a:rPr lang="es-ES" dirty="0">
              <a:hlinkClick xmlns:r="http://schemas.openxmlformats.org/officeDocument/2006/relationships" r:id="rId2"/>
            </a:rPr>
            <a:t> https://www.culturaydeporte.gob.es/cultura/areas/cine/mc/cdc/ano-2021.html</a:t>
          </a:r>
          <a:r>
            <a:rPr lang="es-ES" dirty="0"/>
            <a:t> </a:t>
          </a:r>
          <a:endParaRPr lang="en-US" dirty="0"/>
        </a:p>
      </dgm:t>
    </dgm:pt>
    <dgm:pt modelId="{AECB06B4-9768-43B5-AE5E-86976B3082D8}" type="parTrans" cxnId="{2ACD93D3-1BBF-42D1-A989-61FC45BEA14C}">
      <dgm:prSet/>
      <dgm:spPr/>
      <dgm:t>
        <a:bodyPr/>
        <a:lstStyle/>
        <a:p>
          <a:endParaRPr lang="en-US"/>
        </a:p>
      </dgm:t>
    </dgm:pt>
    <dgm:pt modelId="{A135C18E-DBB1-4430-8B1A-429A09C0D3A4}" type="sibTrans" cxnId="{2ACD93D3-1BBF-42D1-A989-61FC45BEA14C}">
      <dgm:prSet/>
      <dgm:spPr/>
      <dgm:t>
        <a:bodyPr/>
        <a:lstStyle/>
        <a:p>
          <a:endParaRPr lang="en-US"/>
        </a:p>
      </dgm:t>
    </dgm:pt>
    <dgm:pt modelId="{6A5DCE59-DF7C-46C6-98A5-CB5A1E9070BA}">
      <dgm:prSet/>
      <dgm:spPr/>
      <dgm:t>
        <a:bodyPr/>
        <a:lstStyle/>
        <a:p>
          <a:pPr>
            <a:defRPr b="1"/>
          </a:pPr>
          <a:r>
            <a:rPr lang="en-US" dirty="0"/>
            <a:t>2021</a:t>
          </a:r>
        </a:p>
      </dgm:t>
    </dgm:pt>
    <dgm:pt modelId="{43C3A80F-9C92-49A7-A616-19CDD58E9E1A}" type="parTrans" cxnId="{F74A223D-6DDA-4563-9C4B-014A93E92D38}">
      <dgm:prSet/>
      <dgm:spPr/>
      <dgm:t>
        <a:bodyPr/>
        <a:lstStyle/>
        <a:p>
          <a:endParaRPr lang="en-US"/>
        </a:p>
      </dgm:t>
    </dgm:pt>
    <dgm:pt modelId="{5E969C23-7397-4DA8-9F2A-A834F84F0B40}" type="sibTrans" cxnId="{F74A223D-6DDA-4563-9C4B-014A93E92D38}">
      <dgm:prSet/>
      <dgm:spPr/>
      <dgm:t>
        <a:bodyPr/>
        <a:lstStyle/>
        <a:p>
          <a:endParaRPr lang="en-US"/>
        </a:p>
      </dgm:t>
    </dgm:pt>
    <dgm:pt modelId="{48ED95B6-70E0-4561-B26D-1090D811BCE5}">
      <dgm:prSet/>
      <dgm:spPr/>
      <dgm:t>
        <a:bodyPr/>
        <a:lstStyle/>
        <a:p>
          <a:r>
            <a:rPr lang="en-US" dirty="0" err="1"/>
            <a:t>Producción</a:t>
          </a:r>
          <a:r>
            <a:rPr lang="en-US" dirty="0"/>
            <a:t> </a:t>
          </a:r>
          <a:r>
            <a:rPr lang="en-US" dirty="0" err="1"/>
            <a:t>española</a:t>
          </a:r>
          <a:r>
            <a:rPr lang="en-US" dirty="0"/>
            <a:t> 2021</a:t>
          </a:r>
        </a:p>
      </dgm:t>
    </dgm:pt>
    <dgm:pt modelId="{61E12A4D-1E83-4A4A-A68A-05C6195B5BED}" type="parTrans" cxnId="{351C0531-161A-4877-9234-24E27F76E89A}">
      <dgm:prSet/>
      <dgm:spPr/>
      <dgm:t>
        <a:bodyPr/>
        <a:lstStyle/>
        <a:p>
          <a:endParaRPr lang="en-US"/>
        </a:p>
      </dgm:t>
    </dgm:pt>
    <dgm:pt modelId="{A4E8C01E-B14A-4728-BCC7-B225793B8069}" type="sibTrans" cxnId="{351C0531-161A-4877-9234-24E27F76E89A}">
      <dgm:prSet/>
      <dgm:spPr/>
      <dgm:t>
        <a:bodyPr/>
        <a:lstStyle/>
        <a:p>
          <a:endParaRPr lang="en-US"/>
        </a:p>
      </dgm:t>
    </dgm:pt>
    <dgm:pt modelId="{64141C64-7DC5-4B0B-AF93-1D5B4935E998}">
      <dgm:prSet/>
      <dgm:spPr/>
      <dgm:t>
        <a:bodyPr/>
        <a:lstStyle/>
        <a:p>
          <a:pPr>
            <a:defRPr b="1"/>
          </a:pPr>
          <a:r>
            <a:rPr lang="en-US" dirty="0"/>
            <a:t>2021</a:t>
          </a:r>
        </a:p>
      </dgm:t>
    </dgm:pt>
    <dgm:pt modelId="{64B861EA-5237-499D-9C42-F993C8C252CD}" type="parTrans" cxnId="{576CA91E-3FD5-4BAB-BDFA-A268EFEAD075}">
      <dgm:prSet/>
      <dgm:spPr/>
      <dgm:t>
        <a:bodyPr/>
        <a:lstStyle/>
        <a:p>
          <a:endParaRPr lang="en-US"/>
        </a:p>
      </dgm:t>
    </dgm:pt>
    <dgm:pt modelId="{CC5896CD-F4C5-422C-AFBB-0460BAD9CB42}" type="sibTrans" cxnId="{576CA91E-3FD5-4BAB-BDFA-A268EFEAD075}">
      <dgm:prSet/>
      <dgm:spPr/>
      <dgm:t>
        <a:bodyPr/>
        <a:lstStyle/>
        <a:p>
          <a:endParaRPr lang="en-US"/>
        </a:p>
      </dgm:t>
    </dgm:pt>
    <dgm:pt modelId="{E1C2DFCD-B207-4EF9-88A5-E7B13D9D5F64}">
      <dgm:prSet/>
      <dgm:spPr/>
      <dgm:t>
        <a:bodyPr/>
        <a:lstStyle/>
        <a:p>
          <a:r>
            <a:rPr lang="en-US" dirty="0" err="1"/>
            <a:t>Boletín</a:t>
          </a:r>
          <a:r>
            <a:rPr lang="en-US" dirty="0"/>
            <a:t> </a:t>
          </a:r>
          <a:r>
            <a:rPr lang="en-US" dirty="0" err="1"/>
            <a:t>informativo</a:t>
          </a:r>
          <a:r>
            <a:rPr lang="en-US" dirty="0"/>
            <a:t> 2021</a:t>
          </a:r>
        </a:p>
      </dgm:t>
    </dgm:pt>
    <dgm:pt modelId="{86263A3E-B6E4-42A4-ABB6-5117C159B11F}" type="parTrans" cxnId="{CAB58408-E0D2-4FCF-8F3F-4E7A66040D2E}">
      <dgm:prSet/>
      <dgm:spPr/>
      <dgm:t>
        <a:bodyPr/>
        <a:lstStyle/>
        <a:p>
          <a:endParaRPr lang="en-US"/>
        </a:p>
      </dgm:t>
    </dgm:pt>
    <dgm:pt modelId="{23586274-1654-44B7-BC86-66C764F11BC6}" type="sibTrans" cxnId="{CAB58408-E0D2-4FCF-8F3F-4E7A66040D2E}">
      <dgm:prSet/>
      <dgm:spPr/>
      <dgm:t>
        <a:bodyPr/>
        <a:lstStyle/>
        <a:p>
          <a:endParaRPr lang="en-US"/>
        </a:p>
      </dgm:t>
    </dgm:pt>
    <dgm:pt modelId="{A03D4D6F-ACCF-4F8C-B41F-84C776608158}" type="pres">
      <dgm:prSet presAssocID="{2FA6FDE3-63EF-431F-9D1A-59A303B52A65}" presName="root" presStyleCnt="0">
        <dgm:presLayoutVars>
          <dgm:chMax/>
          <dgm:chPref/>
          <dgm:animLvl val="lvl"/>
        </dgm:presLayoutVars>
      </dgm:prSet>
      <dgm:spPr/>
    </dgm:pt>
    <dgm:pt modelId="{D7109E79-AD54-484C-8D4E-2F7EDA6125EE}" type="pres">
      <dgm:prSet presAssocID="{2FA6FDE3-63EF-431F-9D1A-59A303B52A65}" presName="divider" presStyleLbl="fgAccFollowNode1" presStyleIdx="0" presStyleCnt="1"/>
      <dgm:spPr>
        <a:solidFill>
          <a:schemeClr val="lt1">
            <a:alpha val="90000"/>
            <a:tint val="40000"/>
            <a:hueOff val="0"/>
            <a:satOff val="0"/>
            <a:lumOff val="0"/>
            <a:alphaOff val="0"/>
          </a:schemeClr>
        </a:solidFill>
        <a:ln w="6350" cap="flat" cmpd="sng" algn="ctr">
          <a:prstDash val="solid"/>
          <a:miter/>
          <a:tailEnd type="triangle" w="lg" len="lg"/>
        </a:ln>
        <a:effectLst/>
      </dgm:spPr>
    </dgm:pt>
    <dgm:pt modelId="{36379A8E-C874-416F-B714-C1B8BC763EB4}" type="pres">
      <dgm:prSet presAssocID="{2FA6FDE3-63EF-431F-9D1A-59A303B52A65}" presName="nodes" presStyleCnt="0">
        <dgm:presLayoutVars>
          <dgm:chMax/>
          <dgm:chPref/>
          <dgm:animLvl val="lvl"/>
        </dgm:presLayoutVars>
      </dgm:prSet>
      <dgm:spPr/>
    </dgm:pt>
    <dgm:pt modelId="{CB846708-EE77-4658-8507-FDD445007695}" type="pres">
      <dgm:prSet presAssocID="{43E8E062-83EA-475D-B320-A3F1508AFDE5}" presName="composite" presStyleCnt="0"/>
      <dgm:spPr/>
    </dgm:pt>
    <dgm:pt modelId="{9F415CD2-EA85-4696-B9BE-3F2BF51E0C3E}" type="pres">
      <dgm:prSet presAssocID="{43E8E062-83EA-475D-B320-A3F1508AFDE5}" presName="L1TextContainer" presStyleLbl="revTx" presStyleIdx="0" presStyleCnt="8">
        <dgm:presLayoutVars>
          <dgm:chMax val="1"/>
          <dgm:chPref val="1"/>
          <dgm:bulletEnabled val="1"/>
        </dgm:presLayoutVars>
      </dgm:prSet>
      <dgm:spPr/>
    </dgm:pt>
    <dgm:pt modelId="{D5A6DD40-FC48-4293-A08E-D6252133E7CC}" type="pres">
      <dgm:prSet presAssocID="{43E8E062-83EA-475D-B320-A3F1508AFDE5}" presName="L2TextContainerWrapper" presStyleCnt="0">
        <dgm:presLayoutVars>
          <dgm:chMax val="0"/>
          <dgm:chPref val="0"/>
          <dgm:bulletEnabled val="1"/>
        </dgm:presLayoutVars>
      </dgm:prSet>
      <dgm:spPr/>
    </dgm:pt>
    <dgm:pt modelId="{D5BA3481-64A6-40FA-A700-F02A09348FD6}" type="pres">
      <dgm:prSet presAssocID="{43E8E062-83EA-475D-B320-A3F1508AFDE5}" presName="L2TextContainer" presStyleLbl="bgAcc1" presStyleIdx="0" presStyleCnt="8"/>
      <dgm:spPr/>
    </dgm:pt>
    <dgm:pt modelId="{0041A422-284A-4166-9212-493294B80141}" type="pres">
      <dgm:prSet presAssocID="{43E8E062-83EA-475D-B320-A3F1508AFDE5}" presName="FlexibleEmptyPlaceHolder" presStyleCnt="0"/>
      <dgm:spPr/>
    </dgm:pt>
    <dgm:pt modelId="{197E475B-BC54-4730-9110-5D6E6583770D}" type="pres">
      <dgm:prSet presAssocID="{43E8E062-83EA-475D-B320-A3F1508AFDE5}" presName="ConnectLine" presStyleLbl="sibTrans1D1" presStyleIdx="0" presStyleCnt="8"/>
      <dgm:spPr>
        <a:noFill/>
        <a:ln w="6350" cap="flat" cmpd="sng" algn="ctr">
          <a:prstDash val="dash"/>
          <a:miter/>
        </a:ln>
        <a:effectLst/>
      </dgm:spPr>
    </dgm:pt>
    <dgm:pt modelId="{3F65A13D-D2EA-49AA-B791-A3BC157A66FA}" type="pres">
      <dgm:prSet presAssocID="{43E8E062-83EA-475D-B320-A3F1508AFDE5}" presName="ConnectorPoint" presStyleLbl="alignNode1" presStyleIdx="0" presStyleCnt="8"/>
      <dgm:spPr/>
    </dgm:pt>
    <dgm:pt modelId="{B729BB4A-8905-442E-A235-729CD36A7F96}" type="pres">
      <dgm:prSet presAssocID="{43E8E062-83EA-475D-B320-A3F1508AFDE5}" presName="EmptyPlaceHolder" presStyleCnt="0"/>
      <dgm:spPr/>
    </dgm:pt>
    <dgm:pt modelId="{8E03A0EA-5C16-411A-931F-57EDD6C56B36}" type="pres">
      <dgm:prSet presAssocID="{60CD4FEE-5733-47F0-BF62-41D534BC27E9}" presName="spaceBetweenRectangles" presStyleCnt="0"/>
      <dgm:spPr/>
    </dgm:pt>
    <dgm:pt modelId="{5A2A0EE2-F935-415F-B6FE-402562DB1D79}" type="pres">
      <dgm:prSet presAssocID="{AD52D87B-9D51-4611-A8F5-FFA55C9302FA}" presName="composite" presStyleCnt="0"/>
      <dgm:spPr/>
    </dgm:pt>
    <dgm:pt modelId="{C4EF7A99-A7FB-45A1-B80E-62F215380C52}" type="pres">
      <dgm:prSet presAssocID="{AD52D87B-9D51-4611-A8F5-FFA55C9302FA}" presName="L1TextContainer" presStyleLbl="revTx" presStyleIdx="1" presStyleCnt="8">
        <dgm:presLayoutVars>
          <dgm:chMax val="1"/>
          <dgm:chPref val="1"/>
          <dgm:bulletEnabled val="1"/>
        </dgm:presLayoutVars>
      </dgm:prSet>
      <dgm:spPr/>
    </dgm:pt>
    <dgm:pt modelId="{192DF9E9-A478-424A-B685-D216FE87A0EB}" type="pres">
      <dgm:prSet presAssocID="{AD52D87B-9D51-4611-A8F5-FFA55C9302FA}" presName="L2TextContainerWrapper" presStyleCnt="0">
        <dgm:presLayoutVars>
          <dgm:chMax val="0"/>
          <dgm:chPref val="0"/>
          <dgm:bulletEnabled val="1"/>
        </dgm:presLayoutVars>
      </dgm:prSet>
      <dgm:spPr/>
    </dgm:pt>
    <dgm:pt modelId="{2D74B41F-8D27-41B5-AAEC-2B0AB4429F4D}" type="pres">
      <dgm:prSet presAssocID="{AD52D87B-9D51-4611-A8F5-FFA55C9302FA}" presName="L2TextContainer" presStyleLbl="bgAcc1" presStyleIdx="1" presStyleCnt="8"/>
      <dgm:spPr/>
    </dgm:pt>
    <dgm:pt modelId="{EB4B99D7-AFC9-4B5A-848F-722431AEA287}" type="pres">
      <dgm:prSet presAssocID="{AD52D87B-9D51-4611-A8F5-FFA55C9302FA}" presName="FlexibleEmptyPlaceHolder" presStyleCnt="0"/>
      <dgm:spPr/>
    </dgm:pt>
    <dgm:pt modelId="{341B7100-32C1-495A-9045-6A66FA6DA40E}" type="pres">
      <dgm:prSet presAssocID="{AD52D87B-9D51-4611-A8F5-FFA55C9302FA}" presName="ConnectLine" presStyleLbl="sibTrans1D1" presStyleIdx="1" presStyleCnt="8"/>
      <dgm:spPr>
        <a:noFill/>
        <a:ln w="6350" cap="flat" cmpd="sng" algn="ctr">
          <a:prstDash val="dash"/>
          <a:miter/>
        </a:ln>
        <a:effectLst/>
      </dgm:spPr>
    </dgm:pt>
    <dgm:pt modelId="{6EE2A72E-ED2B-4EC4-ABBC-6F9980AD1422}" type="pres">
      <dgm:prSet presAssocID="{AD52D87B-9D51-4611-A8F5-FFA55C9302FA}" presName="ConnectorPoint" presStyleLbl="alignNode1" presStyleIdx="1" presStyleCnt="8"/>
      <dgm:spPr/>
    </dgm:pt>
    <dgm:pt modelId="{E84049C0-6E9B-4AA7-BECE-CF2D0B155B65}" type="pres">
      <dgm:prSet presAssocID="{AD52D87B-9D51-4611-A8F5-FFA55C9302FA}" presName="EmptyPlaceHolder" presStyleCnt="0"/>
      <dgm:spPr/>
    </dgm:pt>
    <dgm:pt modelId="{F2A72534-7321-49E3-B277-28FE0ACDAE56}" type="pres">
      <dgm:prSet presAssocID="{B8CE08A5-0FB3-4719-B711-FE10332CAA5D}" presName="spaceBetweenRectangles" presStyleCnt="0"/>
      <dgm:spPr/>
    </dgm:pt>
    <dgm:pt modelId="{3BE41ED0-F431-444B-9E38-617D1F8CB91C}" type="pres">
      <dgm:prSet presAssocID="{0AAE14E9-B694-4595-9C83-859100097CCB}" presName="composite" presStyleCnt="0"/>
      <dgm:spPr/>
    </dgm:pt>
    <dgm:pt modelId="{84509431-22A5-4E41-B613-94CC8CE7A3C1}" type="pres">
      <dgm:prSet presAssocID="{0AAE14E9-B694-4595-9C83-859100097CCB}" presName="L1TextContainer" presStyleLbl="revTx" presStyleIdx="2" presStyleCnt="8">
        <dgm:presLayoutVars>
          <dgm:chMax val="1"/>
          <dgm:chPref val="1"/>
          <dgm:bulletEnabled val="1"/>
        </dgm:presLayoutVars>
      </dgm:prSet>
      <dgm:spPr/>
    </dgm:pt>
    <dgm:pt modelId="{7D2E4D41-5592-4D6A-B899-7DE101C36F8D}" type="pres">
      <dgm:prSet presAssocID="{0AAE14E9-B694-4595-9C83-859100097CCB}" presName="L2TextContainerWrapper" presStyleCnt="0">
        <dgm:presLayoutVars>
          <dgm:chMax val="0"/>
          <dgm:chPref val="0"/>
          <dgm:bulletEnabled val="1"/>
        </dgm:presLayoutVars>
      </dgm:prSet>
      <dgm:spPr/>
    </dgm:pt>
    <dgm:pt modelId="{B3994EE2-B5D5-4566-93DA-3B08DE964692}" type="pres">
      <dgm:prSet presAssocID="{0AAE14E9-B694-4595-9C83-859100097CCB}" presName="L2TextContainer" presStyleLbl="bgAcc1" presStyleIdx="2" presStyleCnt="8"/>
      <dgm:spPr/>
    </dgm:pt>
    <dgm:pt modelId="{C8F1512F-8C9F-4C57-B81B-0F75D7C909E9}" type="pres">
      <dgm:prSet presAssocID="{0AAE14E9-B694-4595-9C83-859100097CCB}" presName="FlexibleEmptyPlaceHolder" presStyleCnt="0"/>
      <dgm:spPr/>
    </dgm:pt>
    <dgm:pt modelId="{01044468-EE1A-4777-BB0A-7672E14FEE3C}" type="pres">
      <dgm:prSet presAssocID="{0AAE14E9-B694-4595-9C83-859100097CCB}" presName="ConnectLine" presStyleLbl="sibTrans1D1" presStyleIdx="2" presStyleCnt="8"/>
      <dgm:spPr>
        <a:noFill/>
        <a:ln w="6350" cap="flat" cmpd="sng" algn="ctr">
          <a:prstDash val="dash"/>
          <a:miter/>
        </a:ln>
        <a:effectLst/>
      </dgm:spPr>
    </dgm:pt>
    <dgm:pt modelId="{352AB933-EBA5-47DB-BD5B-AC0A057C4842}" type="pres">
      <dgm:prSet presAssocID="{0AAE14E9-B694-4595-9C83-859100097CCB}" presName="ConnectorPoint" presStyleLbl="alignNode1" presStyleIdx="2" presStyleCnt="8"/>
      <dgm:spPr/>
    </dgm:pt>
    <dgm:pt modelId="{4289DB22-8822-4043-B4C8-7EA91E71384E}" type="pres">
      <dgm:prSet presAssocID="{0AAE14E9-B694-4595-9C83-859100097CCB}" presName="EmptyPlaceHolder" presStyleCnt="0"/>
      <dgm:spPr/>
    </dgm:pt>
    <dgm:pt modelId="{D5905287-0E53-45A7-B965-130195061CC2}" type="pres">
      <dgm:prSet presAssocID="{F93809A3-CB2A-437F-8753-C2F49735B6E3}" presName="spaceBetweenRectangles" presStyleCnt="0"/>
      <dgm:spPr/>
    </dgm:pt>
    <dgm:pt modelId="{D5403190-0059-405C-B72C-C2F01CE7E913}" type="pres">
      <dgm:prSet presAssocID="{C8D15B9D-B087-4D5D-A372-2D1804FDAE1A}" presName="composite" presStyleCnt="0"/>
      <dgm:spPr/>
    </dgm:pt>
    <dgm:pt modelId="{74E775EE-1CBC-4201-82A0-C634C0AA5BA7}" type="pres">
      <dgm:prSet presAssocID="{C8D15B9D-B087-4D5D-A372-2D1804FDAE1A}" presName="L1TextContainer" presStyleLbl="revTx" presStyleIdx="3" presStyleCnt="8">
        <dgm:presLayoutVars>
          <dgm:chMax val="1"/>
          <dgm:chPref val="1"/>
          <dgm:bulletEnabled val="1"/>
        </dgm:presLayoutVars>
      </dgm:prSet>
      <dgm:spPr/>
    </dgm:pt>
    <dgm:pt modelId="{D570F01A-B374-43FD-A92C-CCC31EE5B719}" type="pres">
      <dgm:prSet presAssocID="{C8D15B9D-B087-4D5D-A372-2D1804FDAE1A}" presName="L2TextContainerWrapper" presStyleCnt="0">
        <dgm:presLayoutVars>
          <dgm:chMax val="0"/>
          <dgm:chPref val="0"/>
          <dgm:bulletEnabled val="1"/>
        </dgm:presLayoutVars>
      </dgm:prSet>
      <dgm:spPr/>
    </dgm:pt>
    <dgm:pt modelId="{3F133F35-7D79-4E93-BB3F-6E33C5C02B13}" type="pres">
      <dgm:prSet presAssocID="{C8D15B9D-B087-4D5D-A372-2D1804FDAE1A}" presName="L2TextContainer" presStyleLbl="bgAcc1" presStyleIdx="3" presStyleCnt="8"/>
      <dgm:spPr/>
    </dgm:pt>
    <dgm:pt modelId="{D67F324B-4F97-4DB6-9EAB-06D35DBCB0B8}" type="pres">
      <dgm:prSet presAssocID="{C8D15B9D-B087-4D5D-A372-2D1804FDAE1A}" presName="FlexibleEmptyPlaceHolder" presStyleCnt="0"/>
      <dgm:spPr/>
    </dgm:pt>
    <dgm:pt modelId="{3BE6B6B3-9E31-4FA7-A942-F7B2CFF80F2B}" type="pres">
      <dgm:prSet presAssocID="{C8D15B9D-B087-4D5D-A372-2D1804FDAE1A}" presName="ConnectLine" presStyleLbl="sibTrans1D1" presStyleIdx="3" presStyleCnt="8"/>
      <dgm:spPr>
        <a:noFill/>
        <a:ln w="6350" cap="flat" cmpd="sng" algn="ctr">
          <a:prstDash val="dash"/>
          <a:miter/>
        </a:ln>
        <a:effectLst/>
      </dgm:spPr>
    </dgm:pt>
    <dgm:pt modelId="{A130D231-7FF9-4F2A-8328-52643B514DE7}" type="pres">
      <dgm:prSet presAssocID="{C8D15B9D-B087-4D5D-A372-2D1804FDAE1A}" presName="ConnectorPoint" presStyleLbl="alignNode1" presStyleIdx="3" presStyleCnt="8"/>
      <dgm:spPr/>
    </dgm:pt>
    <dgm:pt modelId="{556A8194-3E71-4421-8D30-78B15135323C}" type="pres">
      <dgm:prSet presAssocID="{C8D15B9D-B087-4D5D-A372-2D1804FDAE1A}" presName="EmptyPlaceHolder" presStyleCnt="0"/>
      <dgm:spPr/>
    </dgm:pt>
    <dgm:pt modelId="{0C000C7C-E15D-44BE-8B65-0EE180CD8CF9}" type="pres">
      <dgm:prSet presAssocID="{9BDF8A9E-4AE5-4FDF-9F6F-758BEC16C902}" presName="spaceBetweenRectangles" presStyleCnt="0"/>
      <dgm:spPr/>
    </dgm:pt>
    <dgm:pt modelId="{C74CB95D-8803-480C-A83A-393A64458DA8}" type="pres">
      <dgm:prSet presAssocID="{78A0EBB6-FA88-40D0-B923-461B2C4A065E}" presName="composite" presStyleCnt="0"/>
      <dgm:spPr/>
    </dgm:pt>
    <dgm:pt modelId="{13F5A9A5-6425-4F89-ACE3-6BB2DC717E6D}" type="pres">
      <dgm:prSet presAssocID="{78A0EBB6-FA88-40D0-B923-461B2C4A065E}" presName="L1TextContainer" presStyleLbl="revTx" presStyleIdx="4" presStyleCnt="8">
        <dgm:presLayoutVars>
          <dgm:chMax val="1"/>
          <dgm:chPref val="1"/>
          <dgm:bulletEnabled val="1"/>
        </dgm:presLayoutVars>
      </dgm:prSet>
      <dgm:spPr/>
    </dgm:pt>
    <dgm:pt modelId="{8E3824F6-A85C-40B3-B8BC-EB26D79AEFE0}" type="pres">
      <dgm:prSet presAssocID="{78A0EBB6-FA88-40D0-B923-461B2C4A065E}" presName="L2TextContainerWrapper" presStyleCnt="0">
        <dgm:presLayoutVars>
          <dgm:chMax val="0"/>
          <dgm:chPref val="0"/>
          <dgm:bulletEnabled val="1"/>
        </dgm:presLayoutVars>
      </dgm:prSet>
      <dgm:spPr/>
    </dgm:pt>
    <dgm:pt modelId="{CF404544-A7A3-4D72-88A4-AE1120BB7BAA}" type="pres">
      <dgm:prSet presAssocID="{78A0EBB6-FA88-40D0-B923-461B2C4A065E}" presName="L2TextContainer" presStyleLbl="bgAcc1" presStyleIdx="4" presStyleCnt="8"/>
      <dgm:spPr/>
    </dgm:pt>
    <dgm:pt modelId="{387112BB-8DF4-45D6-9EBA-638B07F7C347}" type="pres">
      <dgm:prSet presAssocID="{78A0EBB6-FA88-40D0-B923-461B2C4A065E}" presName="FlexibleEmptyPlaceHolder" presStyleCnt="0"/>
      <dgm:spPr/>
    </dgm:pt>
    <dgm:pt modelId="{9BA3A898-6475-4C1F-98C1-9DDECE0AB332}" type="pres">
      <dgm:prSet presAssocID="{78A0EBB6-FA88-40D0-B923-461B2C4A065E}" presName="ConnectLine" presStyleLbl="sibTrans1D1" presStyleIdx="4" presStyleCnt="8"/>
      <dgm:spPr>
        <a:noFill/>
        <a:ln w="6350" cap="flat" cmpd="sng" algn="ctr">
          <a:prstDash val="dash"/>
          <a:miter/>
        </a:ln>
        <a:effectLst/>
      </dgm:spPr>
    </dgm:pt>
    <dgm:pt modelId="{B141021F-D6DE-4637-ADC2-CD5360B946CA}" type="pres">
      <dgm:prSet presAssocID="{78A0EBB6-FA88-40D0-B923-461B2C4A065E}" presName="ConnectorPoint" presStyleLbl="alignNode1" presStyleIdx="4" presStyleCnt="8"/>
      <dgm:spPr/>
    </dgm:pt>
    <dgm:pt modelId="{9F9A5480-F25A-483B-BBE4-AA6F1BD82A8F}" type="pres">
      <dgm:prSet presAssocID="{78A0EBB6-FA88-40D0-B923-461B2C4A065E}" presName="EmptyPlaceHolder" presStyleCnt="0"/>
      <dgm:spPr/>
    </dgm:pt>
    <dgm:pt modelId="{36BA8F62-993D-432D-B6C1-A643750D6D4D}" type="pres">
      <dgm:prSet presAssocID="{1B3D5E2F-D547-470D-BF8C-8BCF663ED25B}" presName="spaceBetweenRectangles" presStyleCnt="0"/>
      <dgm:spPr/>
    </dgm:pt>
    <dgm:pt modelId="{B701B780-0D5F-48F6-8A5F-E652C6C53D55}" type="pres">
      <dgm:prSet presAssocID="{EDBA7B2E-E21B-48F9-AE39-86129A142F81}" presName="composite" presStyleCnt="0"/>
      <dgm:spPr/>
    </dgm:pt>
    <dgm:pt modelId="{065658D1-A073-4625-A022-515BDFD0E0F7}" type="pres">
      <dgm:prSet presAssocID="{EDBA7B2E-E21B-48F9-AE39-86129A142F81}" presName="L1TextContainer" presStyleLbl="revTx" presStyleIdx="5" presStyleCnt="8">
        <dgm:presLayoutVars>
          <dgm:chMax val="1"/>
          <dgm:chPref val="1"/>
          <dgm:bulletEnabled val="1"/>
        </dgm:presLayoutVars>
      </dgm:prSet>
      <dgm:spPr/>
    </dgm:pt>
    <dgm:pt modelId="{5967E0FB-9737-4ABC-8FBC-0FA56438F2F7}" type="pres">
      <dgm:prSet presAssocID="{EDBA7B2E-E21B-48F9-AE39-86129A142F81}" presName="L2TextContainerWrapper" presStyleCnt="0">
        <dgm:presLayoutVars>
          <dgm:chMax val="0"/>
          <dgm:chPref val="0"/>
          <dgm:bulletEnabled val="1"/>
        </dgm:presLayoutVars>
      </dgm:prSet>
      <dgm:spPr/>
    </dgm:pt>
    <dgm:pt modelId="{17E0B58E-624E-446E-8DC1-C3A3F740107D}" type="pres">
      <dgm:prSet presAssocID="{EDBA7B2E-E21B-48F9-AE39-86129A142F81}" presName="L2TextContainer" presStyleLbl="bgAcc1" presStyleIdx="5" presStyleCnt="8"/>
      <dgm:spPr/>
    </dgm:pt>
    <dgm:pt modelId="{82931DC5-8E70-4510-AF60-006AEE36167E}" type="pres">
      <dgm:prSet presAssocID="{EDBA7B2E-E21B-48F9-AE39-86129A142F81}" presName="FlexibleEmptyPlaceHolder" presStyleCnt="0"/>
      <dgm:spPr/>
    </dgm:pt>
    <dgm:pt modelId="{2D0CDD02-54CF-43D3-9F2F-414C33CADAA4}" type="pres">
      <dgm:prSet presAssocID="{EDBA7B2E-E21B-48F9-AE39-86129A142F81}" presName="ConnectLine" presStyleLbl="sibTrans1D1" presStyleIdx="5" presStyleCnt="8"/>
      <dgm:spPr>
        <a:noFill/>
        <a:ln w="6350" cap="flat" cmpd="sng" algn="ctr">
          <a:prstDash val="dash"/>
          <a:miter/>
        </a:ln>
        <a:effectLst/>
      </dgm:spPr>
    </dgm:pt>
    <dgm:pt modelId="{D73EE96D-F46D-469B-8BEF-A6B4D6C573A3}" type="pres">
      <dgm:prSet presAssocID="{EDBA7B2E-E21B-48F9-AE39-86129A142F81}" presName="ConnectorPoint" presStyleLbl="alignNode1" presStyleIdx="5" presStyleCnt="8"/>
      <dgm:spPr/>
    </dgm:pt>
    <dgm:pt modelId="{3D8C3FDF-F7A5-4B28-90A2-B2B1952B7425}" type="pres">
      <dgm:prSet presAssocID="{EDBA7B2E-E21B-48F9-AE39-86129A142F81}" presName="EmptyPlaceHolder" presStyleCnt="0"/>
      <dgm:spPr/>
    </dgm:pt>
    <dgm:pt modelId="{3B46EBFF-7D2A-4BFA-A7E5-FC99E77BF7B3}" type="pres">
      <dgm:prSet presAssocID="{653D9D8C-7784-4F99-B59B-E831986B0843}" presName="spaceBetweenRectangles" presStyleCnt="0"/>
      <dgm:spPr/>
    </dgm:pt>
    <dgm:pt modelId="{18AD3E96-7B5D-4C64-A1EB-3E2626600CE6}" type="pres">
      <dgm:prSet presAssocID="{6A5DCE59-DF7C-46C6-98A5-CB5A1E9070BA}" presName="composite" presStyleCnt="0"/>
      <dgm:spPr/>
    </dgm:pt>
    <dgm:pt modelId="{5C3080B8-0305-46D8-99B2-E943822B54B9}" type="pres">
      <dgm:prSet presAssocID="{6A5DCE59-DF7C-46C6-98A5-CB5A1E9070BA}" presName="L1TextContainer" presStyleLbl="revTx" presStyleIdx="6" presStyleCnt="8">
        <dgm:presLayoutVars>
          <dgm:chMax val="1"/>
          <dgm:chPref val="1"/>
          <dgm:bulletEnabled val="1"/>
        </dgm:presLayoutVars>
      </dgm:prSet>
      <dgm:spPr/>
    </dgm:pt>
    <dgm:pt modelId="{9FB2DD6D-AECC-48CE-B277-5A3BB383AC76}" type="pres">
      <dgm:prSet presAssocID="{6A5DCE59-DF7C-46C6-98A5-CB5A1E9070BA}" presName="L2TextContainerWrapper" presStyleCnt="0">
        <dgm:presLayoutVars>
          <dgm:chMax val="0"/>
          <dgm:chPref val="0"/>
          <dgm:bulletEnabled val="1"/>
        </dgm:presLayoutVars>
      </dgm:prSet>
      <dgm:spPr/>
    </dgm:pt>
    <dgm:pt modelId="{62ADC7FD-6F25-421E-9697-8DD649CDF54E}" type="pres">
      <dgm:prSet presAssocID="{6A5DCE59-DF7C-46C6-98A5-CB5A1E9070BA}" presName="L2TextContainer" presStyleLbl="bgAcc1" presStyleIdx="6" presStyleCnt="8"/>
      <dgm:spPr/>
    </dgm:pt>
    <dgm:pt modelId="{42C0038A-424C-48AC-82CC-6577E04E283B}" type="pres">
      <dgm:prSet presAssocID="{6A5DCE59-DF7C-46C6-98A5-CB5A1E9070BA}" presName="FlexibleEmptyPlaceHolder" presStyleCnt="0"/>
      <dgm:spPr/>
    </dgm:pt>
    <dgm:pt modelId="{5164069F-21D2-4D8B-BADC-1A8C3427510E}" type="pres">
      <dgm:prSet presAssocID="{6A5DCE59-DF7C-46C6-98A5-CB5A1E9070BA}" presName="ConnectLine" presStyleLbl="sibTrans1D1" presStyleIdx="6" presStyleCnt="8"/>
      <dgm:spPr>
        <a:noFill/>
        <a:ln w="6350" cap="flat" cmpd="sng" algn="ctr">
          <a:prstDash val="dash"/>
          <a:miter/>
        </a:ln>
        <a:effectLst/>
      </dgm:spPr>
    </dgm:pt>
    <dgm:pt modelId="{3B6AA0DF-FEE6-403A-9DA8-8FE23F911E8D}" type="pres">
      <dgm:prSet presAssocID="{6A5DCE59-DF7C-46C6-98A5-CB5A1E9070BA}" presName="ConnectorPoint" presStyleLbl="alignNode1" presStyleIdx="6" presStyleCnt="8"/>
      <dgm:spPr/>
    </dgm:pt>
    <dgm:pt modelId="{89EE3955-0082-442F-A68F-ADB51F01A63A}" type="pres">
      <dgm:prSet presAssocID="{6A5DCE59-DF7C-46C6-98A5-CB5A1E9070BA}" presName="EmptyPlaceHolder" presStyleCnt="0"/>
      <dgm:spPr/>
    </dgm:pt>
    <dgm:pt modelId="{EACF8601-4612-448C-9CC7-795FC200622E}" type="pres">
      <dgm:prSet presAssocID="{5E969C23-7397-4DA8-9F2A-A834F84F0B40}" presName="spaceBetweenRectangles" presStyleCnt="0"/>
      <dgm:spPr/>
    </dgm:pt>
    <dgm:pt modelId="{7B05861B-A05A-48FA-B91A-42BD48C45E7F}" type="pres">
      <dgm:prSet presAssocID="{64141C64-7DC5-4B0B-AF93-1D5B4935E998}" presName="composite" presStyleCnt="0"/>
      <dgm:spPr/>
    </dgm:pt>
    <dgm:pt modelId="{FE969D3B-9A06-4525-8F6B-4B164712081D}" type="pres">
      <dgm:prSet presAssocID="{64141C64-7DC5-4B0B-AF93-1D5B4935E998}" presName="L1TextContainer" presStyleLbl="revTx" presStyleIdx="7" presStyleCnt="8">
        <dgm:presLayoutVars>
          <dgm:chMax val="1"/>
          <dgm:chPref val="1"/>
          <dgm:bulletEnabled val="1"/>
        </dgm:presLayoutVars>
      </dgm:prSet>
      <dgm:spPr/>
    </dgm:pt>
    <dgm:pt modelId="{0AD02636-93D4-4BF1-9FA4-FC3CCACD18AD}" type="pres">
      <dgm:prSet presAssocID="{64141C64-7DC5-4B0B-AF93-1D5B4935E998}" presName="L2TextContainerWrapper" presStyleCnt="0">
        <dgm:presLayoutVars>
          <dgm:chMax val="0"/>
          <dgm:chPref val="0"/>
          <dgm:bulletEnabled val="1"/>
        </dgm:presLayoutVars>
      </dgm:prSet>
      <dgm:spPr/>
    </dgm:pt>
    <dgm:pt modelId="{9A0868DF-2A22-4FA1-A96D-4E2AD91206E6}" type="pres">
      <dgm:prSet presAssocID="{64141C64-7DC5-4B0B-AF93-1D5B4935E998}" presName="L2TextContainer" presStyleLbl="bgAcc1" presStyleIdx="7" presStyleCnt="8"/>
      <dgm:spPr/>
    </dgm:pt>
    <dgm:pt modelId="{1E056E9F-2634-4FEC-A1EC-F93568313A8E}" type="pres">
      <dgm:prSet presAssocID="{64141C64-7DC5-4B0B-AF93-1D5B4935E998}" presName="FlexibleEmptyPlaceHolder" presStyleCnt="0"/>
      <dgm:spPr/>
    </dgm:pt>
    <dgm:pt modelId="{2F415BD9-B9F7-4F47-8B1F-939565B4AF74}" type="pres">
      <dgm:prSet presAssocID="{64141C64-7DC5-4B0B-AF93-1D5B4935E998}" presName="ConnectLine" presStyleLbl="sibTrans1D1" presStyleIdx="7" presStyleCnt="8"/>
      <dgm:spPr>
        <a:noFill/>
        <a:ln w="6350" cap="flat" cmpd="sng" algn="ctr">
          <a:prstDash val="dash"/>
          <a:miter/>
        </a:ln>
        <a:effectLst/>
      </dgm:spPr>
    </dgm:pt>
    <dgm:pt modelId="{411E5D14-31CF-4548-B6B1-48950B49E4FF}" type="pres">
      <dgm:prSet presAssocID="{64141C64-7DC5-4B0B-AF93-1D5B4935E998}" presName="ConnectorPoint" presStyleLbl="alignNode1" presStyleIdx="7" presStyleCnt="8"/>
      <dgm:spPr/>
    </dgm:pt>
    <dgm:pt modelId="{FBCC18B6-015A-4D1E-8BD9-AA398D5D458C}" type="pres">
      <dgm:prSet presAssocID="{64141C64-7DC5-4B0B-AF93-1D5B4935E998}" presName="EmptyPlaceHolder" presStyleCnt="0"/>
      <dgm:spPr/>
    </dgm:pt>
  </dgm:ptLst>
  <dgm:cxnLst>
    <dgm:cxn modelId="{CAB58408-E0D2-4FCF-8F3F-4E7A66040D2E}" srcId="{64141C64-7DC5-4B0B-AF93-1D5B4935E998}" destId="{E1C2DFCD-B207-4EF9-88A5-E7B13D9D5F64}" srcOrd="0" destOrd="0" parTransId="{86263A3E-B6E4-42A4-ABB6-5117C159B11F}" sibTransId="{23586274-1654-44B7-BC86-66C764F11BC6}"/>
    <dgm:cxn modelId="{54E69D08-8079-4FF1-AE40-57B74706097F}" type="presOf" srcId="{0391D588-76C3-4320-859A-3C7F20C11C26}" destId="{2D74B41F-8D27-41B5-AAEC-2B0AB4429F4D}" srcOrd="0" destOrd="0" presId="urn:microsoft.com/office/officeart/2016/7/layout/BasicTimeline"/>
    <dgm:cxn modelId="{97CC330E-7355-46B4-800C-58D014BC5C47}" srcId="{2FA6FDE3-63EF-431F-9D1A-59A303B52A65}" destId="{C8D15B9D-B087-4D5D-A372-2D1804FDAE1A}" srcOrd="3" destOrd="0" parTransId="{83899EF2-48BB-4089-A94D-9E05FAB8652B}" sibTransId="{9BDF8A9E-4AE5-4FDF-9F6F-758BEC16C902}"/>
    <dgm:cxn modelId="{D2317415-4C00-4631-B50F-30B0DA04C7D3}" type="presOf" srcId="{E1C2DFCD-B207-4EF9-88A5-E7B13D9D5F64}" destId="{9A0868DF-2A22-4FA1-A96D-4E2AD91206E6}" srcOrd="0" destOrd="0" presId="urn:microsoft.com/office/officeart/2016/7/layout/BasicTimeline"/>
    <dgm:cxn modelId="{5DB01419-D052-4D7C-84BF-6E6BEB8F3416}" srcId="{2FA6FDE3-63EF-431F-9D1A-59A303B52A65}" destId="{AD52D87B-9D51-4611-A8F5-FFA55C9302FA}" srcOrd="1" destOrd="0" parTransId="{6EC7DBFD-4899-4E38-9D5E-3447B2F35B5C}" sibTransId="{B8CE08A5-0FB3-4719-B711-FE10332CAA5D}"/>
    <dgm:cxn modelId="{03B63F1A-1153-4882-9DF2-DB1852ED64B0}" type="presOf" srcId="{78A0EBB6-FA88-40D0-B923-461B2C4A065E}" destId="{13F5A9A5-6425-4F89-ACE3-6BB2DC717E6D}" srcOrd="0" destOrd="0" presId="urn:microsoft.com/office/officeart/2016/7/layout/BasicTimeline"/>
    <dgm:cxn modelId="{576CA91E-3FD5-4BAB-BDFA-A268EFEAD075}" srcId="{2FA6FDE3-63EF-431F-9D1A-59A303B52A65}" destId="{64141C64-7DC5-4B0B-AF93-1D5B4935E998}" srcOrd="7" destOrd="0" parTransId="{64B861EA-5237-499D-9C42-F993C8C252CD}" sibTransId="{CC5896CD-F4C5-422C-AFBB-0460BAD9CB42}"/>
    <dgm:cxn modelId="{351C0531-161A-4877-9234-24E27F76E89A}" srcId="{6A5DCE59-DF7C-46C6-98A5-CB5A1E9070BA}" destId="{48ED95B6-70E0-4561-B26D-1090D811BCE5}" srcOrd="0" destOrd="0" parTransId="{61E12A4D-1E83-4A4A-A68A-05C6195B5BED}" sibTransId="{A4E8C01E-B14A-4728-BCC7-B225793B8069}"/>
    <dgm:cxn modelId="{99340637-F492-43E4-8AC3-98C41104BAC2}" srcId="{2FA6FDE3-63EF-431F-9D1A-59A303B52A65}" destId="{78A0EBB6-FA88-40D0-B923-461B2C4A065E}" srcOrd="4" destOrd="0" parTransId="{392F85FB-1D37-475A-96C3-27994FA394F0}" sibTransId="{1B3D5E2F-D547-470D-BF8C-8BCF663ED25B}"/>
    <dgm:cxn modelId="{5C167D3A-81EF-4603-91F4-8D08DEA5210D}" srcId="{2FA6FDE3-63EF-431F-9D1A-59A303B52A65}" destId="{43E8E062-83EA-475D-B320-A3F1508AFDE5}" srcOrd="0" destOrd="0" parTransId="{EF48D780-6840-4AAB-A2DF-6DB46AF28066}" sibTransId="{60CD4FEE-5733-47F0-BF62-41D534BC27E9}"/>
    <dgm:cxn modelId="{F74A223D-6DDA-4563-9C4B-014A93E92D38}" srcId="{2FA6FDE3-63EF-431F-9D1A-59A303B52A65}" destId="{6A5DCE59-DF7C-46C6-98A5-CB5A1E9070BA}" srcOrd="6" destOrd="0" parTransId="{43C3A80F-9C92-49A7-A616-19CDD58E9E1A}" sibTransId="{5E969C23-7397-4DA8-9F2A-A834F84F0B40}"/>
    <dgm:cxn modelId="{E28ED16B-EEE4-442F-A4AA-837C493B6EE0}" srcId="{78A0EBB6-FA88-40D0-B923-461B2C4A065E}" destId="{978FBD83-81E6-45D5-A2E2-76AD1802B1AA}" srcOrd="0" destOrd="0" parTransId="{61ED6509-3EC2-4DCC-9342-AFC5E88CD8A0}" sibTransId="{BCF43416-82F3-4A6C-A0D7-D322073D892F}"/>
    <dgm:cxn modelId="{2DD2AB6C-9988-48F4-BA76-6F242E8AA5A6}" type="presOf" srcId="{350B032E-11E9-463A-A87B-A83EC05104D5}" destId="{3F133F35-7D79-4E93-BB3F-6E33C5C02B13}" srcOrd="0" destOrd="0" presId="urn:microsoft.com/office/officeart/2016/7/layout/BasicTimeline"/>
    <dgm:cxn modelId="{D188524D-19AB-431D-AA3B-3BCBE1704DB5}" srcId="{C8D15B9D-B087-4D5D-A372-2D1804FDAE1A}" destId="{350B032E-11E9-463A-A87B-A83EC05104D5}" srcOrd="0" destOrd="0" parTransId="{9FFAAE9D-252A-4AD4-8ACC-FFDCAE3DB7E7}" sibTransId="{C4C6304C-978F-4715-AAD3-DFFC4B9941C2}"/>
    <dgm:cxn modelId="{0504D17C-6C07-4694-B37E-3C745865C097}" srcId="{0AAE14E9-B694-4595-9C83-859100097CCB}" destId="{DA7BDF52-2BEB-4E6E-944C-8FBFF5147639}" srcOrd="0" destOrd="0" parTransId="{D51A95FD-B48C-4D6B-9E1A-EF5906C4334D}" sibTransId="{91796958-EEBD-4417-A1B8-57E05CB25543}"/>
    <dgm:cxn modelId="{FA181688-89F1-4FD9-B0D2-6E365D36951B}" type="presOf" srcId="{2FA6FDE3-63EF-431F-9D1A-59A303B52A65}" destId="{A03D4D6F-ACCF-4F8C-B41F-84C776608158}" srcOrd="0" destOrd="0" presId="urn:microsoft.com/office/officeart/2016/7/layout/BasicTimeline"/>
    <dgm:cxn modelId="{F8797C8C-1525-487C-90E3-5B169701D729}" srcId="{2FA6FDE3-63EF-431F-9D1A-59A303B52A65}" destId="{EDBA7B2E-E21B-48F9-AE39-86129A142F81}" srcOrd="5" destOrd="0" parTransId="{31EB5B56-B21E-457A-A69E-00CF8BA1D5DC}" sibTransId="{653D9D8C-7784-4F99-B59B-E831986B0843}"/>
    <dgm:cxn modelId="{6F93848C-D53A-4079-A74A-9EB6D7BB807A}" type="presOf" srcId="{43E8E062-83EA-475D-B320-A3F1508AFDE5}" destId="{9F415CD2-EA85-4696-B9BE-3F2BF51E0C3E}" srcOrd="0" destOrd="0" presId="urn:microsoft.com/office/officeart/2016/7/layout/BasicTimeline"/>
    <dgm:cxn modelId="{C2D15690-3A13-4F22-86F9-E885E070BD37}" type="presOf" srcId="{30B288C6-520F-4BD8-9816-8B00D0E60B14}" destId="{D5BA3481-64A6-40FA-A700-F02A09348FD6}" srcOrd="0" destOrd="0" presId="urn:microsoft.com/office/officeart/2016/7/layout/BasicTimeline"/>
    <dgm:cxn modelId="{A065FF96-5A72-49AC-BA34-6AD23F260606}" type="presOf" srcId="{001B35B1-0CD4-439E-BF9B-5B83E5A65FFC}" destId="{17E0B58E-624E-446E-8DC1-C3A3F740107D}" srcOrd="0" destOrd="0" presId="urn:microsoft.com/office/officeart/2016/7/layout/BasicTimeline"/>
    <dgm:cxn modelId="{3009569C-058C-4320-8766-EFD160C78A53}" type="presOf" srcId="{EDBA7B2E-E21B-48F9-AE39-86129A142F81}" destId="{065658D1-A073-4625-A022-515BDFD0E0F7}" srcOrd="0" destOrd="0" presId="urn:microsoft.com/office/officeart/2016/7/layout/BasicTimeline"/>
    <dgm:cxn modelId="{1053B09C-37E8-4CCA-892C-17370EB1A240}" type="presOf" srcId="{978FBD83-81E6-45D5-A2E2-76AD1802B1AA}" destId="{CF404544-A7A3-4D72-88A4-AE1120BB7BAA}" srcOrd="0" destOrd="0" presId="urn:microsoft.com/office/officeart/2016/7/layout/BasicTimeline"/>
    <dgm:cxn modelId="{3A990CA2-23C9-40F8-BC49-05FAFC6FF1E5}" type="presOf" srcId="{6A5DCE59-DF7C-46C6-98A5-CB5A1E9070BA}" destId="{5C3080B8-0305-46D8-99B2-E943822B54B9}" srcOrd="0" destOrd="0" presId="urn:microsoft.com/office/officeart/2016/7/layout/BasicTimeline"/>
    <dgm:cxn modelId="{3E430AAC-CF8B-49C8-A983-A6423FD0E714}" type="presOf" srcId="{0AAE14E9-B694-4595-9C83-859100097CCB}" destId="{84509431-22A5-4E41-B613-94CC8CE7A3C1}" srcOrd="0" destOrd="0" presId="urn:microsoft.com/office/officeart/2016/7/layout/BasicTimeline"/>
    <dgm:cxn modelId="{2ACD93D3-1BBF-42D1-A989-61FC45BEA14C}" srcId="{EDBA7B2E-E21B-48F9-AE39-86129A142F81}" destId="{001B35B1-0CD4-439E-BF9B-5B83E5A65FFC}" srcOrd="0" destOrd="0" parTransId="{AECB06B4-9768-43B5-AE5E-86976B3082D8}" sibTransId="{A135C18E-DBB1-4430-8B1A-429A09C0D3A4}"/>
    <dgm:cxn modelId="{C17A6ED6-7D2B-4F03-B43D-108875DA7B34}" type="presOf" srcId="{C8D15B9D-B087-4D5D-A372-2D1804FDAE1A}" destId="{74E775EE-1CBC-4201-82A0-C634C0AA5BA7}" srcOrd="0" destOrd="0" presId="urn:microsoft.com/office/officeart/2016/7/layout/BasicTimeline"/>
    <dgm:cxn modelId="{5A92D3D7-2F95-48FE-984B-4C80217D68CD}" srcId="{AD52D87B-9D51-4611-A8F5-FFA55C9302FA}" destId="{0391D588-76C3-4320-859A-3C7F20C11C26}" srcOrd="0" destOrd="0" parTransId="{3095E018-5365-47FF-A2B1-7EB2FC1750F5}" sibTransId="{F7F5CFFA-1D20-4306-8C31-46E8DD397E5C}"/>
    <dgm:cxn modelId="{ADF68DE3-34BB-4C78-B4DE-812D30C742C0}" type="presOf" srcId="{48ED95B6-70E0-4561-B26D-1090D811BCE5}" destId="{62ADC7FD-6F25-421E-9697-8DD649CDF54E}" srcOrd="0" destOrd="0" presId="urn:microsoft.com/office/officeart/2016/7/layout/BasicTimeline"/>
    <dgm:cxn modelId="{691A1AEB-8706-4207-A1E9-E4CE685D0B92}" type="presOf" srcId="{64141C64-7DC5-4B0B-AF93-1D5B4935E998}" destId="{FE969D3B-9A06-4525-8F6B-4B164712081D}" srcOrd="0" destOrd="0" presId="urn:microsoft.com/office/officeart/2016/7/layout/BasicTimeline"/>
    <dgm:cxn modelId="{31D587EE-445C-4D31-AFC4-12377C6E8168}" type="presOf" srcId="{DA7BDF52-2BEB-4E6E-944C-8FBFF5147639}" destId="{B3994EE2-B5D5-4566-93DA-3B08DE964692}" srcOrd="0" destOrd="0" presId="urn:microsoft.com/office/officeart/2016/7/layout/BasicTimeline"/>
    <dgm:cxn modelId="{786BFFF1-B61B-474F-9B0B-317A71496885}" srcId="{2FA6FDE3-63EF-431F-9D1A-59A303B52A65}" destId="{0AAE14E9-B694-4595-9C83-859100097CCB}" srcOrd="2" destOrd="0" parTransId="{DC65051B-A61D-417B-8E04-A9F81D112957}" sibTransId="{F93809A3-CB2A-437F-8753-C2F49735B6E3}"/>
    <dgm:cxn modelId="{53E5C2F3-20FB-46BB-85BD-8BB62CBC2963}" type="presOf" srcId="{AD52D87B-9D51-4611-A8F5-FFA55C9302FA}" destId="{C4EF7A99-A7FB-45A1-B80E-62F215380C52}" srcOrd="0" destOrd="0" presId="urn:microsoft.com/office/officeart/2016/7/layout/BasicTimeline"/>
    <dgm:cxn modelId="{AC6FDAFB-54F0-418B-8CF9-BDD6D8D0CE5F}" srcId="{43E8E062-83EA-475D-B320-A3F1508AFDE5}" destId="{30B288C6-520F-4BD8-9816-8B00D0E60B14}" srcOrd="0" destOrd="0" parTransId="{F0103348-DBDF-441D-8B35-3D66D93498B6}" sibTransId="{3518D736-A901-443C-947A-CDCC51444ADB}"/>
    <dgm:cxn modelId="{6385C0D6-48A0-4041-9DD0-486EBE8B0854}" type="presParOf" srcId="{A03D4D6F-ACCF-4F8C-B41F-84C776608158}" destId="{D7109E79-AD54-484C-8D4E-2F7EDA6125EE}" srcOrd="0" destOrd="0" presId="urn:microsoft.com/office/officeart/2016/7/layout/BasicTimeline"/>
    <dgm:cxn modelId="{DFED7C98-466F-48E7-BD0F-EC626A5135BF}" type="presParOf" srcId="{A03D4D6F-ACCF-4F8C-B41F-84C776608158}" destId="{36379A8E-C874-416F-B714-C1B8BC763EB4}" srcOrd="1" destOrd="0" presId="urn:microsoft.com/office/officeart/2016/7/layout/BasicTimeline"/>
    <dgm:cxn modelId="{5FADB07A-E1B5-4D1E-9018-5398A50788A9}" type="presParOf" srcId="{36379A8E-C874-416F-B714-C1B8BC763EB4}" destId="{CB846708-EE77-4658-8507-FDD445007695}" srcOrd="0" destOrd="0" presId="urn:microsoft.com/office/officeart/2016/7/layout/BasicTimeline"/>
    <dgm:cxn modelId="{4B34A3F9-03A1-489A-93FF-B24EA744FFCE}" type="presParOf" srcId="{CB846708-EE77-4658-8507-FDD445007695}" destId="{9F415CD2-EA85-4696-B9BE-3F2BF51E0C3E}" srcOrd="0" destOrd="0" presId="urn:microsoft.com/office/officeart/2016/7/layout/BasicTimeline"/>
    <dgm:cxn modelId="{3887CE85-0B40-43A9-8488-7A002B9F514F}" type="presParOf" srcId="{CB846708-EE77-4658-8507-FDD445007695}" destId="{D5A6DD40-FC48-4293-A08E-D6252133E7CC}" srcOrd="1" destOrd="0" presId="urn:microsoft.com/office/officeart/2016/7/layout/BasicTimeline"/>
    <dgm:cxn modelId="{896C5B0E-B699-4A87-9BBF-D285633C4282}" type="presParOf" srcId="{D5A6DD40-FC48-4293-A08E-D6252133E7CC}" destId="{D5BA3481-64A6-40FA-A700-F02A09348FD6}" srcOrd="0" destOrd="0" presId="urn:microsoft.com/office/officeart/2016/7/layout/BasicTimeline"/>
    <dgm:cxn modelId="{D9122F27-385B-401A-9E13-D517D8B64282}" type="presParOf" srcId="{D5A6DD40-FC48-4293-A08E-D6252133E7CC}" destId="{0041A422-284A-4166-9212-493294B80141}" srcOrd="1" destOrd="0" presId="urn:microsoft.com/office/officeart/2016/7/layout/BasicTimeline"/>
    <dgm:cxn modelId="{4CF3C548-5988-4C7F-AF09-B00C51FF0ADE}" type="presParOf" srcId="{CB846708-EE77-4658-8507-FDD445007695}" destId="{197E475B-BC54-4730-9110-5D6E6583770D}" srcOrd="2" destOrd="0" presId="urn:microsoft.com/office/officeart/2016/7/layout/BasicTimeline"/>
    <dgm:cxn modelId="{4F6063F0-7439-457D-B290-F329FD01E627}" type="presParOf" srcId="{CB846708-EE77-4658-8507-FDD445007695}" destId="{3F65A13D-D2EA-49AA-B791-A3BC157A66FA}" srcOrd="3" destOrd="0" presId="urn:microsoft.com/office/officeart/2016/7/layout/BasicTimeline"/>
    <dgm:cxn modelId="{524E2746-3B95-4ED8-82F5-7A8BDBE2BA19}" type="presParOf" srcId="{CB846708-EE77-4658-8507-FDD445007695}" destId="{B729BB4A-8905-442E-A235-729CD36A7F96}" srcOrd="4" destOrd="0" presId="urn:microsoft.com/office/officeart/2016/7/layout/BasicTimeline"/>
    <dgm:cxn modelId="{B0835416-02D6-4D20-A651-07B1315B38F0}" type="presParOf" srcId="{36379A8E-C874-416F-B714-C1B8BC763EB4}" destId="{8E03A0EA-5C16-411A-931F-57EDD6C56B36}" srcOrd="1" destOrd="0" presId="urn:microsoft.com/office/officeart/2016/7/layout/BasicTimeline"/>
    <dgm:cxn modelId="{2CB8BC2F-057C-40BF-B760-710CD4759AB1}" type="presParOf" srcId="{36379A8E-C874-416F-B714-C1B8BC763EB4}" destId="{5A2A0EE2-F935-415F-B6FE-402562DB1D79}" srcOrd="2" destOrd="0" presId="urn:microsoft.com/office/officeart/2016/7/layout/BasicTimeline"/>
    <dgm:cxn modelId="{BA727BF4-2506-4886-8AF5-FE268AF7AEA3}" type="presParOf" srcId="{5A2A0EE2-F935-415F-B6FE-402562DB1D79}" destId="{C4EF7A99-A7FB-45A1-B80E-62F215380C52}" srcOrd="0" destOrd="0" presId="urn:microsoft.com/office/officeart/2016/7/layout/BasicTimeline"/>
    <dgm:cxn modelId="{29D77F51-E9D7-4D97-BDF4-534DDDF51029}" type="presParOf" srcId="{5A2A0EE2-F935-415F-B6FE-402562DB1D79}" destId="{192DF9E9-A478-424A-B685-D216FE87A0EB}" srcOrd="1" destOrd="0" presId="urn:microsoft.com/office/officeart/2016/7/layout/BasicTimeline"/>
    <dgm:cxn modelId="{F3FD126A-8AC2-4508-B63C-E9324B2578B3}" type="presParOf" srcId="{192DF9E9-A478-424A-B685-D216FE87A0EB}" destId="{2D74B41F-8D27-41B5-AAEC-2B0AB4429F4D}" srcOrd="0" destOrd="0" presId="urn:microsoft.com/office/officeart/2016/7/layout/BasicTimeline"/>
    <dgm:cxn modelId="{F6B7D992-8343-404F-93FC-DDDCAC55E530}" type="presParOf" srcId="{192DF9E9-A478-424A-B685-D216FE87A0EB}" destId="{EB4B99D7-AFC9-4B5A-848F-722431AEA287}" srcOrd="1" destOrd="0" presId="urn:microsoft.com/office/officeart/2016/7/layout/BasicTimeline"/>
    <dgm:cxn modelId="{952BEC3B-B711-48D1-BEAE-122524FE3571}" type="presParOf" srcId="{5A2A0EE2-F935-415F-B6FE-402562DB1D79}" destId="{341B7100-32C1-495A-9045-6A66FA6DA40E}" srcOrd="2" destOrd="0" presId="urn:microsoft.com/office/officeart/2016/7/layout/BasicTimeline"/>
    <dgm:cxn modelId="{81D1AF74-15B6-42D1-93FD-5BD3F146F0AD}" type="presParOf" srcId="{5A2A0EE2-F935-415F-B6FE-402562DB1D79}" destId="{6EE2A72E-ED2B-4EC4-ABBC-6F9980AD1422}" srcOrd="3" destOrd="0" presId="urn:microsoft.com/office/officeart/2016/7/layout/BasicTimeline"/>
    <dgm:cxn modelId="{38C4666B-4799-48A3-9BC1-B0F558261322}" type="presParOf" srcId="{5A2A0EE2-F935-415F-B6FE-402562DB1D79}" destId="{E84049C0-6E9B-4AA7-BECE-CF2D0B155B65}" srcOrd="4" destOrd="0" presId="urn:microsoft.com/office/officeart/2016/7/layout/BasicTimeline"/>
    <dgm:cxn modelId="{A8CBAE51-A6B6-421D-81DF-F5D56FE16974}" type="presParOf" srcId="{36379A8E-C874-416F-B714-C1B8BC763EB4}" destId="{F2A72534-7321-49E3-B277-28FE0ACDAE56}" srcOrd="3" destOrd="0" presId="urn:microsoft.com/office/officeart/2016/7/layout/BasicTimeline"/>
    <dgm:cxn modelId="{6964F5D7-2924-4E37-A0E6-07C6663E9A9D}" type="presParOf" srcId="{36379A8E-C874-416F-B714-C1B8BC763EB4}" destId="{3BE41ED0-F431-444B-9E38-617D1F8CB91C}" srcOrd="4" destOrd="0" presId="urn:microsoft.com/office/officeart/2016/7/layout/BasicTimeline"/>
    <dgm:cxn modelId="{34ECEAA2-FC71-436C-BD74-32864D9A3E6E}" type="presParOf" srcId="{3BE41ED0-F431-444B-9E38-617D1F8CB91C}" destId="{84509431-22A5-4E41-B613-94CC8CE7A3C1}" srcOrd="0" destOrd="0" presId="urn:microsoft.com/office/officeart/2016/7/layout/BasicTimeline"/>
    <dgm:cxn modelId="{44DE7D43-646E-41D9-A23A-78C1C23FAF3E}" type="presParOf" srcId="{3BE41ED0-F431-444B-9E38-617D1F8CB91C}" destId="{7D2E4D41-5592-4D6A-B899-7DE101C36F8D}" srcOrd="1" destOrd="0" presId="urn:microsoft.com/office/officeart/2016/7/layout/BasicTimeline"/>
    <dgm:cxn modelId="{4017A423-9013-4FDC-A754-C79139E3940A}" type="presParOf" srcId="{7D2E4D41-5592-4D6A-B899-7DE101C36F8D}" destId="{B3994EE2-B5D5-4566-93DA-3B08DE964692}" srcOrd="0" destOrd="0" presId="urn:microsoft.com/office/officeart/2016/7/layout/BasicTimeline"/>
    <dgm:cxn modelId="{D42336EC-9ED1-4ADB-BB9F-8DF496CB323E}" type="presParOf" srcId="{7D2E4D41-5592-4D6A-B899-7DE101C36F8D}" destId="{C8F1512F-8C9F-4C57-B81B-0F75D7C909E9}" srcOrd="1" destOrd="0" presId="urn:microsoft.com/office/officeart/2016/7/layout/BasicTimeline"/>
    <dgm:cxn modelId="{FFD3F438-6B5F-4C91-810E-FEB9576C3318}" type="presParOf" srcId="{3BE41ED0-F431-444B-9E38-617D1F8CB91C}" destId="{01044468-EE1A-4777-BB0A-7672E14FEE3C}" srcOrd="2" destOrd="0" presId="urn:microsoft.com/office/officeart/2016/7/layout/BasicTimeline"/>
    <dgm:cxn modelId="{D8769201-E061-4AA1-9936-BA67E4D4A796}" type="presParOf" srcId="{3BE41ED0-F431-444B-9E38-617D1F8CB91C}" destId="{352AB933-EBA5-47DB-BD5B-AC0A057C4842}" srcOrd="3" destOrd="0" presId="urn:microsoft.com/office/officeart/2016/7/layout/BasicTimeline"/>
    <dgm:cxn modelId="{99114BAE-A186-44D7-A214-8F45D31C7190}" type="presParOf" srcId="{3BE41ED0-F431-444B-9E38-617D1F8CB91C}" destId="{4289DB22-8822-4043-B4C8-7EA91E71384E}" srcOrd="4" destOrd="0" presId="urn:microsoft.com/office/officeart/2016/7/layout/BasicTimeline"/>
    <dgm:cxn modelId="{015C4C55-7615-471A-B115-87CEF8C01E53}" type="presParOf" srcId="{36379A8E-C874-416F-B714-C1B8BC763EB4}" destId="{D5905287-0E53-45A7-B965-130195061CC2}" srcOrd="5" destOrd="0" presId="urn:microsoft.com/office/officeart/2016/7/layout/BasicTimeline"/>
    <dgm:cxn modelId="{E0F54BDB-9D28-4E03-9877-BBCAC20C9D82}" type="presParOf" srcId="{36379A8E-C874-416F-B714-C1B8BC763EB4}" destId="{D5403190-0059-405C-B72C-C2F01CE7E913}" srcOrd="6" destOrd="0" presId="urn:microsoft.com/office/officeart/2016/7/layout/BasicTimeline"/>
    <dgm:cxn modelId="{008A6F39-ADE6-40B9-8BCF-347B58A53530}" type="presParOf" srcId="{D5403190-0059-405C-B72C-C2F01CE7E913}" destId="{74E775EE-1CBC-4201-82A0-C634C0AA5BA7}" srcOrd="0" destOrd="0" presId="urn:microsoft.com/office/officeart/2016/7/layout/BasicTimeline"/>
    <dgm:cxn modelId="{BE6DB218-657F-4784-B46D-7FBB5A7A567F}" type="presParOf" srcId="{D5403190-0059-405C-B72C-C2F01CE7E913}" destId="{D570F01A-B374-43FD-A92C-CCC31EE5B719}" srcOrd="1" destOrd="0" presId="urn:microsoft.com/office/officeart/2016/7/layout/BasicTimeline"/>
    <dgm:cxn modelId="{AFB92E65-BB27-44ED-98A8-9380A8783C46}" type="presParOf" srcId="{D570F01A-B374-43FD-A92C-CCC31EE5B719}" destId="{3F133F35-7D79-4E93-BB3F-6E33C5C02B13}" srcOrd="0" destOrd="0" presId="urn:microsoft.com/office/officeart/2016/7/layout/BasicTimeline"/>
    <dgm:cxn modelId="{415DD413-8854-41EB-8672-C14714D9A7F3}" type="presParOf" srcId="{D570F01A-B374-43FD-A92C-CCC31EE5B719}" destId="{D67F324B-4F97-4DB6-9EAB-06D35DBCB0B8}" srcOrd="1" destOrd="0" presId="urn:microsoft.com/office/officeart/2016/7/layout/BasicTimeline"/>
    <dgm:cxn modelId="{5CC40417-1C9A-45C3-99C7-F73195657654}" type="presParOf" srcId="{D5403190-0059-405C-B72C-C2F01CE7E913}" destId="{3BE6B6B3-9E31-4FA7-A942-F7B2CFF80F2B}" srcOrd="2" destOrd="0" presId="urn:microsoft.com/office/officeart/2016/7/layout/BasicTimeline"/>
    <dgm:cxn modelId="{CA9D13FA-C73A-4698-9134-836396A3A6F3}" type="presParOf" srcId="{D5403190-0059-405C-B72C-C2F01CE7E913}" destId="{A130D231-7FF9-4F2A-8328-52643B514DE7}" srcOrd="3" destOrd="0" presId="urn:microsoft.com/office/officeart/2016/7/layout/BasicTimeline"/>
    <dgm:cxn modelId="{0CB98B83-01D6-4FB9-BCD6-9BEA032CFC23}" type="presParOf" srcId="{D5403190-0059-405C-B72C-C2F01CE7E913}" destId="{556A8194-3E71-4421-8D30-78B15135323C}" srcOrd="4" destOrd="0" presId="urn:microsoft.com/office/officeart/2016/7/layout/BasicTimeline"/>
    <dgm:cxn modelId="{B037914E-566F-4785-B7AB-025B8EDD46DA}" type="presParOf" srcId="{36379A8E-C874-416F-B714-C1B8BC763EB4}" destId="{0C000C7C-E15D-44BE-8B65-0EE180CD8CF9}" srcOrd="7" destOrd="0" presId="urn:microsoft.com/office/officeart/2016/7/layout/BasicTimeline"/>
    <dgm:cxn modelId="{853D0317-04AA-492F-931B-DDAF0BAFC851}" type="presParOf" srcId="{36379A8E-C874-416F-B714-C1B8BC763EB4}" destId="{C74CB95D-8803-480C-A83A-393A64458DA8}" srcOrd="8" destOrd="0" presId="urn:microsoft.com/office/officeart/2016/7/layout/BasicTimeline"/>
    <dgm:cxn modelId="{E8DD109D-A5CC-4457-B8D1-1283B386ED59}" type="presParOf" srcId="{C74CB95D-8803-480C-A83A-393A64458DA8}" destId="{13F5A9A5-6425-4F89-ACE3-6BB2DC717E6D}" srcOrd="0" destOrd="0" presId="urn:microsoft.com/office/officeart/2016/7/layout/BasicTimeline"/>
    <dgm:cxn modelId="{6342FB5D-96E1-4998-84E6-036B55DED4DF}" type="presParOf" srcId="{C74CB95D-8803-480C-A83A-393A64458DA8}" destId="{8E3824F6-A85C-40B3-B8BC-EB26D79AEFE0}" srcOrd="1" destOrd="0" presId="urn:microsoft.com/office/officeart/2016/7/layout/BasicTimeline"/>
    <dgm:cxn modelId="{42105FFC-88FA-413E-8BCE-B06B87549429}" type="presParOf" srcId="{8E3824F6-A85C-40B3-B8BC-EB26D79AEFE0}" destId="{CF404544-A7A3-4D72-88A4-AE1120BB7BAA}" srcOrd="0" destOrd="0" presId="urn:microsoft.com/office/officeart/2016/7/layout/BasicTimeline"/>
    <dgm:cxn modelId="{EC69279B-6CD8-4088-9567-3CEFA460F53F}" type="presParOf" srcId="{8E3824F6-A85C-40B3-B8BC-EB26D79AEFE0}" destId="{387112BB-8DF4-45D6-9EBA-638B07F7C347}" srcOrd="1" destOrd="0" presId="urn:microsoft.com/office/officeart/2016/7/layout/BasicTimeline"/>
    <dgm:cxn modelId="{FB66B2A1-1C61-4E1F-961E-745768422A7F}" type="presParOf" srcId="{C74CB95D-8803-480C-A83A-393A64458DA8}" destId="{9BA3A898-6475-4C1F-98C1-9DDECE0AB332}" srcOrd="2" destOrd="0" presId="urn:microsoft.com/office/officeart/2016/7/layout/BasicTimeline"/>
    <dgm:cxn modelId="{EC1F2549-0234-438C-8B9F-3B5B581B98F9}" type="presParOf" srcId="{C74CB95D-8803-480C-A83A-393A64458DA8}" destId="{B141021F-D6DE-4637-ADC2-CD5360B946CA}" srcOrd="3" destOrd="0" presId="urn:microsoft.com/office/officeart/2016/7/layout/BasicTimeline"/>
    <dgm:cxn modelId="{597A064D-52B4-40EC-8244-F465A6602483}" type="presParOf" srcId="{C74CB95D-8803-480C-A83A-393A64458DA8}" destId="{9F9A5480-F25A-483B-BBE4-AA6F1BD82A8F}" srcOrd="4" destOrd="0" presId="urn:microsoft.com/office/officeart/2016/7/layout/BasicTimeline"/>
    <dgm:cxn modelId="{914BBF42-B1D9-46B1-9714-FF28D50AB73D}" type="presParOf" srcId="{36379A8E-C874-416F-B714-C1B8BC763EB4}" destId="{36BA8F62-993D-432D-B6C1-A643750D6D4D}" srcOrd="9" destOrd="0" presId="urn:microsoft.com/office/officeart/2016/7/layout/BasicTimeline"/>
    <dgm:cxn modelId="{78680597-8222-4DA0-8A7F-3011C3E7A71D}" type="presParOf" srcId="{36379A8E-C874-416F-B714-C1B8BC763EB4}" destId="{B701B780-0D5F-48F6-8A5F-E652C6C53D55}" srcOrd="10" destOrd="0" presId="urn:microsoft.com/office/officeart/2016/7/layout/BasicTimeline"/>
    <dgm:cxn modelId="{22277E3D-F267-4D9A-A1FA-163D5D1533D7}" type="presParOf" srcId="{B701B780-0D5F-48F6-8A5F-E652C6C53D55}" destId="{065658D1-A073-4625-A022-515BDFD0E0F7}" srcOrd="0" destOrd="0" presId="urn:microsoft.com/office/officeart/2016/7/layout/BasicTimeline"/>
    <dgm:cxn modelId="{1BB642BD-3555-419C-AC34-0E9581061C60}" type="presParOf" srcId="{B701B780-0D5F-48F6-8A5F-E652C6C53D55}" destId="{5967E0FB-9737-4ABC-8FBC-0FA56438F2F7}" srcOrd="1" destOrd="0" presId="urn:microsoft.com/office/officeart/2016/7/layout/BasicTimeline"/>
    <dgm:cxn modelId="{DF825266-F4F6-4420-8D75-927AA16C5F4A}" type="presParOf" srcId="{5967E0FB-9737-4ABC-8FBC-0FA56438F2F7}" destId="{17E0B58E-624E-446E-8DC1-C3A3F740107D}" srcOrd="0" destOrd="0" presId="urn:microsoft.com/office/officeart/2016/7/layout/BasicTimeline"/>
    <dgm:cxn modelId="{CBD2EA62-64A5-45D5-A58F-7607F54EAF52}" type="presParOf" srcId="{5967E0FB-9737-4ABC-8FBC-0FA56438F2F7}" destId="{82931DC5-8E70-4510-AF60-006AEE36167E}" srcOrd="1" destOrd="0" presId="urn:microsoft.com/office/officeart/2016/7/layout/BasicTimeline"/>
    <dgm:cxn modelId="{C9B047EB-5A68-46D0-B3A1-1D35ED7AE075}" type="presParOf" srcId="{B701B780-0D5F-48F6-8A5F-E652C6C53D55}" destId="{2D0CDD02-54CF-43D3-9F2F-414C33CADAA4}" srcOrd="2" destOrd="0" presId="urn:microsoft.com/office/officeart/2016/7/layout/BasicTimeline"/>
    <dgm:cxn modelId="{4A5AE06E-5BFB-4E40-AA0F-4FF06D9F0FB5}" type="presParOf" srcId="{B701B780-0D5F-48F6-8A5F-E652C6C53D55}" destId="{D73EE96D-F46D-469B-8BEF-A6B4D6C573A3}" srcOrd="3" destOrd="0" presId="urn:microsoft.com/office/officeart/2016/7/layout/BasicTimeline"/>
    <dgm:cxn modelId="{27B384F9-0DE9-4B2A-AF9B-0A6DBE0FC28A}" type="presParOf" srcId="{B701B780-0D5F-48F6-8A5F-E652C6C53D55}" destId="{3D8C3FDF-F7A5-4B28-90A2-B2B1952B7425}" srcOrd="4" destOrd="0" presId="urn:microsoft.com/office/officeart/2016/7/layout/BasicTimeline"/>
    <dgm:cxn modelId="{78486B28-79AB-4F58-A1DC-EDBE12F03D33}" type="presParOf" srcId="{36379A8E-C874-416F-B714-C1B8BC763EB4}" destId="{3B46EBFF-7D2A-4BFA-A7E5-FC99E77BF7B3}" srcOrd="11" destOrd="0" presId="urn:microsoft.com/office/officeart/2016/7/layout/BasicTimeline"/>
    <dgm:cxn modelId="{C3B3F943-8AAB-4368-920E-54A88BD866B7}" type="presParOf" srcId="{36379A8E-C874-416F-B714-C1B8BC763EB4}" destId="{18AD3E96-7B5D-4C64-A1EB-3E2626600CE6}" srcOrd="12" destOrd="0" presId="urn:microsoft.com/office/officeart/2016/7/layout/BasicTimeline"/>
    <dgm:cxn modelId="{E9C318FB-CC53-488B-9551-5013AC6081E2}" type="presParOf" srcId="{18AD3E96-7B5D-4C64-A1EB-3E2626600CE6}" destId="{5C3080B8-0305-46D8-99B2-E943822B54B9}" srcOrd="0" destOrd="0" presId="urn:microsoft.com/office/officeart/2016/7/layout/BasicTimeline"/>
    <dgm:cxn modelId="{35E9D1F4-6C04-49C2-BE7A-672107DCAAD5}" type="presParOf" srcId="{18AD3E96-7B5D-4C64-A1EB-3E2626600CE6}" destId="{9FB2DD6D-AECC-48CE-B277-5A3BB383AC76}" srcOrd="1" destOrd="0" presId="urn:microsoft.com/office/officeart/2016/7/layout/BasicTimeline"/>
    <dgm:cxn modelId="{31D210F1-0D15-46DE-B986-80665A96492C}" type="presParOf" srcId="{9FB2DD6D-AECC-48CE-B277-5A3BB383AC76}" destId="{62ADC7FD-6F25-421E-9697-8DD649CDF54E}" srcOrd="0" destOrd="0" presId="urn:microsoft.com/office/officeart/2016/7/layout/BasicTimeline"/>
    <dgm:cxn modelId="{B8BC1DAF-F276-4931-8CE2-3FCF0CB16101}" type="presParOf" srcId="{9FB2DD6D-AECC-48CE-B277-5A3BB383AC76}" destId="{42C0038A-424C-48AC-82CC-6577E04E283B}" srcOrd="1" destOrd="0" presId="urn:microsoft.com/office/officeart/2016/7/layout/BasicTimeline"/>
    <dgm:cxn modelId="{1ED134E3-D5C2-4345-B3EF-096D31F77D4C}" type="presParOf" srcId="{18AD3E96-7B5D-4C64-A1EB-3E2626600CE6}" destId="{5164069F-21D2-4D8B-BADC-1A8C3427510E}" srcOrd="2" destOrd="0" presId="urn:microsoft.com/office/officeart/2016/7/layout/BasicTimeline"/>
    <dgm:cxn modelId="{2B501E49-3D1C-4084-BE54-729D70DC4ACD}" type="presParOf" srcId="{18AD3E96-7B5D-4C64-A1EB-3E2626600CE6}" destId="{3B6AA0DF-FEE6-403A-9DA8-8FE23F911E8D}" srcOrd="3" destOrd="0" presId="urn:microsoft.com/office/officeart/2016/7/layout/BasicTimeline"/>
    <dgm:cxn modelId="{E0F00AC7-F4B6-42FA-A9A2-D90F09C7F160}" type="presParOf" srcId="{18AD3E96-7B5D-4C64-A1EB-3E2626600CE6}" destId="{89EE3955-0082-442F-A68F-ADB51F01A63A}" srcOrd="4" destOrd="0" presId="urn:microsoft.com/office/officeart/2016/7/layout/BasicTimeline"/>
    <dgm:cxn modelId="{F018C1EA-A2D0-4DF3-B4CE-6F8B19F738E9}" type="presParOf" srcId="{36379A8E-C874-416F-B714-C1B8BC763EB4}" destId="{EACF8601-4612-448C-9CC7-795FC200622E}" srcOrd="13" destOrd="0" presId="urn:microsoft.com/office/officeart/2016/7/layout/BasicTimeline"/>
    <dgm:cxn modelId="{B767CC11-2F2F-441F-BD44-731E7BA30015}" type="presParOf" srcId="{36379A8E-C874-416F-B714-C1B8BC763EB4}" destId="{7B05861B-A05A-48FA-B91A-42BD48C45E7F}" srcOrd="14" destOrd="0" presId="urn:microsoft.com/office/officeart/2016/7/layout/BasicTimeline"/>
    <dgm:cxn modelId="{A8260DB2-BCB1-48DB-A5A9-22476CEF86BA}" type="presParOf" srcId="{7B05861B-A05A-48FA-B91A-42BD48C45E7F}" destId="{FE969D3B-9A06-4525-8F6B-4B164712081D}" srcOrd="0" destOrd="0" presId="urn:microsoft.com/office/officeart/2016/7/layout/BasicTimeline"/>
    <dgm:cxn modelId="{6E2F9D03-B580-493F-B6BC-F56B3D2E39C6}" type="presParOf" srcId="{7B05861B-A05A-48FA-B91A-42BD48C45E7F}" destId="{0AD02636-93D4-4BF1-9FA4-FC3CCACD18AD}" srcOrd="1" destOrd="0" presId="urn:microsoft.com/office/officeart/2016/7/layout/BasicTimeline"/>
    <dgm:cxn modelId="{29980EB8-B7E8-4696-9FB0-C43CA5D2CF48}" type="presParOf" srcId="{0AD02636-93D4-4BF1-9FA4-FC3CCACD18AD}" destId="{9A0868DF-2A22-4FA1-A96D-4E2AD91206E6}" srcOrd="0" destOrd="0" presId="urn:microsoft.com/office/officeart/2016/7/layout/BasicTimeline"/>
    <dgm:cxn modelId="{0C9A28DE-BFDC-45F1-8995-C15E4FD0C043}" type="presParOf" srcId="{0AD02636-93D4-4BF1-9FA4-FC3CCACD18AD}" destId="{1E056E9F-2634-4FEC-A1EC-F93568313A8E}" srcOrd="1" destOrd="0" presId="urn:microsoft.com/office/officeart/2016/7/layout/BasicTimeline"/>
    <dgm:cxn modelId="{B34A2A9B-2895-456D-82AD-17D622F3626F}" type="presParOf" srcId="{7B05861B-A05A-48FA-B91A-42BD48C45E7F}" destId="{2F415BD9-B9F7-4F47-8B1F-939565B4AF74}" srcOrd="2" destOrd="0" presId="urn:microsoft.com/office/officeart/2016/7/layout/BasicTimeline"/>
    <dgm:cxn modelId="{429017AC-B1ED-4174-89E3-560E456B4E3D}" type="presParOf" srcId="{7B05861B-A05A-48FA-B91A-42BD48C45E7F}" destId="{411E5D14-31CF-4548-B6B1-48950B49E4FF}" srcOrd="3" destOrd="0" presId="urn:microsoft.com/office/officeart/2016/7/layout/BasicTimeline"/>
    <dgm:cxn modelId="{2825C0A6-D747-4C53-BC55-2C6911136049}" type="presParOf" srcId="{7B05861B-A05A-48FA-B91A-42BD48C45E7F}" destId="{FBCC18B6-015A-4D1E-8BD9-AA398D5D458C}" srcOrd="4" destOrd="0" presId="urn:microsoft.com/office/officeart/2016/7/layout/BasicTimeline"/>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649FC-C650-4303-B25E-C8762AEA8389}">
      <dsp:nvSpPr>
        <dsp:cNvPr id="0" name=""/>
        <dsp:cNvSpPr/>
      </dsp:nvSpPr>
      <dsp:spPr>
        <a:xfrm>
          <a:off x="3710740" y="50591"/>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One Note</a:t>
          </a:r>
        </a:p>
      </dsp:txBody>
      <dsp:txXfrm>
        <a:off x="3747846" y="87697"/>
        <a:ext cx="1826106" cy="1192666"/>
      </dsp:txXfrm>
    </dsp:sp>
    <dsp:sp modelId="{8DD25A3D-F829-4F5F-8AE4-2F055711D319}">
      <dsp:nvSpPr>
        <dsp:cNvPr id="0" name=""/>
        <dsp:cNvSpPr/>
      </dsp:nvSpPr>
      <dsp:spPr>
        <a:xfrm>
          <a:off x="2190486" y="1317470"/>
          <a:ext cx="2470413" cy="506751"/>
        </a:xfrm>
        <a:custGeom>
          <a:avLst/>
          <a:gdLst/>
          <a:ahLst/>
          <a:cxnLst/>
          <a:rect l="0" t="0" r="0" b="0"/>
          <a:pathLst>
            <a:path>
              <a:moveTo>
                <a:pt x="2470413" y="0"/>
              </a:moveTo>
              <a:lnTo>
                <a:pt x="2470413" y="253375"/>
              </a:lnTo>
              <a:lnTo>
                <a:pt x="0" y="253375"/>
              </a:lnTo>
              <a:lnTo>
                <a:pt x="0" y="506751"/>
              </a:lnTo>
            </a:path>
          </a:pathLst>
        </a:custGeom>
        <a:noFill/>
        <a:ln w="6350" cap="flat" cmpd="sng" algn="ctr">
          <a:prstDash val="solid"/>
          <a:miter/>
        </a:ln>
        <a:effectLst/>
      </dsp:spPr>
      <dsp:style>
        <a:lnRef idx="2">
          <a:scrgbClr r="0" g="0" b="0"/>
        </a:lnRef>
        <a:fillRef idx="0">
          <a:scrgbClr r="0" g="0" b="0"/>
        </a:fillRef>
        <a:effectRef idx="0">
          <a:scrgbClr r="0" g="0" b="0"/>
        </a:effectRef>
        <a:fontRef idx="minor"/>
      </dsp:style>
    </dsp:sp>
    <dsp:sp modelId="{1157C8C0-D4A3-4E9F-A7D6-E97C1756E64B}">
      <dsp:nvSpPr>
        <dsp:cNvPr id="0" name=""/>
        <dsp:cNvSpPr/>
      </dsp:nvSpPr>
      <dsp:spPr>
        <a:xfrm>
          <a:off x="1240327" y="1824222"/>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Sección Notas de Clase</a:t>
          </a:r>
        </a:p>
      </dsp:txBody>
      <dsp:txXfrm>
        <a:off x="1277433" y="1861328"/>
        <a:ext cx="1826106" cy="1192666"/>
      </dsp:txXfrm>
    </dsp:sp>
    <dsp:sp modelId="{388469CF-7B31-4789-A158-D270A2EB0E8B}">
      <dsp:nvSpPr>
        <dsp:cNvPr id="0" name=""/>
        <dsp:cNvSpPr/>
      </dsp:nvSpPr>
      <dsp:spPr>
        <a:xfrm>
          <a:off x="955279" y="3091100"/>
          <a:ext cx="1235206" cy="506751"/>
        </a:xfrm>
        <a:custGeom>
          <a:avLst/>
          <a:gdLst/>
          <a:ahLst/>
          <a:cxnLst/>
          <a:rect l="0" t="0" r="0" b="0"/>
          <a:pathLst>
            <a:path>
              <a:moveTo>
                <a:pt x="1235206" y="0"/>
              </a:moveTo>
              <a:lnTo>
                <a:pt x="1235206" y="253375"/>
              </a:lnTo>
              <a:lnTo>
                <a:pt x="0" y="253375"/>
              </a:lnTo>
              <a:lnTo>
                <a:pt x="0" y="506751"/>
              </a:lnTo>
            </a:path>
          </a:pathLst>
        </a:custGeom>
        <a:noFill/>
        <a:ln w="6350" cap="flat" cmpd="sng" algn="ctr">
          <a:prstDash val="solid"/>
          <a:miter/>
        </a:ln>
        <a:effectLst/>
      </dsp:spPr>
      <dsp:style>
        <a:lnRef idx="2">
          <a:scrgbClr r="0" g="0" b="0"/>
        </a:lnRef>
        <a:fillRef idx="0">
          <a:scrgbClr r="0" g="0" b="0"/>
        </a:fillRef>
        <a:effectRef idx="0">
          <a:scrgbClr r="0" g="0" b="0"/>
        </a:effectRef>
        <a:fontRef idx="minor"/>
      </dsp:style>
    </dsp:sp>
    <dsp:sp modelId="{2A3C2A29-5BF9-4645-A969-A029D8DC1D1B}">
      <dsp:nvSpPr>
        <dsp:cNvPr id="0" name=""/>
        <dsp:cNvSpPr/>
      </dsp:nvSpPr>
      <dsp:spPr>
        <a:xfrm>
          <a:off x="5120" y="3597852"/>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Página Lecturas</a:t>
          </a:r>
        </a:p>
      </dsp:txBody>
      <dsp:txXfrm>
        <a:off x="42226" y="3634958"/>
        <a:ext cx="1826106" cy="1192666"/>
      </dsp:txXfrm>
    </dsp:sp>
    <dsp:sp modelId="{24567ADD-1578-4FCB-BC9F-C7FACAA23D34}">
      <dsp:nvSpPr>
        <dsp:cNvPr id="0" name=""/>
        <dsp:cNvSpPr/>
      </dsp:nvSpPr>
      <dsp:spPr>
        <a:xfrm>
          <a:off x="2190486" y="3091100"/>
          <a:ext cx="1235206" cy="506751"/>
        </a:xfrm>
        <a:custGeom>
          <a:avLst/>
          <a:gdLst/>
          <a:ahLst/>
          <a:cxnLst/>
          <a:rect l="0" t="0" r="0" b="0"/>
          <a:pathLst>
            <a:path>
              <a:moveTo>
                <a:pt x="0" y="0"/>
              </a:moveTo>
              <a:lnTo>
                <a:pt x="0" y="253375"/>
              </a:lnTo>
              <a:lnTo>
                <a:pt x="1235206" y="253375"/>
              </a:lnTo>
              <a:lnTo>
                <a:pt x="1235206" y="506751"/>
              </a:lnTo>
            </a:path>
          </a:pathLst>
        </a:custGeom>
        <a:noFill/>
        <a:ln w="6350" cap="flat" cmpd="sng" algn="ctr">
          <a:prstDash val="solid"/>
          <a:miter/>
        </a:ln>
        <a:effectLst/>
      </dsp:spPr>
      <dsp:style>
        <a:lnRef idx="2">
          <a:scrgbClr r="0" g="0" b="0"/>
        </a:lnRef>
        <a:fillRef idx="0">
          <a:scrgbClr r="0" g="0" b="0"/>
        </a:fillRef>
        <a:effectRef idx="0">
          <a:scrgbClr r="0" g="0" b="0"/>
        </a:effectRef>
        <a:fontRef idx="minor"/>
      </dsp:style>
    </dsp:sp>
    <dsp:sp modelId="{2BA247CA-FD64-4973-83D0-FBE58DAD7C14}">
      <dsp:nvSpPr>
        <dsp:cNvPr id="0" name=""/>
        <dsp:cNvSpPr/>
      </dsp:nvSpPr>
      <dsp:spPr>
        <a:xfrm>
          <a:off x="2475534" y="3597852"/>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Página Apuntes</a:t>
          </a:r>
        </a:p>
      </dsp:txBody>
      <dsp:txXfrm>
        <a:off x="2512640" y="3634958"/>
        <a:ext cx="1826106" cy="1192666"/>
      </dsp:txXfrm>
    </dsp:sp>
    <dsp:sp modelId="{5F66D02A-7ED6-46DA-BF4C-9371F0E61001}">
      <dsp:nvSpPr>
        <dsp:cNvPr id="0" name=""/>
        <dsp:cNvSpPr/>
      </dsp:nvSpPr>
      <dsp:spPr>
        <a:xfrm>
          <a:off x="4660899" y="1317470"/>
          <a:ext cx="2470413" cy="506751"/>
        </a:xfrm>
        <a:custGeom>
          <a:avLst/>
          <a:gdLst/>
          <a:ahLst/>
          <a:cxnLst/>
          <a:rect l="0" t="0" r="0" b="0"/>
          <a:pathLst>
            <a:path>
              <a:moveTo>
                <a:pt x="0" y="0"/>
              </a:moveTo>
              <a:lnTo>
                <a:pt x="0" y="253375"/>
              </a:lnTo>
              <a:lnTo>
                <a:pt x="2470413" y="253375"/>
              </a:lnTo>
              <a:lnTo>
                <a:pt x="2470413" y="506751"/>
              </a:lnTo>
            </a:path>
          </a:pathLst>
        </a:custGeom>
        <a:noFill/>
        <a:ln w="6350" cap="flat" cmpd="sng" algn="ctr">
          <a:prstDash val="solid"/>
          <a:miter/>
        </a:ln>
        <a:effectLst/>
      </dsp:spPr>
      <dsp:style>
        <a:lnRef idx="2">
          <a:scrgbClr r="0" g="0" b="0"/>
        </a:lnRef>
        <a:fillRef idx="0">
          <a:scrgbClr r="0" g="0" b="0"/>
        </a:fillRef>
        <a:effectRef idx="0">
          <a:scrgbClr r="0" g="0" b="0"/>
        </a:effectRef>
        <a:fontRef idx="minor"/>
      </dsp:style>
    </dsp:sp>
    <dsp:sp modelId="{51B871A0-88BC-4A6B-A4FF-D18E5114F7F1}">
      <dsp:nvSpPr>
        <dsp:cNvPr id="0" name=""/>
        <dsp:cNvSpPr/>
      </dsp:nvSpPr>
      <dsp:spPr>
        <a:xfrm>
          <a:off x="6181154" y="1824222"/>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Sección Ejercicios</a:t>
          </a:r>
        </a:p>
      </dsp:txBody>
      <dsp:txXfrm>
        <a:off x="6218260" y="1861328"/>
        <a:ext cx="1826106" cy="1192666"/>
      </dsp:txXfrm>
    </dsp:sp>
    <dsp:sp modelId="{61F52DA7-30EB-40AA-800F-411326AF5DD3}">
      <dsp:nvSpPr>
        <dsp:cNvPr id="0" name=""/>
        <dsp:cNvSpPr/>
      </dsp:nvSpPr>
      <dsp:spPr>
        <a:xfrm>
          <a:off x="5896106" y="3091100"/>
          <a:ext cx="1235206" cy="506751"/>
        </a:xfrm>
        <a:custGeom>
          <a:avLst/>
          <a:gdLst/>
          <a:ahLst/>
          <a:cxnLst/>
          <a:rect l="0" t="0" r="0" b="0"/>
          <a:pathLst>
            <a:path>
              <a:moveTo>
                <a:pt x="1235206" y="0"/>
              </a:moveTo>
              <a:lnTo>
                <a:pt x="1235206" y="253375"/>
              </a:lnTo>
              <a:lnTo>
                <a:pt x="0" y="253375"/>
              </a:lnTo>
              <a:lnTo>
                <a:pt x="0" y="506751"/>
              </a:lnTo>
            </a:path>
          </a:pathLst>
        </a:custGeom>
        <a:noFill/>
        <a:ln w="6350" cap="flat" cmpd="sng" algn="ctr">
          <a:prstDash val="solid"/>
          <a:miter/>
        </a:ln>
        <a:effectLst/>
      </dsp:spPr>
      <dsp:style>
        <a:lnRef idx="2">
          <a:scrgbClr r="0" g="0" b="0"/>
        </a:lnRef>
        <a:fillRef idx="0">
          <a:scrgbClr r="0" g="0" b="0"/>
        </a:fillRef>
        <a:effectRef idx="0">
          <a:scrgbClr r="0" g="0" b="0"/>
        </a:effectRef>
        <a:fontRef idx="minor"/>
      </dsp:style>
    </dsp:sp>
    <dsp:sp modelId="{8BA90313-91FB-4B50-8FE5-1B26210C73BA}">
      <dsp:nvSpPr>
        <dsp:cNvPr id="0" name=""/>
        <dsp:cNvSpPr/>
      </dsp:nvSpPr>
      <dsp:spPr>
        <a:xfrm>
          <a:off x="4945947" y="3597852"/>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Ejercicio 1</a:t>
          </a:r>
        </a:p>
      </dsp:txBody>
      <dsp:txXfrm>
        <a:off x="4983053" y="3634958"/>
        <a:ext cx="1826106" cy="1192666"/>
      </dsp:txXfrm>
    </dsp:sp>
    <dsp:sp modelId="{F5637406-63B1-4263-8838-80508B0953F8}">
      <dsp:nvSpPr>
        <dsp:cNvPr id="0" name=""/>
        <dsp:cNvSpPr/>
      </dsp:nvSpPr>
      <dsp:spPr>
        <a:xfrm>
          <a:off x="7131313" y="3091100"/>
          <a:ext cx="1235206" cy="506751"/>
        </a:xfrm>
        <a:custGeom>
          <a:avLst/>
          <a:gdLst/>
          <a:ahLst/>
          <a:cxnLst/>
          <a:rect l="0" t="0" r="0" b="0"/>
          <a:pathLst>
            <a:path>
              <a:moveTo>
                <a:pt x="0" y="0"/>
              </a:moveTo>
              <a:lnTo>
                <a:pt x="0" y="253375"/>
              </a:lnTo>
              <a:lnTo>
                <a:pt x="1235206" y="253375"/>
              </a:lnTo>
              <a:lnTo>
                <a:pt x="1235206" y="506751"/>
              </a:lnTo>
            </a:path>
          </a:pathLst>
        </a:custGeom>
        <a:noFill/>
        <a:ln w="6350" cap="flat" cmpd="sng" algn="ctr">
          <a:prstDash val="solid"/>
          <a:miter/>
        </a:ln>
        <a:effectLst/>
      </dsp:spPr>
      <dsp:style>
        <a:lnRef idx="2">
          <a:scrgbClr r="0" g="0" b="0"/>
        </a:lnRef>
        <a:fillRef idx="0">
          <a:scrgbClr r="0" g="0" b="0"/>
        </a:fillRef>
        <a:effectRef idx="0">
          <a:scrgbClr r="0" g="0" b="0"/>
        </a:effectRef>
        <a:fontRef idx="minor"/>
      </dsp:style>
    </dsp:sp>
    <dsp:sp modelId="{F5E4AB94-4AC2-4B4C-9A0B-5B9FE5FFE6FC}">
      <dsp:nvSpPr>
        <dsp:cNvPr id="0" name=""/>
        <dsp:cNvSpPr/>
      </dsp:nvSpPr>
      <dsp:spPr>
        <a:xfrm>
          <a:off x="7416361" y="3597852"/>
          <a:ext cx="1900318" cy="1266878"/>
        </a:xfrm>
        <a:prstGeom prst="roundRect">
          <a:avLst>
            <a:gd name="adj" fmla="val 10000"/>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s-ES" sz="1800" kern="1200" dirty="0"/>
            <a:t>Ejercicio 2</a:t>
          </a:r>
        </a:p>
      </dsp:txBody>
      <dsp:txXfrm>
        <a:off x="7453467" y="3634958"/>
        <a:ext cx="1826106" cy="11926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81B12D-2462-441D-AB5A-ED88912D9684}">
      <dsp:nvSpPr>
        <dsp:cNvPr id="0" name=""/>
        <dsp:cNvSpPr/>
      </dsp:nvSpPr>
      <dsp:spPr>
        <a:xfrm>
          <a:off x="0" y="718"/>
          <a:ext cx="6513603" cy="1681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4FEA36-8634-467F-9101-824EFC75E1A7}">
      <dsp:nvSpPr>
        <dsp:cNvPr id="0" name=""/>
        <dsp:cNvSpPr/>
      </dsp:nvSpPr>
      <dsp:spPr>
        <a:xfrm>
          <a:off x="508544" y="378974"/>
          <a:ext cx="924626" cy="924626"/>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263ABD74-F11B-4FBC-B54C-85A59507CCAA}">
      <dsp:nvSpPr>
        <dsp:cNvPr id="0" name=""/>
        <dsp:cNvSpPr/>
      </dsp:nvSpPr>
      <dsp:spPr>
        <a:xfrm>
          <a:off x="1941716" y="718"/>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rtl="0">
            <a:lnSpc>
              <a:spcPct val="90000"/>
            </a:lnSpc>
            <a:spcBef>
              <a:spcPct val="0"/>
            </a:spcBef>
            <a:spcAft>
              <a:spcPct val="35000"/>
            </a:spcAft>
            <a:buNone/>
          </a:pPr>
          <a:r>
            <a:rPr lang="es-ES" sz="2500" kern="1200" dirty="0">
              <a:latin typeface="Calibri Light" panose="020F0302020204030204"/>
            </a:rPr>
            <a:t>Introducir fuentes en Listas para tener una Colección de Datos</a:t>
          </a:r>
        </a:p>
      </dsp:txBody>
      <dsp:txXfrm>
        <a:off x="1941716" y="718"/>
        <a:ext cx="4571887" cy="1681139"/>
      </dsp:txXfrm>
    </dsp:sp>
    <dsp:sp modelId="{E4650EB3-780D-4542-B072-E38C2CDADB3E}">
      <dsp:nvSpPr>
        <dsp:cNvPr id="0" name=""/>
        <dsp:cNvSpPr/>
      </dsp:nvSpPr>
      <dsp:spPr>
        <a:xfrm>
          <a:off x="0" y="2102143"/>
          <a:ext cx="6513603" cy="1681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5EB4123-47DA-46C1-9BAC-92932CCBECC4}">
      <dsp:nvSpPr>
        <dsp:cNvPr id="0" name=""/>
        <dsp:cNvSpPr/>
      </dsp:nvSpPr>
      <dsp:spPr>
        <a:xfrm>
          <a:off x="508544" y="2480399"/>
          <a:ext cx="924626" cy="924626"/>
        </a:xfrm>
        <a:prstGeom prst="rect">
          <a:avLst/>
        </a:prstGeom>
        <a:blipFill>
          <a:blip xmlns:r="http://schemas.openxmlformats.org/officeDocument/2006/relationships"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w="6350" cap="flat" cmpd="sng" algn="ctr">
          <a:noFill/>
          <a:prstDash val="solid"/>
          <a:miter/>
        </a:ln>
        <a:effectLst/>
      </dsp:spPr>
      <dsp:style>
        <a:lnRef idx="2">
          <a:scrgbClr r="0" g="0" b="0"/>
        </a:lnRef>
        <a:fillRef idx="1">
          <a:scrgbClr r="0" g="0" b="0"/>
        </a:fillRef>
        <a:effectRef idx="0">
          <a:scrgbClr r="0" g="0" b="0"/>
        </a:effectRef>
        <a:fontRef idx="minor">
          <a:schemeClr val="lt1"/>
        </a:fontRef>
      </dsp:style>
    </dsp:sp>
    <dsp:sp modelId="{B4137281-0B2B-4CD8-9484-124434A6AB86}">
      <dsp:nvSpPr>
        <dsp:cNvPr id="0" name=""/>
        <dsp:cNvSpPr/>
      </dsp:nvSpPr>
      <dsp:spPr>
        <a:xfrm>
          <a:off x="1941716" y="2102143"/>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rtl="0">
            <a:lnSpc>
              <a:spcPct val="100000"/>
            </a:lnSpc>
            <a:spcBef>
              <a:spcPct val="0"/>
            </a:spcBef>
            <a:spcAft>
              <a:spcPct val="35000"/>
            </a:spcAft>
            <a:buNone/>
          </a:pPr>
          <a:r>
            <a:rPr lang="es-ES" sz="2500" kern="1200" dirty="0">
              <a:latin typeface="Calibri Light" panose="020F0302020204030204"/>
            </a:rPr>
            <a:t>Investiga diversas fuentes de carácter general</a:t>
          </a:r>
          <a:endParaRPr lang="en-US" sz="2500" kern="1200" dirty="0"/>
        </a:p>
      </dsp:txBody>
      <dsp:txXfrm>
        <a:off x="1941716" y="2102143"/>
        <a:ext cx="4571887" cy="1681139"/>
      </dsp:txXfrm>
    </dsp:sp>
    <dsp:sp modelId="{12FCCDCB-FC07-486D-8309-9A5FC5F718BA}">
      <dsp:nvSpPr>
        <dsp:cNvPr id="0" name=""/>
        <dsp:cNvSpPr/>
      </dsp:nvSpPr>
      <dsp:spPr>
        <a:xfrm>
          <a:off x="0" y="4203567"/>
          <a:ext cx="6513603" cy="168113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358DC0-61AD-4DF7-8CF1-B272502D229A}">
      <dsp:nvSpPr>
        <dsp:cNvPr id="0" name=""/>
        <dsp:cNvSpPr/>
      </dsp:nvSpPr>
      <dsp:spPr>
        <a:xfrm>
          <a:off x="508544" y="4581824"/>
          <a:ext cx="924626" cy="924626"/>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6350" cap="flat" cmpd="sng" algn="ctr">
          <a:noFill/>
          <a:prstDash val="solid"/>
          <a:miter/>
        </a:ln>
        <a:effectLst/>
      </dsp:spPr>
      <dsp:style>
        <a:lnRef idx="2">
          <a:scrgbClr r="0" g="0" b="0"/>
        </a:lnRef>
        <a:fillRef idx="1">
          <a:scrgbClr r="0" g="0" b="0"/>
        </a:fillRef>
        <a:effectRef idx="0">
          <a:scrgbClr r="0" g="0" b="0"/>
        </a:effectRef>
        <a:fontRef idx="minor">
          <a:schemeClr val="lt1"/>
        </a:fontRef>
      </dsp:style>
    </dsp:sp>
    <dsp:sp modelId="{92CC41BC-AF62-4750-97BD-F0DFE1F8A52B}">
      <dsp:nvSpPr>
        <dsp:cNvPr id="0" name=""/>
        <dsp:cNvSpPr/>
      </dsp:nvSpPr>
      <dsp:spPr>
        <a:xfrm>
          <a:off x="1941716" y="4203567"/>
          <a:ext cx="4571887" cy="1681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921" tIns="177921" rIns="177921" bIns="177921" numCol="1" spcCol="1270" anchor="ctr" anchorCtr="0">
          <a:noAutofit/>
        </a:bodyPr>
        <a:lstStyle/>
        <a:p>
          <a:pPr marL="0" lvl="0" indent="0" algn="l" defTabSz="1111250">
            <a:lnSpc>
              <a:spcPct val="100000"/>
            </a:lnSpc>
            <a:spcBef>
              <a:spcPct val="0"/>
            </a:spcBef>
            <a:spcAft>
              <a:spcPct val="35000"/>
            </a:spcAft>
            <a:buNone/>
          </a:pPr>
          <a:r>
            <a:rPr lang="es-ES" sz="2500" kern="1200" dirty="0">
              <a:latin typeface="Calibri Light" panose="020F0302020204030204"/>
            </a:rPr>
            <a:t>Evalúa</a:t>
          </a:r>
          <a:r>
            <a:rPr lang="es-ES" sz="2500" kern="1200" dirty="0"/>
            <a:t>: una correcta elección de fuentes brinda fiabilidad a tus trabajos periodísticos</a:t>
          </a:r>
          <a:endParaRPr lang="en-US" sz="2500" kern="1200" dirty="0"/>
        </a:p>
      </dsp:txBody>
      <dsp:txXfrm>
        <a:off x="1941716" y="4203567"/>
        <a:ext cx="4571887" cy="16811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2CF191-221C-4C9D-9D7A-2E42C67DCFAE}">
      <dsp:nvSpPr>
        <dsp:cNvPr id="0" name=""/>
        <dsp:cNvSpPr/>
      </dsp:nvSpPr>
      <dsp:spPr>
        <a:xfrm>
          <a:off x="1732893" y="553"/>
          <a:ext cx="2643110" cy="1057244"/>
        </a:xfrm>
        <a:prstGeom prst="chevron">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latin typeface="+mn-lt"/>
            </a:rPr>
            <a:t>¿Quién?</a:t>
          </a:r>
        </a:p>
      </dsp:txBody>
      <dsp:txXfrm>
        <a:off x="2261515" y="553"/>
        <a:ext cx="1585866" cy="1057244"/>
      </dsp:txXfrm>
    </dsp:sp>
    <dsp:sp modelId="{A12044C3-E24D-4493-9EAE-2B7103598118}">
      <dsp:nvSpPr>
        <dsp:cNvPr id="0" name=""/>
        <dsp:cNvSpPr/>
      </dsp:nvSpPr>
      <dsp:spPr>
        <a:xfrm>
          <a:off x="4032399" y="90419"/>
          <a:ext cx="2193782"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Autor Apellido, </a:t>
          </a:r>
          <a:r>
            <a:rPr lang="es-ES" sz="1600" kern="1200" dirty="0">
              <a:solidFill>
                <a:srgbClr val="000000"/>
              </a:solidFill>
              <a:latin typeface="+mn-lt"/>
              <a:ea typeface="Calibri"/>
              <a:cs typeface="Calibri"/>
            </a:rPr>
            <a:t>Iniciales: Autor nombre </a:t>
          </a:r>
        </a:p>
      </dsp:txBody>
      <dsp:txXfrm>
        <a:off x="4471155" y="90419"/>
        <a:ext cx="1316270" cy="877512"/>
      </dsp:txXfrm>
    </dsp:sp>
    <dsp:sp modelId="{27F7A452-2257-41E5-AE82-72EE274FAEE2}">
      <dsp:nvSpPr>
        <dsp:cNvPr id="0" name=""/>
        <dsp:cNvSpPr/>
      </dsp:nvSpPr>
      <dsp:spPr>
        <a:xfrm>
          <a:off x="5919052" y="90419"/>
          <a:ext cx="2193782"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ea typeface="Calibri"/>
              <a:cs typeface="Calibri"/>
            </a:rPr>
            <a:t> Autor(es) responsable(s) del trabajo</a:t>
          </a:r>
        </a:p>
      </dsp:txBody>
      <dsp:txXfrm>
        <a:off x="6357808" y="90419"/>
        <a:ext cx="1316270" cy="877512"/>
      </dsp:txXfrm>
    </dsp:sp>
    <dsp:sp modelId="{D88E247D-6144-4000-9E5A-183FB4EBAF40}">
      <dsp:nvSpPr>
        <dsp:cNvPr id="0" name=""/>
        <dsp:cNvSpPr/>
      </dsp:nvSpPr>
      <dsp:spPr>
        <a:xfrm>
          <a:off x="1732893" y="1205812"/>
          <a:ext cx="2643110" cy="1057244"/>
        </a:xfrm>
        <a:prstGeom prst="chevron">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latin typeface="+mn-lt"/>
            </a:rPr>
            <a:t>¿Cuándo?</a:t>
          </a:r>
        </a:p>
      </dsp:txBody>
      <dsp:txXfrm>
        <a:off x="2261515" y="1205812"/>
        <a:ext cx="1585866" cy="1057244"/>
      </dsp:txXfrm>
    </dsp:sp>
    <dsp:sp modelId="{F93CCE5F-5BFB-41F5-9886-9EBDD20B61A6}">
      <dsp:nvSpPr>
        <dsp:cNvPr id="0" name=""/>
        <dsp:cNvSpPr/>
      </dsp:nvSpPr>
      <dsp:spPr>
        <a:xfrm>
          <a:off x="4032399" y="1295677"/>
          <a:ext cx="2193782"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Año; mes, año</a:t>
          </a:r>
        </a:p>
      </dsp:txBody>
      <dsp:txXfrm>
        <a:off x="4471155" y="1295677"/>
        <a:ext cx="1316270" cy="877512"/>
      </dsp:txXfrm>
    </dsp:sp>
    <dsp:sp modelId="{E132FD02-BDF1-4E68-9BF2-A284F7D6DAB5}">
      <dsp:nvSpPr>
        <dsp:cNvPr id="0" name=""/>
        <dsp:cNvSpPr/>
      </dsp:nvSpPr>
      <dsp:spPr>
        <a:xfrm>
          <a:off x="5919052" y="1295677"/>
          <a:ext cx="2193782"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Fecha de publicación del trabajo</a:t>
          </a:r>
        </a:p>
      </dsp:txBody>
      <dsp:txXfrm>
        <a:off x="6357808" y="1295677"/>
        <a:ext cx="1316270" cy="877512"/>
      </dsp:txXfrm>
    </dsp:sp>
    <dsp:sp modelId="{E6533A46-01D2-406E-83BA-62FA29D7FD22}">
      <dsp:nvSpPr>
        <dsp:cNvPr id="0" name=""/>
        <dsp:cNvSpPr/>
      </dsp:nvSpPr>
      <dsp:spPr>
        <a:xfrm>
          <a:off x="1732893" y="2411070"/>
          <a:ext cx="2643110" cy="1057244"/>
        </a:xfrm>
        <a:prstGeom prst="chevron">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rtl="0">
            <a:lnSpc>
              <a:spcPct val="90000"/>
            </a:lnSpc>
            <a:spcBef>
              <a:spcPct val="0"/>
            </a:spcBef>
            <a:spcAft>
              <a:spcPct val="35000"/>
            </a:spcAft>
            <a:buNone/>
          </a:pPr>
          <a:r>
            <a:rPr lang="es-ES" sz="1800" b="1" kern="1200" dirty="0">
              <a:latin typeface="+mn-lt"/>
            </a:rPr>
            <a:t>¿Qué? </a:t>
          </a:r>
        </a:p>
      </dsp:txBody>
      <dsp:txXfrm>
        <a:off x="2261515" y="2411070"/>
        <a:ext cx="1585866" cy="1057244"/>
      </dsp:txXfrm>
    </dsp:sp>
    <dsp:sp modelId="{EB50E6EE-4DF1-4BE5-8ED0-C6C28A0A54AD}">
      <dsp:nvSpPr>
        <dsp:cNvPr id="0" name=""/>
        <dsp:cNvSpPr/>
      </dsp:nvSpPr>
      <dsp:spPr>
        <a:xfrm>
          <a:off x="3869578" y="2500936"/>
          <a:ext cx="2541277"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Libro, capítulo de libro, revista, artículo, blog, post, etc.</a:t>
          </a:r>
        </a:p>
      </dsp:txBody>
      <dsp:txXfrm>
        <a:off x="4308334" y="2500936"/>
        <a:ext cx="1663765" cy="877512"/>
      </dsp:txXfrm>
    </dsp:sp>
    <dsp:sp modelId="{065864BA-E258-46FB-BA0B-140F2C889ED1}">
      <dsp:nvSpPr>
        <dsp:cNvPr id="0" name=""/>
        <dsp:cNvSpPr/>
      </dsp:nvSpPr>
      <dsp:spPr>
        <a:xfrm>
          <a:off x="6266547" y="2500936"/>
          <a:ext cx="2193782"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Título o nombre de la publicación</a:t>
          </a:r>
        </a:p>
      </dsp:txBody>
      <dsp:txXfrm>
        <a:off x="6705303" y="2500936"/>
        <a:ext cx="1316270" cy="877512"/>
      </dsp:txXfrm>
    </dsp:sp>
    <dsp:sp modelId="{E6EA8A4E-8FF9-46C7-886E-830B96B24501}">
      <dsp:nvSpPr>
        <dsp:cNvPr id="0" name=""/>
        <dsp:cNvSpPr/>
      </dsp:nvSpPr>
      <dsp:spPr>
        <a:xfrm>
          <a:off x="1732893" y="3616329"/>
          <a:ext cx="2643110" cy="1057244"/>
        </a:xfrm>
        <a:prstGeom prst="chevron">
          <a:avLst/>
        </a:prstGeom>
        <a:solidFill>
          <a:schemeClr val="accen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0" bIns="11430" numCol="1" spcCol="1270" anchor="ctr" anchorCtr="0">
          <a:noAutofit/>
        </a:bodyPr>
        <a:lstStyle/>
        <a:p>
          <a:pPr marL="0" lvl="0" indent="0" algn="ctr" defTabSz="800100">
            <a:lnSpc>
              <a:spcPct val="90000"/>
            </a:lnSpc>
            <a:spcBef>
              <a:spcPct val="0"/>
            </a:spcBef>
            <a:spcAft>
              <a:spcPct val="35000"/>
            </a:spcAft>
            <a:buNone/>
          </a:pPr>
          <a:r>
            <a:rPr lang="es-ES" sz="1800" b="1" kern="1200" dirty="0">
              <a:latin typeface="+mn-lt"/>
            </a:rPr>
            <a:t>¿Dónde?</a:t>
          </a:r>
        </a:p>
      </dsp:txBody>
      <dsp:txXfrm>
        <a:off x="2261515" y="3616329"/>
        <a:ext cx="1585866" cy="1057244"/>
      </dsp:txXfrm>
    </dsp:sp>
    <dsp:sp modelId="{BE8CB98D-C6EE-4777-A853-BEC649AF83DF}">
      <dsp:nvSpPr>
        <dsp:cNvPr id="0" name=""/>
        <dsp:cNvSpPr/>
      </dsp:nvSpPr>
      <dsp:spPr>
        <a:xfrm>
          <a:off x="4032399" y="3706194"/>
          <a:ext cx="2798037"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Editorial o revista, y/o URL; DOI; </a:t>
          </a:r>
          <a:r>
            <a:rPr lang="es-ES" sz="1600" kern="1200" dirty="0" err="1">
              <a:latin typeface="+mn-lt"/>
            </a:rPr>
            <a:t>Handle</a:t>
          </a:r>
          <a:endParaRPr lang="es-ES" sz="1600" kern="1200" dirty="0">
            <a:latin typeface="+mn-lt"/>
          </a:endParaRPr>
        </a:p>
      </dsp:txBody>
      <dsp:txXfrm>
        <a:off x="4471155" y="3706194"/>
        <a:ext cx="1920525" cy="877512"/>
      </dsp:txXfrm>
    </dsp:sp>
    <dsp:sp modelId="{1DCBD674-DD48-4517-B368-7529CF0D0238}">
      <dsp:nvSpPr>
        <dsp:cNvPr id="0" name=""/>
        <dsp:cNvSpPr/>
      </dsp:nvSpPr>
      <dsp:spPr>
        <a:xfrm>
          <a:off x="6523307" y="3706194"/>
          <a:ext cx="2193782" cy="877512"/>
        </a:xfrm>
        <a:prstGeom prst="chevron">
          <a:avLst/>
        </a:prstGeom>
        <a:solidFill>
          <a:schemeClr val="accent1">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20320" tIns="10160" rIns="0" bIns="10160" numCol="1" spcCol="1270" anchor="ctr" anchorCtr="0">
          <a:noAutofit/>
        </a:bodyPr>
        <a:lstStyle/>
        <a:p>
          <a:pPr marL="0" lvl="0" indent="0" algn="ctr" defTabSz="711200" rtl="0">
            <a:lnSpc>
              <a:spcPct val="90000"/>
            </a:lnSpc>
            <a:spcBef>
              <a:spcPct val="0"/>
            </a:spcBef>
            <a:spcAft>
              <a:spcPct val="35000"/>
            </a:spcAft>
            <a:buNone/>
          </a:pPr>
          <a:r>
            <a:rPr lang="es-ES" sz="1600" kern="1200" dirty="0">
              <a:latin typeface="+mn-lt"/>
            </a:rPr>
            <a:t>¿cómo puedo recuperar esta publicación</a:t>
          </a:r>
        </a:p>
      </dsp:txBody>
      <dsp:txXfrm>
        <a:off x="6962063" y="3706194"/>
        <a:ext cx="1316270" cy="87751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109E79-AD54-484C-8D4E-2F7EDA6125EE}">
      <dsp:nvSpPr>
        <dsp:cNvPr id="0" name=""/>
        <dsp:cNvSpPr/>
      </dsp:nvSpPr>
      <dsp:spPr>
        <a:xfrm>
          <a:off x="0" y="2700000"/>
          <a:ext cx="8856000" cy="0"/>
        </a:xfrm>
        <a:prstGeom prst="line">
          <a:avLst/>
        </a:prstGeom>
        <a:solidFill>
          <a:schemeClr val="lt1">
            <a:alpha val="90000"/>
            <a:tint val="40000"/>
            <a:hueOff val="0"/>
            <a:satOff val="0"/>
            <a:lumOff val="0"/>
            <a:alphaOff val="0"/>
          </a:schemeClr>
        </a:solidFill>
        <a:ln w="6350" cap="flat" cmpd="sng" algn="ctr">
          <a:prstDash val="solid"/>
          <a:miter/>
          <a:tailEnd type="triangle" w="lg" len="lg"/>
        </a:ln>
        <a:effectLst/>
      </dsp:spPr>
      <dsp:style>
        <a:lnRef idx="2">
          <a:scrgbClr r="0" g="0" b="0"/>
        </a:lnRef>
        <a:fillRef idx="1">
          <a:scrgbClr r="0" g="0" b="0"/>
        </a:fillRef>
        <a:effectRef idx="0">
          <a:scrgbClr r="0" g="0" b="0"/>
        </a:effectRef>
        <a:fontRef idx="minor"/>
      </dsp:style>
    </dsp:sp>
    <dsp:sp modelId="{9F415CD2-EA85-4696-B9BE-3F2BF51E0C3E}">
      <dsp:nvSpPr>
        <dsp:cNvPr id="0" name=""/>
        <dsp:cNvSpPr/>
      </dsp:nvSpPr>
      <dsp:spPr>
        <a:xfrm>
          <a:off x="107608" y="2899800"/>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dirty="0"/>
            <a:t>2020</a:t>
          </a:r>
        </a:p>
      </dsp:txBody>
      <dsp:txXfrm>
        <a:off x="107608" y="2899800"/>
        <a:ext cx="1539248" cy="610200"/>
      </dsp:txXfrm>
    </dsp:sp>
    <dsp:sp modelId="{D5BA3481-64A6-40FA-A700-F02A09348FD6}">
      <dsp:nvSpPr>
        <dsp:cNvPr id="0" name=""/>
        <dsp:cNvSpPr/>
      </dsp:nvSpPr>
      <dsp:spPr>
        <a:xfrm>
          <a:off x="2659" y="753299"/>
          <a:ext cx="1749146" cy="920700"/>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err="1"/>
            <a:t>Anuario</a:t>
          </a:r>
          <a:r>
            <a:rPr lang="en-US" sz="1200" kern="1200" dirty="0"/>
            <a:t> de cine. Año 2020. </a:t>
          </a:r>
          <a:r>
            <a:rPr lang="en-US" sz="1200" kern="1200" dirty="0" err="1"/>
            <a:t>Resumen</a:t>
          </a:r>
          <a:r>
            <a:rPr lang="en-US" sz="1200" kern="1200" dirty="0"/>
            <a:t> </a:t>
          </a:r>
          <a:r>
            <a:rPr lang="en-US" sz="1200" kern="1200" dirty="0" err="1"/>
            <a:t>ejecutivo</a:t>
          </a:r>
          <a:r>
            <a:rPr lang="en-US" sz="1200" kern="1200" dirty="0"/>
            <a:t> 2020</a:t>
          </a:r>
        </a:p>
      </dsp:txBody>
      <dsp:txXfrm>
        <a:off x="47604" y="798244"/>
        <a:ext cx="1659256" cy="830810"/>
      </dsp:txXfrm>
    </dsp:sp>
    <dsp:sp modelId="{197E475B-BC54-4730-9110-5D6E6583770D}">
      <dsp:nvSpPr>
        <dsp:cNvPr id="0" name=""/>
        <dsp:cNvSpPr/>
      </dsp:nvSpPr>
      <dsp:spPr>
        <a:xfrm>
          <a:off x="877232" y="1673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C4EF7A99-A7FB-45A1-B80E-62F215380C52}">
      <dsp:nvSpPr>
        <dsp:cNvPr id="0" name=""/>
        <dsp:cNvSpPr/>
      </dsp:nvSpPr>
      <dsp:spPr>
        <a:xfrm>
          <a:off x="1122113" y="1889999"/>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US" sz="1400" kern="1200" dirty="0"/>
            <a:t>2020</a:t>
          </a:r>
        </a:p>
      </dsp:txBody>
      <dsp:txXfrm>
        <a:off x="1122113" y="1889999"/>
        <a:ext cx="1539248" cy="610200"/>
      </dsp:txXfrm>
    </dsp:sp>
    <dsp:sp modelId="{3F65A13D-D2EA-49AA-B791-A3BC157A66FA}">
      <dsp:nvSpPr>
        <dsp:cNvPr id="0" name=""/>
        <dsp:cNvSpPr/>
      </dsp:nvSpPr>
      <dsp:spPr>
        <a:xfrm>
          <a:off x="836732"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2D74B41F-8D27-41B5-AAEC-2B0AB4429F4D}">
      <dsp:nvSpPr>
        <dsp:cNvPr id="0" name=""/>
        <dsp:cNvSpPr/>
      </dsp:nvSpPr>
      <dsp:spPr>
        <a:xfrm>
          <a:off x="1017164" y="3726000"/>
          <a:ext cx="1749146" cy="1294734"/>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s-ES" sz="1200" u="none" kern="1200" dirty="0">
              <a:solidFill>
                <a:schemeClr val="tx1"/>
              </a:solidFill>
            </a:rPr>
            <a:t>Resumen ejecutivo 2020.</a:t>
          </a:r>
          <a:r>
            <a:rPr lang="es-ES" sz="1200" kern="1200" dirty="0"/>
            <a:t> </a:t>
          </a:r>
          <a:r>
            <a:rPr lang="es-ES" sz="1200" kern="1200" dirty="0">
              <a:hlinkClick xmlns:r="http://schemas.openxmlformats.org/officeDocument/2006/relationships" r:id="rId1"/>
            </a:rPr>
            <a:t>https://www.culturaydeporte.gob.es/cultura/areas/cine/mc/cdc/ano-2020.html</a:t>
          </a:r>
          <a:endParaRPr lang="en-US" sz="1200" kern="1200" dirty="0"/>
        </a:p>
      </dsp:txBody>
      <dsp:txXfrm>
        <a:off x="1080368" y="3789204"/>
        <a:ext cx="1622738" cy="1168326"/>
      </dsp:txXfrm>
    </dsp:sp>
    <dsp:sp modelId="{341B7100-32C1-495A-9045-6A66FA6DA40E}">
      <dsp:nvSpPr>
        <dsp:cNvPr id="0" name=""/>
        <dsp:cNvSpPr/>
      </dsp:nvSpPr>
      <dsp:spPr>
        <a:xfrm>
          <a:off x="1891737" y="2699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84509431-22A5-4E41-B613-94CC8CE7A3C1}">
      <dsp:nvSpPr>
        <dsp:cNvPr id="0" name=""/>
        <dsp:cNvSpPr/>
      </dsp:nvSpPr>
      <dsp:spPr>
        <a:xfrm>
          <a:off x="2136618" y="2899800"/>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dirty="0"/>
            <a:t>2020</a:t>
          </a:r>
        </a:p>
      </dsp:txBody>
      <dsp:txXfrm>
        <a:off x="2136618" y="2899800"/>
        <a:ext cx="1539248" cy="610200"/>
      </dsp:txXfrm>
    </dsp:sp>
    <dsp:sp modelId="{6EE2A72E-ED2B-4EC4-ABBC-6F9980AD1422}">
      <dsp:nvSpPr>
        <dsp:cNvPr id="0" name=""/>
        <dsp:cNvSpPr/>
      </dsp:nvSpPr>
      <dsp:spPr>
        <a:xfrm>
          <a:off x="1851237"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B3994EE2-B5D5-4566-93DA-3B08DE964692}">
      <dsp:nvSpPr>
        <dsp:cNvPr id="0" name=""/>
        <dsp:cNvSpPr/>
      </dsp:nvSpPr>
      <dsp:spPr>
        <a:xfrm>
          <a:off x="2031669" y="753299"/>
          <a:ext cx="1749146" cy="920700"/>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err="1"/>
            <a:t>Producción</a:t>
          </a:r>
          <a:r>
            <a:rPr lang="en-US" sz="1200" kern="1200" dirty="0"/>
            <a:t> </a:t>
          </a:r>
          <a:r>
            <a:rPr lang="en-US" sz="1200" kern="1200" dirty="0" err="1"/>
            <a:t>española</a:t>
          </a:r>
          <a:r>
            <a:rPr lang="en-US" sz="1200" kern="1200" dirty="0"/>
            <a:t> 2020</a:t>
          </a:r>
        </a:p>
      </dsp:txBody>
      <dsp:txXfrm>
        <a:off x="2076614" y="798244"/>
        <a:ext cx="1659256" cy="830810"/>
      </dsp:txXfrm>
    </dsp:sp>
    <dsp:sp modelId="{01044468-EE1A-4777-BB0A-7672E14FEE3C}">
      <dsp:nvSpPr>
        <dsp:cNvPr id="0" name=""/>
        <dsp:cNvSpPr/>
      </dsp:nvSpPr>
      <dsp:spPr>
        <a:xfrm>
          <a:off x="2906242" y="1673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74E775EE-1CBC-4201-82A0-C634C0AA5BA7}">
      <dsp:nvSpPr>
        <dsp:cNvPr id="0" name=""/>
        <dsp:cNvSpPr/>
      </dsp:nvSpPr>
      <dsp:spPr>
        <a:xfrm>
          <a:off x="3151123" y="1889999"/>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US" sz="1400" kern="1200" dirty="0"/>
            <a:t>2020</a:t>
          </a:r>
        </a:p>
      </dsp:txBody>
      <dsp:txXfrm>
        <a:off x="3151123" y="1889999"/>
        <a:ext cx="1539248" cy="610200"/>
      </dsp:txXfrm>
    </dsp:sp>
    <dsp:sp modelId="{352AB933-EBA5-47DB-BD5B-AC0A057C4842}">
      <dsp:nvSpPr>
        <dsp:cNvPr id="0" name=""/>
        <dsp:cNvSpPr/>
      </dsp:nvSpPr>
      <dsp:spPr>
        <a:xfrm>
          <a:off x="2865742"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3F133F35-7D79-4E93-BB3F-6E33C5C02B13}">
      <dsp:nvSpPr>
        <dsp:cNvPr id="0" name=""/>
        <dsp:cNvSpPr/>
      </dsp:nvSpPr>
      <dsp:spPr>
        <a:xfrm>
          <a:off x="3046174" y="3726000"/>
          <a:ext cx="1749146" cy="920700"/>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err="1"/>
            <a:t>Boletín</a:t>
          </a:r>
          <a:r>
            <a:rPr lang="en-US" sz="1200" kern="1200" dirty="0"/>
            <a:t> </a:t>
          </a:r>
          <a:r>
            <a:rPr lang="en-US" sz="1200" kern="1200" dirty="0" err="1"/>
            <a:t>informativo</a:t>
          </a:r>
          <a:r>
            <a:rPr lang="en-US" sz="1200" kern="1200" dirty="0"/>
            <a:t> 2020</a:t>
          </a:r>
        </a:p>
      </dsp:txBody>
      <dsp:txXfrm>
        <a:off x="3091119" y="3770945"/>
        <a:ext cx="1659256" cy="830810"/>
      </dsp:txXfrm>
    </dsp:sp>
    <dsp:sp modelId="{3BE6B6B3-9E31-4FA7-A942-F7B2CFF80F2B}">
      <dsp:nvSpPr>
        <dsp:cNvPr id="0" name=""/>
        <dsp:cNvSpPr/>
      </dsp:nvSpPr>
      <dsp:spPr>
        <a:xfrm>
          <a:off x="3920747" y="2699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13F5A9A5-6425-4F89-ACE3-6BB2DC717E6D}">
      <dsp:nvSpPr>
        <dsp:cNvPr id="0" name=""/>
        <dsp:cNvSpPr/>
      </dsp:nvSpPr>
      <dsp:spPr>
        <a:xfrm>
          <a:off x="4165628" y="2899800"/>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dirty="0"/>
            <a:t>2021</a:t>
          </a:r>
        </a:p>
      </dsp:txBody>
      <dsp:txXfrm>
        <a:off x="4165628" y="2899800"/>
        <a:ext cx="1539248" cy="610200"/>
      </dsp:txXfrm>
    </dsp:sp>
    <dsp:sp modelId="{A130D231-7FF9-4F2A-8328-52643B514DE7}">
      <dsp:nvSpPr>
        <dsp:cNvPr id="0" name=""/>
        <dsp:cNvSpPr/>
      </dsp:nvSpPr>
      <dsp:spPr>
        <a:xfrm>
          <a:off x="3880247"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CF404544-A7A3-4D72-88A4-AE1120BB7BAA}">
      <dsp:nvSpPr>
        <dsp:cNvPr id="0" name=""/>
        <dsp:cNvSpPr/>
      </dsp:nvSpPr>
      <dsp:spPr>
        <a:xfrm>
          <a:off x="4060679" y="753299"/>
          <a:ext cx="1749146" cy="920700"/>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err="1"/>
            <a:t>Anuario</a:t>
          </a:r>
          <a:r>
            <a:rPr lang="en-US" sz="1200" kern="1200" dirty="0"/>
            <a:t> de cine. </a:t>
          </a:r>
          <a:r>
            <a:rPr lang="en-US" sz="1200" kern="1200" dirty="0" err="1"/>
            <a:t>Resumen</a:t>
          </a:r>
          <a:r>
            <a:rPr lang="en-US" sz="1200" kern="1200" dirty="0"/>
            <a:t> </a:t>
          </a:r>
          <a:r>
            <a:rPr lang="en-US" sz="1200" kern="1200" dirty="0" err="1"/>
            <a:t>ejecutivo</a:t>
          </a:r>
          <a:r>
            <a:rPr lang="en-US" sz="1200" kern="1200" dirty="0"/>
            <a:t>. </a:t>
          </a:r>
          <a:r>
            <a:rPr lang="en-US" sz="1200" kern="1200" dirty="0" err="1"/>
            <a:t>Año</a:t>
          </a:r>
          <a:r>
            <a:rPr lang="en-US" sz="1200" kern="1200" dirty="0"/>
            <a:t> 2021.</a:t>
          </a:r>
        </a:p>
      </dsp:txBody>
      <dsp:txXfrm>
        <a:off x="4105624" y="798244"/>
        <a:ext cx="1659256" cy="830810"/>
      </dsp:txXfrm>
    </dsp:sp>
    <dsp:sp modelId="{9BA3A898-6475-4C1F-98C1-9DDECE0AB332}">
      <dsp:nvSpPr>
        <dsp:cNvPr id="0" name=""/>
        <dsp:cNvSpPr/>
      </dsp:nvSpPr>
      <dsp:spPr>
        <a:xfrm>
          <a:off x="4935252" y="1673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065658D1-A073-4625-A022-515BDFD0E0F7}">
      <dsp:nvSpPr>
        <dsp:cNvPr id="0" name=""/>
        <dsp:cNvSpPr/>
      </dsp:nvSpPr>
      <dsp:spPr>
        <a:xfrm>
          <a:off x="5180132" y="1889999"/>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US" sz="1400" kern="1200" dirty="0"/>
            <a:t>2021</a:t>
          </a:r>
        </a:p>
      </dsp:txBody>
      <dsp:txXfrm>
        <a:off x="5180132" y="1889999"/>
        <a:ext cx="1539248" cy="610200"/>
      </dsp:txXfrm>
    </dsp:sp>
    <dsp:sp modelId="{B141021F-D6DE-4637-ADC2-CD5360B946CA}">
      <dsp:nvSpPr>
        <dsp:cNvPr id="0" name=""/>
        <dsp:cNvSpPr/>
      </dsp:nvSpPr>
      <dsp:spPr>
        <a:xfrm>
          <a:off x="4894752"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17E0B58E-624E-446E-8DC1-C3A3F740107D}">
      <dsp:nvSpPr>
        <dsp:cNvPr id="0" name=""/>
        <dsp:cNvSpPr/>
      </dsp:nvSpPr>
      <dsp:spPr>
        <a:xfrm>
          <a:off x="5075184" y="3726000"/>
          <a:ext cx="1749146" cy="1294734"/>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s-ES" sz="1200" kern="1200" dirty="0"/>
            <a:t>Resumen Ejecutivo 2021.</a:t>
          </a:r>
          <a:r>
            <a:rPr lang="es-ES" sz="1200" kern="1200" dirty="0">
              <a:hlinkClick xmlns:r="http://schemas.openxmlformats.org/officeDocument/2006/relationships" r:id="rId2"/>
            </a:rPr>
            <a:t> https://www.culturaydeporte.gob.es/cultura/areas/cine/mc/cdc/ano-2021.html</a:t>
          </a:r>
          <a:r>
            <a:rPr lang="es-ES" sz="1200" kern="1200" dirty="0"/>
            <a:t> </a:t>
          </a:r>
          <a:endParaRPr lang="en-US" sz="1200" kern="1200" dirty="0"/>
        </a:p>
      </dsp:txBody>
      <dsp:txXfrm>
        <a:off x="5138388" y="3789204"/>
        <a:ext cx="1622738" cy="1168326"/>
      </dsp:txXfrm>
    </dsp:sp>
    <dsp:sp modelId="{2D0CDD02-54CF-43D3-9F2F-414C33CADAA4}">
      <dsp:nvSpPr>
        <dsp:cNvPr id="0" name=""/>
        <dsp:cNvSpPr/>
      </dsp:nvSpPr>
      <dsp:spPr>
        <a:xfrm>
          <a:off x="5949757" y="2699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5C3080B8-0305-46D8-99B2-E943822B54B9}">
      <dsp:nvSpPr>
        <dsp:cNvPr id="0" name=""/>
        <dsp:cNvSpPr/>
      </dsp:nvSpPr>
      <dsp:spPr>
        <a:xfrm>
          <a:off x="6194637" y="2899800"/>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622300">
            <a:lnSpc>
              <a:spcPct val="90000"/>
            </a:lnSpc>
            <a:spcBef>
              <a:spcPct val="0"/>
            </a:spcBef>
            <a:spcAft>
              <a:spcPct val="35000"/>
            </a:spcAft>
            <a:buNone/>
            <a:defRPr b="1"/>
          </a:pPr>
          <a:r>
            <a:rPr lang="en-US" sz="1400" kern="1200" dirty="0"/>
            <a:t>2021</a:t>
          </a:r>
        </a:p>
      </dsp:txBody>
      <dsp:txXfrm>
        <a:off x="6194637" y="2899800"/>
        <a:ext cx="1539248" cy="610200"/>
      </dsp:txXfrm>
    </dsp:sp>
    <dsp:sp modelId="{D73EE96D-F46D-469B-8BEF-A6B4D6C573A3}">
      <dsp:nvSpPr>
        <dsp:cNvPr id="0" name=""/>
        <dsp:cNvSpPr/>
      </dsp:nvSpPr>
      <dsp:spPr>
        <a:xfrm>
          <a:off x="5909257"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62ADC7FD-6F25-421E-9697-8DD649CDF54E}">
      <dsp:nvSpPr>
        <dsp:cNvPr id="0" name=""/>
        <dsp:cNvSpPr/>
      </dsp:nvSpPr>
      <dsp:spPr>
        <a:xfrm>
          <a:off x="6089689" y="753299"/>
          <a:ext cx="1749146" cy="920700"/>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err="1"/>
            <a:t>Producción</a:t>
          </a:r>
          <a:r>
            <a:rPr lang="en-US" sz="1200" kern="1200" dirty="0"/>
            <a:t> </a:t>
          </a:r>
          <a:r>
            <a:rPr lang="en-US" sz="1200" kern="1200" dirty="0" err="1"/>
            <a:t>española</a:t>
          </a:r>
          <a:r>
            <a:rPr lang="en-US" sz="1200" kern="1200" dirty="0"/>
            <a:t> 2021</a:t>
          </a:r>
        </a:p>
      </dsp:txBody>
      <dsp:txXfrm>
        <a:off x="6134634" y="798244"/>
        <a:ext cx="1659256" cy="830810"/>
      </dsp:txXfrm>
    </dsp:sp>
    <dsp:sp modelId="{5164069F-21D2-4D8B-BADC-1A8C3427510E}">
      <dsp:nvSpPr>
        <dsp:cNvPr id="0" name=""/>
        <dsp:cNvSpPr/>
      </dsp:nvSpPr>
      <dsp:spPr>
        <a:xfrm>
          <a:off x="6964262" y="1673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FE969D3B-9A06-4525-8F6B-4B164712081D}">
      <dsp:nvSpPr>
        <dsp:cNvPr id="0" name=""/>
        <dsp:cNvSpPr/>
      </dsp:nvSpPr>
      <dsp:spPr>
        <a:xfrm>
          <a:off x="7209142" y="1889999"/>
          <a:ext cx="1539248" cy="610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622300">
            <a:lnSpc>
              <a:spcPct val="90000"/>
            </a:lnSpc>
            <a:spcBef>
              <a:spcPct val="0"/>
            </a:spcBef>
            <a:spcAft>
              <a:spcPct val="35000"/>
            </a:spcAft>
            <a:buNone/>
            <a:defRPr b="1"/>
          </a:pPr>
          <a:r>
            <a:rPr lang="en-US" sz="1400" kern="1200" dirty="0"/>
            <a:t>2021</a:t>
          </a:r>
        </a:p>
      </dsp:txBody>
      <dsp:txXfrm>
        <a:off x="7209142" y="1889999"/>
        <a:ext cx="1539248" cy="610200"/>
      </dsp:txXfrm>
    </dsp:sp>
    <dsp:sp modelId="{3B6AA0DF-FEE6-403A-9DA8-8FE23F911E8D}">
      <dsp:nvSpPr>
        <dsp:cNvPr id="0" name=""/>
        <dsp:cNvSpPr/>
      </dsp:nvSpPr>
      <dsp:spPr>
        <a:xfrm>
          <a:off x="6923762"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 modelId="{9A0868DF-2A22-4FA1-A96D-4E2AD91206E6}">
      <dsp:nvSpPr>
        <dsp:cNvPr id="0" name=""/>
        <dsp:cNvSpPr/>
      </dsp:nvSpPr>
      <dsp:spPr>
        <a:xfrm>
          <a:off x="7104194" y="3726000"/>
          <a:ext cx="1749146" cy="920700"/>
        </a:xfrm>
        <a:prstGeom prst="roundRect">
          <a:avLst/>
        </a:prstGeom>
        <a:solidFill>
          <a:schemeClr val="accent2">
            <a:alpha val="90000"/>
            <a:tint val="40000"/>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marL="0" lvl="0" indent="0" algn="l" defTabSz="533400">
            <a:lnSpc>
              <a:spcPct val="90000"/>
            </a:lnSpc>
            <a:spcBef>
              <a:spcPct val="0"/>
            </a:spcBef>
            <a:spcAft>
              <a:spcPct val="35000"/>
            </a:spcAft>
            <a:buNone/>
          </a:pPr>
          <a:r>
            <a:rPr lang="en-US" sz="1200" kern="1200" dirty="0" err="1"/>
            <a:t>Boletín</a:t>
          </a:r>
          <a:r>
            <a:rPr lang="en-US" sz="1200" kern="1200" dirty="0"/>
            <a:t> </a:t>
          </a:r>
          <a:r>
            <a:rPr lang="en-US" sz="1200" kern="1200" dirty="0" err="1"/>
            <a:t>informativo</a:t>
          </a:r>
          <a:r>
            <a:rPr lang="en-US" sz="1200" kern="1200" dirty="0"/>
            <a:t> 2021</a:t>
          </a:r>
        </a:p>
      </dsp:txBody>
      <dsp:txXfrm>
        <a:off x="7149139" y="3770945"/>
        <a:ext cx="1659256" cy="830810"/>
      </dsp:txXfrm>
    </dsp:sp>
    <dsp:sp modelId="{2F415BD9-B9F7-4F47-8B1F-939565B4AF74}">
      <dsp:nvSpPr>
        <dsp:cNvPr id="0" name=""/>
        <dsp:cNvSpPr/>
      </dsp:nvSpPr>
      <dsp:spPr>
        <a:xfrm>
          <a:off x="7978767" y="2699999"/>
          <a:ext cx="0" cy="1026000"/>
        </a:xfrm>
        <a:prstGeom prst="line">
          <a:avLst/>
        </a:prstGeom>
        <a:noFill/>
        <a:ln w="6350" cap="flat" cmpd="sng" algn="ctr">
          <a:prstDash val="dash"/>
          <a:miter/>
        </a:ln>
        <a:effectLst/>
      </dsp:spPr>
      <dsp:style>
        <a:lnRef idx="1">
          <a:scrgbClr r="0" g="0" b="0"/>
        </a:lnRef>
        <a:fillRef idx="0">
          <a:scrgbClr r="0" g="0" b="0"/>
        </a:fillRef>
        <a:effectRef idx="0">
          <a:scrgbClr r="0" g="0" b="0"/>
        </a:effectRef>
        <a:fontRef idx="minor"/>
      </dsp:style>
    </dsp:sp>
    <dsp:sp modelId="{411E5D14-31CF-4548-B6B1-48950B49E4FF}">
      <dsp:nvSpPr>
        <dsp:cNvPr id="0" name=""/>
        <dsp:cNvSpPr/>
      </dsp:nvSpPr>
      <dsp:spPr>
        <a:xfrm>
          <a:off x="7938267" y="2659499"/>
          <a:ext cx="81000" cy="81000"/>
        </a:xfrm>
        <a:prstGeom prst="ellipse">
          <a:avLst/>
        </a:prstGeom>
        <a:solidFill>
          <a:schemeClr val="lt1">
            <a:hueOff val="0"/>
            <a:satOff val="0"/>
            <a:lumOff val="0"/>
            <a:alphaOff val="0"/>
          </a:schemeClr>
        </a:solidFill>
        <a:ln w="6350" cap="flat" cmpd="sng" algn="ctr">
          <a:prstDash val="solid"/>
          <a:miter/>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16/7/layout/BasicTimeline">
  <dgm:title val="Basic Timeline"/>
  <dgm:desc val="Use to show a list of events in chronological order. The rounded rectangular shape contains the description while the date is shown below on the time line. It's the perfect SmartArt for displaying large amount of text with a medium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dgm:constrLst>
    <dgm:layoutNode name="divider" styleLbl="fgAccFollowNode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presOf/>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16"/>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85"/>
            <dgm:constr type="w" for="ch" forName="composite" refType="w"/>
            <dgm:constr type="h" for="ch" forName="composite" refType="h"/>
            <dgm:constr type="w" for="ch" forName="spaceBetweenRectangles" refType="w" refFor="ch" refForName="composite" fact="-0.42"/>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8"/>
                <dgm:constr type="l" for="ch" forName="L1TextContainer" refType="w" fact="0.06"/>
                <dgm:constr type="t" for="ch" forName="L1TextContainer" refType="h" fact="0.537"/>
                <dgm:constr type="h" for="ch" forName="L1TextContainer" refType="h" fact="0.113"/>
                <dgm:constr type="w" for="ch" forName="L2TextContainerWrapper" refType="w"/>
                <dgm:constr type="h" for="ch" forName="L2TextContainerWrapper" refType="h" fact="0.31"/>
                <dgm:constr type="b" for="ch" forName="L2TextContainerWrapper" refType="h" fact="0.31"/>
                <dgm:constr type="w" for="ch" forName="ConnectLine"/>
                <dgm:constr type="l" for="ch" forName="ConnectLine" refType="w" fact="0.5"/>
                <dgm:constr type="h" for="ch" forName="ConnectLine" refType="h" fact="0.19"/>
                <dgm:constr type="t" for="ch" forName="ConnectLine" refType="h" fact="0.31"/>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8"/>
                <dgm:constr type="l" for="ch" forName="L1TextContainer" refType="w" fact="0.06"/>
                <dgm:constr type="t" for="ch" forName="L1TextContainer" refType="h" fact="0.35"/>
                <dgm:constr type="h" for="ch" forName="L1TextContainer" refType="h" fact="0.113"/>
                <dgm:constr type="w" for="ch" forName="L2TextContainerWrapper" refType="w"/>
                <dgm:constr type="h" for="ch" forName="L2TextContainerWrapper" refType="h" fact="0.31"/>
                <dgm:constr type="t" for="ch" forName="L2TextContainerWrapper" refType="h" fact="0.69"/>
                <dgm:constr type="w" for="ch" forName="ConnectLine"/>
                <dgm:constr type="l" for="ch" forName="ConnectLine" refType="w" fact="0.5"/>
                <dgm:constr type="h" for="ch" forName="ConnectLine" refType="h" fact="0.19"/>
                <dgm:constr type="t" for="ch" forName="ConnectLine" refType="h" fact="0.5"/>
                <dgm:constr type="w" for="ch" forName="ConnectorPoint" refType="h" fact="0.015"/>
                <dgm:constr type="h" for="ch" forName="ConnectorPoint" refType="h" fact="0.01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55"/>
                  <dgm:constr type="b" for="ch" forName="L2TextContainer" refType="h"/>
                  <dgm:constr type="h" for="ch" forName="FlexibleEmptyPlaceHolder" refType="h" fact="0.45"/>
                </dgm:constrLst>
              </dgm:if>
              <dgm:else name="CaseForPlacingL2TextContaineBelowDivider">
                <dgm:constrLst>
                  <dgm:constr type="h" for="ch" forName="L2TextContainer" refType="h" fact="0.55"/>
                  <dgm:constr type="h" for="ch" forName="FlexibleEmptyPlaceHolder" refType="h" fact="0.45"/>
                  <dgm:constr type="b" for="ch" forName="FlexibleEmptyPlaceHolder" refType="h"/>
                </dgm:constrLst>
              </dgm:else>
            </dgm:choose>
            <dgm:layoutNode name="L2TextContainer" styleLbl="bgAcc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oundRect" r:blip="">
                <dgm:adjLst/>
              </dgm:shape>
              <dgm:presOf axis="des" ptType="node"/>
              <dgm:constrLst>
                <dgm:constr type="primFontSz" val="17"/>
                <dgm:constr type="lMarg" refType="primFontSz" fact="0.7"/>
                <dgm:constr type="rMarg" refType="primFontSz" fact="0.7"/>
                <dgm:constr type="tMarg" refType="primFontSz" fact="0.7"/>
                <dgm:constr type="bMarg" refType="primFontSz" fact="0.7"/>
              </dgm:constrLst>
              <dgm:ruleLst>
                <dgm:rule type="primFontSz" val="12" fact="NaN" max="NaN"/>
                <dgm:rule type="secFontSz" val="10" fact="NaN" max="NaN"/>
                <dgm:rule type="h" val="INF"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sibTrans1D1" moveWith="L2TextContainer">
            <dgm:alg type="sp"/>
            <dgm:shape xmlns:r="http://schemas.openxmlformats.org/officeDocument/2006/relationships" type="line" r:blip="">
              <dgm:adjLst/>
              <dgm:extLst>
                <a:ext uri="{B698B0E9-8C71-41B9-8309-B3DCBF30829C}">
                  <dgm1612:spPr xmlns:dgm1612="http://schemas.microsoft.com/office/drawing/2016/12/diagram">
                    <a:ln>
                      <a:prstDash val="dash"/>
                    </a:ln>
                  </dgm1612:spPr>
                </a:ext>
              </dgm:extLst>
            </dgm:shape>
            <dgm:presOf/>
            <dgm:constrLst/>
          </dgm:layoutNode>
          <dgm:layoutNode name="ConnectorPoint" styleLbl="alignNode1" moveWith="L2TextContainer">
            <dgm:alg type="sp"/>
            <dgm:shape xmlns:r="http://schemas.openxmlformats.org/officeDocument/2006/relationships" type="ellipse" r:blip="" zOrderOff="1">
              <dgm:adj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B7C839-81B4-40BB-A979-EC44769B0D3F}" type="datetimeFigureOut">
              <a:rPr lang="es-ES" smtClean="0"/>
              <a:t>15/11/2024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300792-EFF1-43F3-8FD0-9CD8D12B14B5}" type="slidenum">
              <a:rPr lang="es-ES" smtClean="0"/>
              <a:t>‹Nº›</a:t>
            </a:fld>
            <a:endParaRPr lang="es-ES"/>
          </a:p>
        </p:txBody>
      </p:sp>
    </p:spTree>
    <p:extLst>
      <p:ext uri="{BB962C8B-B14F-4D97-AF65-F5344CB8AC3E}">
        <p14:creationId xmlns:p14="http://schemas.microsoft.com/office/powerpoint/2010/main" val="4122781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ebfe1b81f9_0_1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ebfe1b81f9_0_14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dca130df1_0_8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edca130df1_0_8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dca130df1_0_8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edca130df1_0_8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5695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Textp + imagen iz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3273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Diseño personalizado 5">
  <p:cSld name="Diseño personalizado 5">
    <p:bg>
      <p:bgPr>
        <a:solidFill>
          <a:srgbClr val="FFFFFF"/>
        </a:solidFill>
        <a:effectLst/>
      </p:bgPr>
    </p:bg>
    <p:spTree>
      <p:nvGrpSpPr>
        <p:cNvPr id="1" name="Shape 250"/>
        <p:cNvGrpSpPr/>
        <p:nvPr/>
      </p:nvGrpSpPr>
      <p:grpSpPr>
        <a:xfrm>
          <a:off x="0" y="0"/>
          <a:ext cx="0" cy="0"/>
          <a:chOff x="0" y="0"/>
          <a:chExt cx="0" cy="0"/>
        </a:xfrm>
      </p:grpSpPr>
      <p:sp>
        <p:nvSpPr>
          <p:cNvPr id="291" name="Google Shape;291;p18"/>
          <p:cNvSpPr txBox="1">
            <a:spLocks noGrp="1"/>
          </p:cNvSpPr>
          <p:nvPr>
            <p:ph type="title"/>
          </p:nvPr>
        </p:nvSpPr>
        <p:spPr>
          <a:xfrm>
            <a:off x="2655065" y="528810"/>
            <a:ext cx="8858635" cy="1035585"/>
          </a:xfrm>
          <a:prstGeom prst="rect">
            <a:avLst/>
          </a:prstGeom>
          <a:noFill/>
        </p:spPr>
        <p:txBody>
          <a:bodyPr spcFirstLastPara="1" wrap="square" lIns="91425" tIns="91425" rIns="91425" bIns="91425" anchor="b" anchorCtr="0">
            <a:normAutofit/>
          </a:bodyPr>
          <a:lstStyle>
            <a:lvl1pPr lvl="0" algn="l">
              <a:lnSpc>
                <a:spcPct val="100000"/>
              </a:lnSpc>
              <a:spcBef>
                <a:spcPts val="0"/>
              </a:spcBef>
              <a:spcAft>
                <a:spcPts val="0"/>
              </a:spcAft>
              <a:buNone/>
              <a:defRPr sz="3600" b="1">
                <a:solidFill>
                  <a:srgbClr val="FF0000"/>
                </a:solidFill>
              </a:defRPr>
            </a:lvl1pPr>
            <a:lvl2pPr lvl="1" algn="l">
              <a:lnSpc>
                <a:spcPct val="100000"/>
              </a:lnSpc>
              <a:spcBef>
                <a:spcPts val="0"/>
              </a:spcBef>
              <a:spcAft>
                <a:spcPts val="0"/>
              </a:spcAft>
              <a:buNone/>
              <a:defRPr sz="4800" b="1">
                <a:solidFill>
                  <a:srgbClr val="212121"/>
                </a:solidFill>
              </a:defRPr>
            </a:lvl2pPr>
            <a:lvl3pPr lvl="2" algn="l">
              <a:lnSpc>
                <a:spcPct val="100000"/>
              </a:lnSpc>
              <a:spcBef>
                <a:spcPts val="0"/>
              </a:spcBef>
              <a:spcAft>
                <a:spcPts val="0"/>
              </a:spcAft>
              <a:buNone/>
              <a:defRPr sz="4800" b="1">
                <a:solidFill>
                  <a:srgbClr val="212121"/>
                </a:solidFill>
              </a:defRPr>
            </a:lvl3pPr>
            <a:lvl4pPr lvl="3" algn="l">
              <a:lnSpc>
                <a:spcPct val="100000"/>
              </a:lnSpc>
              <a:spcBef>
                <a:spcPts val="0"/>
              </a:spcBef>
              <a:spcAft>
                <a:spcPts val="0"/>
              </a:spcAft>
              <a:buNone/>
              <a:defRPr sz="4800" b="1">
                <a:solidFill>
                  <a:srgbClr val="212121"/>
                </a:solidFill>
              </a:defRPr>
            </a:lvl4pPr>
            <a:lvl5pPr lvl="4" algn="l">
              <a:lnSpc>
                <a:spcPct val="100000"/>
              </a:lnSpc>
              <a:spcBef>
                <a:spcPts val="0"/>
              </a:spcBef>
              <a:spcAft>
                <a:spcPts val="0"/>
              </a:spcAft>
              <a:buNone/>
              <a:defRPr sz="4800" b="1">
                <a:solidFill>
                  <a:srgbClr val="212121"/>
                </a:solidFill>
              </a:defRPr>
            </a:lvl5pPr>
            <a:lvl6pPr lvl="5" algn="l">
              <a:lnSpc>
                <a:spcPct val="100000"/>
              </a:lnSpc>
              <a:spcBef>
                <a:spcPts val="0"/>
              </a:spcBef>
              <a:spcAft>
                <a:spcPts val="0"/>
              </a:spcAft>
              <a:buNone/>
              <a:defRPr sz="4800" b="1">
                <a:solidFill>
                  <a:srgbClr val="212121"/>
                </a:solidFill>
              </a:defRPr>
            </a:lvl6pPr>
            <a:lvl7pPr lvl="6" algn="l">
              <a:lnSpc>
                <a:spcPct val="100000"/>
              </a:lnSpc>
              <a:spcBef>
                <a:spcPts val="0"/>
              </a:spcBef>
              <a:spcAft>
                <a:spcPts val="0"/>
              </a:spcAft>
              <a:buNone/>
              <a:defRPr sz="4800" b="1">
                <a:solidFill>
                  <a:srgbClr val="212121"/>
                </a:solidFill>
              </a:defRPr>
            </a:lvl7pPr>
            <a:lvl8pPr lvl="7" algn="l">
              <a:lnSpc>
                <a:spcPct val="100000"/>
              </a:lnSpc>
              <a:spcBef>
                <a:spcPts val="0"/>
              </a:spcBef>
              <a:spcAft>
                <a:spcPts val="0"/>
              </a:spcAft>
              <a:buNone/>
              <a:defRPr sz="4800" b="1">
                <a:solidFill>
                  <a:srgbClr val="212121"/>
                </a:solidFill>
              </a:defRPr>
            </a:lvl8pPr>
            <a:lvl9pPr lvl="8" algn="l">
              <a:lnSpc>
                <a:spcPct val="100000"/>
              </a:lnSpc>
              <a:spcBef>
                <a:spcPts val="0"/>
              </a:spcBef>
              <a:spcAft>
                <a:spcPts val="0"/>
              </a:spcAft>
              <a:buNone/>
              <a:defRPr sz="4800" b="1">
                <a:solidFill>
                  <a:srgbClr val="212121"/>
                </a:solidFill>
              </a:defRPr>
            </a:lvl9pPr>
          </a:lstStyle>
          <a:p>
            <a:endParaRPr dirty="0"/>
          </a:p>
        </p:txBody>
      </p:sp>
      <p:sp>
        <p:nvSpPr>
          <p:cNvPr id="292" name="Google Shape;292;p18"/>
          <p:cNvSpPr txBox="1">
            <a:spLocks noGrp="1"/>
          </p:cNvSpPr>
          <p:nvPr>
            <p:ph type="body" idx="1"/>
          </p:nvPr>
        </p:nvSpPr>
        <p:spPr>
          <a:xfrm>
            <a:off x="2655065" y="2126255"/>
            <a:ext cx="8858635" cy="3991012"/>
          </a:xfrm>
          <a:prstGeom prst="rect">
            <a:avLst/>
          </a:prstGeom>
          <a:noFill/>
        </p:spPr>
        <p:txBody>
          <a:bodyPr spcFirstLastPara="1" wrap="square" lIns="91425" tIns="91425" rIns="91425" bIns="91425" anchor="t" anchorCtr="0">
            <a:normAutofit/>
          </a:bodyPr>
          <a:lstStyle>
            <a:lvl1pPr marL="609585" lvl="0" indent="-474121" algn="l">
              <a:lnSpc>
                <a:spcPct val="115000"/>
              </a:lnSpc>
              <a:spcBef>
                <a:spcPts val="0"/>
              </a:spcBef>
              <a:spcAft>
                <a:spcPts val="0"/>
              </a:spcAft>
              <a:buClr>
                <a:srgbClr val="616161"/>
              </a:buClr>
              <a:buSzPts val="2000"/>
              <a:buChar char="●"/>
              <a:defRPr sz="2667">
                <a:solidFill>
                  <a:srgbClr val="616161"/>
                </a:solidFill>
              </a:defRPr>
            </a:lvl1pPr>
            <a:lvl2pPr marL="1219170" lvl="1" indent="-440256" algn="l">
              <a:lnSpc>
                <a:spcPct val="115000"/>
              </a:lnSpc>
              <a:spcBef>
                <a:spcPts val="0"/>
              </a:spcBef>
              <a:spcAft>
                <a:spcPts val="0"/>
              </a:spcAft>
              <a:buClr>
                <a:srgbClr val="616161"/>
              </a:buClr>
              <a:buSzPts val="1600"/>
              <a:buChar char="○"/>
              <a:defRPr sz="2133">
                <a:solidFill>
                  <a:srgbClr val="616161"/>
                </a:solidFill>
              </a:defRPr>
            </a:lvl2pPr>
            <a:lvl3pPr marL="1828754" lvl="2" indent="-440256" algn="l">
              <a:lnSpc>
                <a:spcPct val="115000"/>
              </a:lnSpc>
              <a:spcBef>
                <a:spcPts val="0"/>
              </a:spcBef>
              <a:spcAft>
                <a:spcPts val="0"/>
              </a:spcAft>
              <a:buClr>
                <a:srgbClr val="616161"/>
              </a:buClr>
              <a:buSzPts val="1600"/>
              <a:buChar char="■"/>
              <a:defRPr sz="2133">
                <a:solidFill>
                  <a:srgbClr val="616161"/>
                </a:solidFill>
              </a:defRPr>
            </a:lvl3pPr>
            <a:lvl4pPr marL="2438339" lvl="3" indent="-440256" algn="l">
              <a:lnSpc>
                <a:spcPct val="115000"/>
              </a:lnSpc>
              <a:spcBef>
                <a:spcPts val="0"/>
              </a:spcBef>
              <a:spcAft>
                <a:spcPts val="0"/>
              </a:spcAft>
              <a:buClr>
                <a:srgbClr val="616161"/>
              </a:buClr>
              <a:buSzPts val="1600"/>
              <a:buChar char="●"/>
              <a:defRPr sz="2133">
                <a:solidFill>
                  <a:srgbClr val="616161"/>
                </a:solidFill>
              </a:defRPr>
            </a:lvl4pPr>
            <a:lvl5pPr marL="3047924" lvl="4" indent="-440256" algn="l">
              <a:lnSpc>
                <a:spcPct val="115000"/>
              </a:lnSpc>
              <a:spcBef>
                <a:spcPts val="0"/>
              </a:spcBef>
              <a:spcAft>
                <a:spcPts val="0"/>
              </a:spcAft>
              <a:buClr>
                <a:srgbClr val="616161"/>
              </a:buClr>
              <a:buSzPts val="1600"/>
              <a:buChar char="○"/>
              <a:defRPr sz="2133">
                <a:solidFill>
                  <a:srgbClr val="616161"/>
                </a:solidFill>
              </a:defRPr>
            </a:lvl5pPr>
            <a:lvl6pPr marL="3657509" lvl="5" indent="-440256" algn="l">
              <a:lnSpc>
                <a:spcPct val="115000"/>
              </a:lnSpc>
              <a:spcBef>
                <a:spcPts val="0"/>
              </a:spcBef>
              <a:spcAft>
                <a:spcPts val="0"/>
              </a:spcAft>
              <a:buClr>
                <a:srgbClr val="616161"/>
              </a:buClr>
              <a:buSzPts val="1600"/>
              <a:buChar char="■"/>
              <a:defRPr sz="2133">
                <a:solidFill>
                  <a:srgbClr val="616161"/>
                </a:solidFill>
              </a:defRPr>
            </a:lvl6pPr>
            <a:lvl7pPr marL="4267093" lvl="6" indent="-440256" algn="l">
              <a:lnSpc>
                <a:spcPct val="115000"/>
              </a:lnSpc>
              <a:spcBef>
                <a:spcPts val="0"/>
              </a:spcBef>
              <a:spcAft>
                <a:spcPts val="0"/>
              </a:spcAft>
              <a:buClr>
                <a:srgbClr val="616161"/>
              </a:buClr>
              <a:buSzPts val="1600"/>
              <a:buChar char="●"/>
              <a:defRPr sz="2133">
                <a:solidFill>
                  <a:srgbClr val="616161"/>
                </a:solidFill>
              </a:defRPr>
            </a:lvl7pPr>
            <a:lvl8pPr marL="4876678" lvl="7" indent="-440256" algn="l">
              <a:lnSpc>
                <a:spcPct val="115000"/>
              </a:lnSpc>
              <a:spcBef>
                <a:spcPts val="0"/>
              </a:spcBef>
              <a:spcAft>
                <a:spcPts val="0"/>
              </a:spcAft>
              <a:buClr>
                <a:srgbClr val="616161"/>
              </a:buClr>
              <a:buSzPts val="1600"/>
              <a:buChar char="○"/>
              <a:defRPr sz="2133">
                <a:solidFill>
                  <a:srgbClr val="616161"/>
                </a:solidFill>
              </a:defRPr>
            </a:lvl8pPr>
            <a:lvl9pPr marL="5486263" lvl="8" indent="-440256" algn="l">
              <a:lnSpc>
                <a:spcPct val="115000"/>
              </a:lnSpc>
              <a:spcBef>
                <a:spcPts val="0"/>
              </a:spcBef>
              <a:spcAft>
                <a:spcPts val="0"/>
              </a:spcAft>
              <a:buClr>
                <a:srgbClr val="616161"/>
              </a:buClr>
              <a:buSzPts val="1600"/>
              <a:buChar char="■"/>
              <a:defRPr sz="2133">
                <a:solidFill>
                  <a:srgbClr val="616161"/>
                </a:solidFill>
              </a:defRPr>
            </a:lvl9pPr>
          </a:lstStyle>
          <a:p>
            <a:endParaRPr dirty="0"/>
          </a:p>
        </p:txBody>
      </p:sp>
      <p:sp>
        <p:nvSpPr>
          <p:cNvPr id="293" name="Google Shape;293;p18"/>
          <p:cNvSpPr txBox="1">
            <a:spLocks noGrp="1"/>
          </p:cNvSpPr>
          <p:nvPr>
            <p:ph type="sldNum" idx="12"/>
          </p:nvPr>
        </p:nvSpPr>
        <p:spPr>
          <a:xfrm>
            <a:off x="11296611" y="6217623"/>
            <a:ext cx="731600" cy="524800"/>
          </a:xfrm>
          <a:prstGeom prst="rect">
            <a:avLst/>
          </a:prstGeom>
          <a:noFill/>
        </p:spPr>
        <p:txBody>
          <a:bodyPr spcFirstLastPara="1" wrap="square" lIns="91425" tIns="91425" rIns="91425" bIns="91425" anchor="ctr" anchorCtr="0">
            <a:normAutofit/>
          </a:bodyPr>
          <a:lstStyle>
            <a:lvl1pPr lvl="0" algn="r">
              <a:lnSpc>
                <a:spcPct val="100000"/>
              </a:lnSpc>
              <a:spcAft>
                <a:spcPts val="0"/>
              </a:spcAft>
              <a:buNone/>
              <a:defRPr sz="1333">
                <a:solidFill>
                  <a:srgbClr val="616161"/>
                </a:solidFill>
              </a:defRPr>
            </a:lvl1pPr>
            <a:lvl2pPr lvl="1" algn="r">
              <a:lnSpc>
                <a:spcPct val="100000"/>
              </a:lnSpc>
              <a:spcAft>
                <a:spcPts val="0"/>
              </a:spcAft>
              <a:buNone/>
              <a:defRPr sz="1333">
                <a:solidFill>
                  <a:srgbClr val="616161"/>
                </a:solidFill>
              </a:defRPr>
            </a:lvl2pPr>
            <a:lvl3pPr lvl="2" algn="r">
              <a:lnSpc>
                <a:spcPct val="100000"/>
              </a:lnSpc>
              <a:spcAft>
                <a:spcPts val="0"/>
              </a:spcAft>
              <a:buNone/>
              <a:defRPr sz="1333">
                <a:solidFill>
                  <a:srgbClr val="616161"/>
                </a:solidFill>
              </a:defRPr>
            </a:lvl3pPr>
            <a:lvl4pPr lvl="3" algn="r">
              <a:lnSpc>
                <a:spcPct val="100000"/>
              </a:lnSpc>
              <a:spcAft>
                <a:spcPts val="0"/>
              </a:spcAft>
              <a:buNone/>
              <a:defRPr sz="1333">
                <a:solidFill>
                  <a:srgbClr val="616161"/>
                </a:solidFill>
              </a:defRPr>
            </a:lvl4pPr>
            <a:lvl5pPr lvl="4" algn="r">
              <a:lnSpc>
                <a:spcPct val="100000"/>
              </a:lnSpc>
              <a:spcAft>
                <a:spcPts val="0"/>
              </a:spcAft>
              <a:buNone/>
              <a:defRPr sz="1333">
                <a:solidFill>
                  <a:srgbClr val="616161"/>
                </a:solidFill>
              </a:defRPr>
            </a:lvl5pPr>
            <a:lvl6pPr lvl="5" algn="r">
              <a:lnSpc>
                <a:spcPct val="100000"/>
              </a:lnSpc>
              <a:spcAft>
                <a:spcPts val="0"/>
              </a:spcAft>
              <a:buNone/>
              <a:defRPr sz="1333">
                <a:solidFill>
                  <a:srgbClr val="616161"/>
                </a:solidFill>
              </a:defRPr>
            </a:lvl6pPr>
            <a:lvl7pPr lvl="6" algn="r">
              <a:lnSpc>
                <a:spcPct val="100000"/>
              </a:lnSpc>
              <a:spcAft>
                <a:spcPts val="0"/>
              </a:spcAft>
              <a:buNone/>
              <a:defRPr sz="1333">
                <a:solidFill>
                  <a:srgbClr val="616161"/>
                </a:solidFill>
              </a:defRPr>
            </a:lvl7pPr>
            <a:lvl8pPr lvl="7" algn="r">
              <a:lnSpc>
                <a:spcPct val="100000"/>
              </a:lnSpc>
              <a:spcAft>
                <a:spcPts val="0"/>
              </a:spcAft>
              <a:buNone/>
              <a:defRPr sz="1333">
                <a:solidFill>
                  <a:srgbClr val="616161"/>
                </a:solidFill>
              </a:defRPr>
            </a:lvl8pPr>
            <a:lvl9pPr lvl="8" algn="r">
              <a:lnSpc>
                <a:spcPct val="100000"/>
              </a:lnSpc>
              <a:spcAft>
                <a:spcPts val="0"/>
              </a:spcAft>
              <a:buNone/>
              <a:defRPr sz="1333">
                <a:solidFill>
                  <a:srgbClr val="616161"/>
                </a:solidFill>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1465193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 point">
    <p:bg>
      <p:bgRef idx="1001">
        <a:schemeClr val="bg1"/>
      </p:bgRef>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216113" y="763223"/>
            <a:ext cx="7484800" cy="54544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dk2"/>
              </a:buClr>
              <a:buSzPts val="5400"/>
              <a:buNone/>
              <a:defRPr sz="7200" b="0">
                <a:solidFill>
                  <a:schemeClr val="dk2"/>
                </a:solidFill>
              </a:defRPr>
            </a:lvl1pPr>
            <a:lvl2pPr lvl="1">
              <a:spcBef>
                <a:spcPts val="0"/>
              </a:spcBef>
              <a:spcAft>
                <a:spcPts val="0"/>
              </a:spcAft>
              <a:buClr>
                <a:schemeClr val="dk2"/>
              </a:buClr>
              <a:buSzPts val="5400"/>
              <a:buNone/>
              <a:defRPr sz="7200" b="0">
                <a:solidFill>
                  <a:schemeClr val="dk2"/>
                </a:solidFill>
              </a:defRPr>
            </a:lvl2pPr>
            <a:lvl3pPr lvl="2">
              <a:spcBef>
                <a:spcPts val="0"/>
              </a:spcBef>
              <a:spcAft>
                <a:spcPts val="0"/>
              </a:spcAft>
              <a:buClr>
                <a:schemeClr val="dk2"/>
              </a:buClr>
              <a:buSzPts val="5400"/>
              <a:buNone/>
              <a:defRPr sz="7200" b="0">
                <a:solidFill>
                  <a:schemeClr val="dk2"/>
                </a:solidFill>
              </a:defRPr>
            </a:lvl3pPr>
            <a:lvl4pPr lvl="3">
              <a:spcBef>
                <a:spcPts val="0"/>
              </a:spcBef>
              <a:spcAft>
                <a:spcPts val="0"/>
              </a:spcAft>
              <a:buClr>
                <a:schemeClr val="dk2"/>
              </a:buClr>
              <a:buSzPts val="5400"/>
              <a:buNone/>
              <a:defRPr sz="7200" b="0">
                <a:solidFill>
                  <a:schemeClr val="dk2"/>
                </a:solidFill>
              </a:defRPr>
            </a:lvl4pPr>
            <a:lvl5pPr lvl="4">
              <a:spcBef>
                <a:spcPts val="0"/>
              </a:spcBef>
              <a:spcAft>
                <a:spcPts val="0"/>
              </a:spcAft>
              <a:buClr>
                <a:schemeClr val="dk2"/>
              </a:buClr>
              <a:buSzPts val="5400"/>
              <a:buNone/>
              <a:defRPr sz="7200" b="0">
                <a:solidFill>
                  <a:schemeClr val="dk2"/>
                </a:solidFill>
              </a:defRPr>
            </a:lvl5pPr>
            <a:lvl6pPr lvl="5">
              <a:spcBef>
                <a:spcPts val="0"/>
              </a:spcBef>
              <a:spcAft>
                <a:spcPts val="0"/>
              </a:spcAft>
              <a:buClr>
                <a:schemeClr val="dk2"/>
              </a:buClr>
              <a:buSzPts val="5400"/>
              <a:buNone/>
              <a:defRPr sz="7200" b="0">
                <a:solidFill>
                  <a:schemeClr val="dk2"/>
                </a:solidFill>
              </a:defRPr>
            </a:lvl6pPr>
            <a:lvl7pPr lvl="6">
              <a:spcBef>
                <a:spcPts val="0"/>
              </a:spcBef>
              <a:spcAft>
                <a:spcPts val="0"/>
              </a:spcAft>
              <a:buClr>
                <a:schemeClr val="dk2"/>
              </a:buClr>
              <a:buSzPts val="5400"/>
              <a:buNone/>
              <a:defRPr sz="7200" b="0">
                <a:solidFill>
                  <a:schemeClr val="dk2"/>
                </a:solidFill>
              </a:defRPr>
            </a:lvl7pPr>
            <a:lvl8pPr lvl="7">
              <a:spcBef>
                <a:spcPts val="0"/>
              </a:spcBef>
              <a:spcAft>
                <a:spcPts val="0"/>
              </a:spcAft>
              <a:buClr>
                <a:schemeClr val="dk2"/>
              </a:buClr>
              <a:buSzPts val="5400"/>
              <a:buNone/>
              <a:defRPr sz="7200" b="0">
                <a:solidFill>
                  <a:schemeClr val="dk2"/>
                </a:solidFill>
              </a:defRPr>
            </a:lvl8pPr>
            <a:lvl9pPr lvl="8">
              <a:spcBef>
                <a:spcPts val="0"/>
              </a:spcBef>
              <a:spcAft>
                <a:spcPts val="0"/>
              </a:spcAft>
              <a:buClr>
                <a:schemeClr val="dk2"/>
              </a:buClr>
              <a:buSzPts val="5400"/>
              <a:buNone/>
              <a:defRPr sz="7200" b="0">
                <a:solidFill>
                  <a:schemeClr val="dk2"/>
                </a:solidFill>
              </a:defRPr>
            </a:lvl9pPr>
          </a:lstStyle>
          <a:p>
            <a:endParaRPr dirty="0"/>
          </a:p>
        </p:txBody>
      </p:sp>
      <p:sp>
        <p:nvSpPr>
          <p:cNvPr id="44" name="Google Shape;4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84165518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7" name="Marcador de pie de página 6">
            <a:extLst>
              <a:ext uri="{FF2B5EF4-FFF2-40B4-BE49-F238E27FC236}">
                <a16:creationId xmlns:a16="http://schemas.microsoft.com/office/drawing/2014/main" id="{94DF9BA7-D378-A898-EFB1-377BBCC00595}"/>
              </a:ext>
            </a:extLst>
          </p:cNvPr>
          <p:cNvSpPr>
            <a:spLocks noGrp="1"/>
          </p:cNvSpPr>
          <p:nvPr>
            <p:ph type="ftr" sz="quarter" idx="10"/>
          </p:nvPr>
        </p:nvSpPr>
        <p:spPr>
          <a:xfrm>
            <a:off x="1272209" y="6362569"/>
            <a:ext cx="3438939" cy="364152"/>
          </a:xfrm>
        </p:spPr>
        <p:txBody>
          <a:bodyPr/>
          <a:lstStyle/>
          <a:p>
            <a:r>
              <a:rPr lang="es-ES" dirty="0"/>
              <a:t>Elaborado por: Clara Janneth Santos-Martínez</a:t>
            </a:r>
          </a:p>
        </p:txBody>
      </p:sp>
      <p:sp>
        <p:nvSpPr>
          <p:cNvPr id="8" name="Marcador de número de diapositiva 7">
            <a:extLst>
              <a:ext uri="{FF2B5EF4-FFF2-40B4-BE49-F238E27FC236}">
                <a16:creationId xmlns:a16="http://schemas.microsoft.com/office/drawing/2014/main" id="{92CE5439-DD77-077F-873C-C08F91D96D7F}"/>
              </a:ext>
            </a:extLst>
          </p:cNvPr>
          <p:cNvSpPr>
            <a:spLocks noGrp="1"/>
          </p:cNvSpPr>
          <p:nvPr>
            <p:ph type="sldNum" sz="quarter" idx="11"/>
          </p:nvPr>
        </p:nvSpPr>
        <p:spPr/>
        <p:txBody>
          <a:bodyPr/>
          <a:lstStyle/>
          <a:p>
            <a:fld id="{EAB12A51-B90F-41A2-8418-3383866E81AA}" type="slidenum">
              <a:rPr lang="es-ES" smtClean="0"/>
              <a:t>‹Nº›</a:t>
            </a:fld>
            <a:endParaRPr lang="es-ES"/>
          </a:p>
        </p:txBody>
      </p:sp>
    </p:spTree>
    <p:extLst>
      <p:ext uri="{BB962C8B-B14F-4D97-AF65-F5344CB8AC3E}">
        <p14:creationId xmlns:p14="http://schemas.microsoft.com/office/powerpoint/2010/main" val="902771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sz="3600">
                <a:solidFill>
                  <a:srgbClr val="FF0000"/>
                </a:solidFill>
              </a:defRPr>
            </a:lvl1pPr>
          </a:lstStyle>
          <a:p>
            <a:r>
              <a:rPr lang="es-ES" dirty="0"/>
              <a:t>Haga clic para modificar el estilo de título del patrón</a:t>
            </a:r>
          </a:p>
        </p:txBody>
      </p:sp>
      <p:sp>
        <p:nvSpPr>
          <p:cNvPr id="3" name="Marcador de contenido 2"/>
          <p:cNvSpPr>
            <a:spLocks noGrp="1"/>
          </p:cNvSpPr>
          <p:nvPr>
            <p:ph idx="1"/>
          </p:nvPr>
        </p:nvSpPr>
        <p:spPr>
          <a:xfrm>
            <a:off x="1000080" y="164131"/>
            <a:ext cx="4570200" cy="685764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Marcador de fecha 3"/>
          <p:cNvSpPr>
            <a:spLocks noGrp="1"/>
          </p:cNvSpPr>
          <p:nvPr>
            <p:ph type="dt" sz="half" idx="10"/>
          </p:nvPr>
        </p:nvSpPr>
        <p:spPr/>
        <p:txBody>
          <a:bodyPr/>
          <a:lstStyle/>
          <a:p>
            <a:endParaRPr lang="es-ES"/>
          </a:p>
        </p:txBody>
      </p:sp>
      <p:sp>
        <p:nvSpPr>
          <p:cNvPr id="5" name="Marcador de pie de página 4"/>
          <p:cNvSpPr>
            <a:spLocks noGrp="1"/>
          </p:cNvSpPr>
          <p:nvPr>
            <p:ph type="ftr" sz="quarter" idx="11"/>
          </p:nvPr>
        </p:nvSpPr>
        <p:spPr>
          <a:xfrm>
            <a:off x="1311965" y="6356350"/>
            <a:ext cx="3438939" cy="364152"/>
          </a:xfrm>
        </p:spPr>
        <p:txBody>
          <a:bodyPr/>
          <a:lstStyle/>
          <a:p>
            <a:r>
              <a:rPr lang="es-ES" dirty="0"/>
              <a:t>Elaborado por: Clara Janneth Santos-Martínez</a:t>
            </a:r>
          </a:p>
        </p:txBody>
      </p:sp>
      <p:sp>
        <p:nvSpPr>
          <p:cNvPr id="6" name="Marcador de número de diapositiva 5"/>
          <p:cNvSpPr>
            <a:spLocks noGrp="1"/>
          </p:cNvSpPr>
          <p:nvPr>
            <p:ph type="sldNum" sz="quarter" idx="12"/>
          </p:nvPr>
        </p:nvSpPr>
        <p:spPr/>
        <p:txBody>
          <a:bodyPr/>
          <a:lstStyle/>
          <a:p>
            <a:fld id="{0F1556C4-DFC3-4611-A7CC-780699185E26}" type="slidenum">
              <a:rPr lang="es-ES" smtClean="0"/>
              <a:t>‹Nº›</a:t>
            </a:fld>
            <a:endParaRPr lang="es-ES"/>
          </a:p>
        </p:txBody>
      </p:sp>
    </p:spTree>
    <p:extLst>
      <p:ext uri="{BB962C8B-B14F-4D97-AF65-F5344CB8AC3E}">
        <p14:creationId xmlns:p14="http://schemas.microsoft.com/office/powerpoint/2010/main" val="827415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userDrawn="1">
  <p:cSld name="Title and body">
    <p:spTree>
      <p:nvGrpSpPr>
        <p:cNvPr id="1" name="Shape 25"/>
        <p:cNvGrpSpPr/>
        <p:nvPr/>
      </p:nvGrpSpPr>
      <p:grpSpPr>
        <a:xfrm>
          <a:off x="0" y="0"/>
          <a:ext cx="0" cy="0"/>
          <a:chOff x="0" y="0"/>
          <a:chExt cx="0" cy="0"/>
        </a:xfrm>
      </p:grpSpPr>
      <p:sp>
        <p:nvSpPr>
          <p:cNvPr id="28" name="Google Shape;28;p4"/>
          <p:cNvSpPr txBox="1">
            <a:spLocks noGrp="1"/>
          </p:cNvSpPr>
          <p:nvPr>
            <p:ph type="body" idx="1"/>
          </p:nvPr>
        </p:nvSpPr>
        <p:spPr>
          <a:xfrm>
            <a:off x="1252330" y="1688433"/>
            <a:ext cx="10524070" cy="44036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sz="1800"/>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dirty="0"/>
          </a:p>
        </p:txBody>
      </p:sp>
      <p:sp>
        <p:nvSpPr>
          <p:cNvPr id="29" name="Google Shape;29;p4"/>
          <p:cNvSpPr txBox="1">
            <a:spLocks noGrp="1"/>
          </p:cNvSpPr>
          <p:nvPr>
            <p:ph type="sldNum" idx="12"/>
          </p:nvPr>
        </p:nvSpPr>
        <p:spPr>
          <a:xfrm>
            <a:off x="8617226" y="6378271"/>
            <a:ext cx="3159174" cy="364152"/>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
        <p:nvSpPr>
          <p:cNvPr id="2" name="Marcador de pie de página 1">
            <a:extLst>
              <a:ext uri="{FF2B5EF4-FFF2-40B4-BE49-F238E27FC236}">
                <a16:creationId xmlns:a16="http://schemas.microsoft.com/office/drawing/2014/main" id="{B825137F-C036-ECD3-69A4-5243AC457443}"/>
              </a:ext>
            </a:extLst>
          </p:cNvPr>
          <p:cNvSpPr>
            <a:spLocks noGrp="1"/>
          </p:cNvSpPr>
          <p:nvPr>
            <p:ph type="ftr" sz="quarter" idx="13"/>
          </p:nvPr>
        </p:nvSpPr>
        <p:spPr>
          <a:xfrm>
            <a:off x="1252330" y="6378271"/>
            <a:ext cx="3438939" cy="364152"/>
          </a:xfrm>
        </p:spPr>
        <p:txBody>
          <a:bodyPr/>
          <a:lstStyle/>
          <a:p>
            <a:r>
              <a:rPr lang="es-ES"/>
              <a:t>Elaborado por: Clara Janneth Santos-Martínez</a:t>
            </a:r>
            <a:endParaRPr lang="es-ES" dirty="0"/>
          </a:p>
        </p:txBody>
      </p:sp>
      <p:sp>
        <p:nvSpPr>
          <p:cNvPr id="3" name="Título 2">
            <a:extLst>
              <a:ext uri="{FF2B5EF4-FFF2-40B4-BE49-F238E27FC236}">
                <a16:creationId xmlns:a16="http://schemas.microsoft.com/office/drawing/2014/main" id="{B6033C45-8B1C-EAA2-DEC9-641A3A4BE383}"/>
              </a:ext>
            </a:extLst>
          </p:cNvPr>
          <p:cNvSpPr>
            <a:spLocks noGrp="1"/>
          </p:cNvSpPr>
          <p:nvPr>
            <p:ph type="title"/>
          </p:nvPr>
        </p:nvSpPr>
        <p:spPr>
          <a:xfrm>
            <a:off x="1252330" y="350874"/>
            <a:ext cx="10331030" cy="1051321"/>
          </a:xfrm>
        </p:spPr>
        <p:txBody>
          <a:bodyPr/>
          <a:lstStyle>
            <a:lvl1pPr>
              <a:defRPr sz="3600">
                <a:solidFill>
                  <a:srgbClr val="FF0000"/>
                </a:solidFill>
              </a:defRPr>
            </a:lvl1pPr>
          </a:lstStyle>
          <a:p>
            <a:r>
              <a:rPr lang="es-ES" dirty="0"/>
              <a:t>Haga clic para modificar el estilo de título del patrón</a:t>
            </a:r>
          </a:p>
        </p:txBody>
      </p:sp>
    </p:spTree>
    <p:extLst>
      <p:ext uri="{BB962C8B-B14F-4D97-AF65-F5344CB8AC3E}">
        <p14:creationId xmlns:p14="http://schemas.microsoft.com/office/powerpoint/2010/main" val="114125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1033670" y="1709738"/>
            <a:ext cx="10313780" cy="2852737"/>
          </a:xfrm>
        </p:spPr>
        <p:txBody>
          <a:bodyPr anchor="b"/>
          <a:lstStyle>
            <a:lvl1pPr>
              <a:defRPr sz="6000"/>
            </a:lvl1pPr>
          </a:lstStyle>
          <a:p>
            <a:r>
              <a:rPr lang="es-ES" dirty="0"/>
              <a:t>Haga clic para modificar el estilo de título del patrón</a:t>
            </a:r>
          </a:p>
        </p:txBody>
      </p:sp>
      <p:sp>
        <p:nvSpPr>
          <p:cNvPr id="3" name="Marcador de texto 2"/>
          <p:cNvSpPr>
            <a:spLocks noGrp="1"/>
          </p:cNvSpPr>
          <p:nvPr>
            <p:ph type="body" idx="1"/>
          </p:nvPr>
        </p:nvSpPr>
        <p:spPr>
          <a:xfrm>
            <a:off x="1033668" y="4562475"/>
            <a:ext cx="10313781" cy="1527175"/>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dirty="0"/>
              <a:t>Haga clic para modificar el estilo de texto del patrón</a:t>
            </a:r>
          </a:p>
        </p:txBody>
      </p:sp>
      <p:sp>
        <p:nvSpPr>
          <p:cNvPr id="7" name="Marcador de pie de página 6">
            <a:extLst>
              <a:ext uri="{FF2B5EF4-FFF2-40B4-BE49-F238E27FC236}">
                <a16:creationId xmlns:a16="http://schemas.microsoft.com/office/drawing/2014/main" id="{9868B658-F09F-3F1C-6C33-30E30114F75D}"/>
              </a:ext>
            </a:extLst>
          </p:cNvPr>
          <p:cNvSpPr>
            <a:spLocks noGrp="1"/>
          </p:cNvSpPr>
          <p:nvPr>
            <p:ph type="ftr" sz="quarter" idx="10"/>
          </p:nvPr>
        </p:nvSpPr>
        <p:spPr>
          <a:xfrm>
            <a:off x="1242391" y="6357323"/>
            <a:ext cx="3438939" cy="364152"/>
          </a:xfrm>
        </p:spPr>
        <p:txBody>
          <a:bodyPr/>
          <a:lstStyle/>
          <a:p>
            <a:r>
              <a:rPr lang="es-ES"/>
              <a:t>Elaborado por: Clara Janneth Santos-Martínez</a:t>
            </a:r>
            <a:endParaRPr lang="es-ES" dirty="0"/>
          </a:p>
        </p:txBody>
      </p:sp>
      <p:sp>
        <p:nvSpPr>
          <p:cNvPr id="8" name="Marcador de número de diapositiva 7">
            <a:extLst>
              <a:ext uri="{FF2B5EF4-FFF2-40B4-BE49-F238E27FC236}">
                <a16:creationId xmlns:a16="http://schemas.microsoft.com/office/drawing/2014/main" id="{0A050A40-EA4A-2A66-4D7E-AE1AFCC638F8}"/>
              </a:ext>
            </a:extLst>
          </p:cNvPr>
          <p:cNvSpPr>
            <a:spLocks noGrp="1"/>
          </p:cNvSpPr>
          <p:nvPr>
            <p:ph type="sldNum" sz="quarter" idx="11"/>
          </p:nvPr>
        </p:nvSpPr>
        <p:spPr/>
        <p:txBody>
          <a:bodyPr/>
          <a:lstStyle/>
          <a:p>
            <a:fld id="{EAB12A51-B90F-41A2-8418-3383866E81AA}" type="slidenum">
              <a:rPr lang="es-ES" smtClean="0"/>
              <a:t>‹Nº›</a:t>
            </a:fld>
            <a:endParaRPr lang="es-ES"/>
          </a:p>
        </p:txBody>
      </p:sp>
    </p:spTree>
    <p:extLst>
      <p:ext uri="{BB962C8B-B14F-4D97-AF65-F5344CB8AC3E}">
        <p14:creationId xmlns:p14="http://schemas.microsoft.com/office/powerpoint/2010/main" val="3181014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1278384" y="593367"/>
            <a:ext cx="10498016" cy="9432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sz="3600">
                <a:solidFill>
                  <a:srgbClr val="FF0000"/>
                </a:solidFill>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dirty="0"/>
          </a:p>
        </p:txBody>
      </p:sp>
      <p:sp>
        <p:nvSpPr>
          <p:cNvPr id="32" name="Google Shape;32;p5"/>
          <p:cNvSpPr txBox="1">
            <a:spLocks noGrp="1"/>
          </p:cNvSpPr>
          <p:nvPr>
            <p:ph type="body" idx="1"/>
          </p:nvPr>
        </p:nvSpPr>
        <p:spPr>
          <a:xfrm>
            <a:off x="1278384" y="1688233"/>
            <a:ext cx="4470416" cy="44036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dirty="0"/>
          </a:p>
        </p:txBody>
      </p:sp>
      <p:sp>
        <p:nvSpPr>
          <p:cNvPr id="33" name="Google Shape;33;p5"/>
          <p:cNvSpPr txBox="1">
            <a:spLocks noGrp="1"/>
          </p:cNvSpPr>
          <p:nvPr>
            <p:ph type="body" idx="2"/>
          </p:nvPr>
        </p:nvSpPr>
        <p:spPr>
          <a:xfrm>
            <a:off x="6578352" y="1688233"/>
            <a:ext cx="5198047" cy="44036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dirty="0"/>
          </a:p>
        </p:txBody>
      </p:sp>
      <p:sp>
        <p:nvSpPr>
          <p:cNvPr id="34" name="Google Shape;34;p5"/>
          <p:cNvSpPr txBox="1">
            <a:spLocks noGrp="1"/>
          </p:cNvSpPr>
          <p:nvPr>
            <p:ph type="sldNum" idx="12"/>
          </p:nvPr>
        </p:nvSpPr>
        <p:spPr>
          <a:xfrm>
            <a:off x="8954332" y="6276008"/>
            <a:ext cx="2520227" cy="414753"/>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
        <p:nvSpPr>
          <p:cNvPr id="2" name="Marcador de pie de página 6">
            <a:extLst>
              <a:ext uri="{FF2B5EF4-FFF2-40B4-BE49-F238E27FC236}">
                <a16:creationId xmlns:a16="http://schemas.microsoft.com/office/drawing/2014/main" id="{0476BB45-39F5-DDD0-62CC-91992B53F5CC}"/>
              </a:ext>
            </a:extLst>
          </p:cNvPr>
          <p:cNvSpPr>
            <a:spLocks noGrp="1"/>
          </p:cNvSpPr>
          <p:nvPr>
            <p:ph type="ftr" sz="quarter" idx="10"/>
          </p:nvPr>
        </p:nvSpPr>
        <p:spPr>
          <a:xfrm>
            <a:off x="1215758" y="6268799"/>
            <a:ext cx="3438939" cy="364152"/>
          </a:xfrm>
        </p:spPr>
        <p:txBody>
          <a:bodyPr/>
          <a:lstStyle/>
          <a:p>
            <a:r>
              <a:rPr lang="es-ES"/>
              <a:t>Elaborado por: Clara Janneth Santos-Martínez</a:t>
            </a:r>
            <a:endParaRPr lang="es-ES" dirty="0"/>
          </a:p>
        </p:txBody>
      </p:sp>
    </p:spTree>
    <p:extLst>
      <p:ext uri="{BB962C8B-B14F-4D97-AF65-F5344CB8AC3E}">
        <p14:creationId xmlns:p14="http://schemas.microsoft.com/office/powerpoint/2010/main" val="2011656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Diseño Presentaciones Convocatori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CDAAD3-98EF-40FF-10B9-D68896EC35A0}"/>
              </a:ext>
            </a:extLst>
          </p:cNvPr>
          <p:cNvSpPr>
            <a:spLocks noGrp="1"/>
          </p:cNvSpPr>
          <p:nvPr>
            <p:ph type="title"/>
          </p:nvPr>
        </p:nvSpPr>
        <p:spPr>
          <a:xfrm>
            <a:off x="2820960" y="549360"/>
            <a:ext cx="8532840" cy="1141200"/>
          </a:xfrm>
        </p:spPr>
        <p:txBody>
          <a:bodyPr/>
          <a:lstStyle>
            <a:lvl1pPr>
              <a:defRPr sz="3600">
                <a:solidFill>
                  <a:srgbClr val="FF0000"/>
                </a:solidFill>
              </a:defRPr>
            </a:lvl1pPr>
          </a:lstStyle>
          <a:p>
            <a:r>
              <a:rPr lang="es-ES" dirty="0"/>
              <a:t>Haga clic para modificar el estilo de título del patrón</a:t>
            </a:r>
          </a:p>
        </p:txBody>
      </p:sp>
      <p:sp>
        <p:nvSpPr>
          <p:cNvPr id="3" name="Marcador de número de diapositiva 2">
            <a:extLst>
              <a:ext uri="{FF2B5EF4-FFF2-40B4-BE49-F238E27FC236}">
                <a16:creationId xmlns:a16="http://schemas.microsoft.com/office/drawing/2014/main" id="{CDF1BB43-F98D-8DF9-C1EE-EE39F3EBECDD}"/>
              </a:ext>
            </a:extLst>
          </p:cNvPr>
          <p:cNvSpPr>
            <a:spLocks noGrp="1"/>
          </p:cNvSpPr>
          <p:nvPr>
            <p:ph type="sldNum" sz="quarter" idx="10"/>
          </p:nvPr>
        </p:nvSpPr>
        <p:spPr/>
        <p:txBody>
          <a:bodyPr/>
          <a:lstStyle/>
          <a:p>
            <a:fld id="{84198D8D-A5BD-4954-AD2C-0A190A72C325}" type="slidenum">
              <a:rPr lang="es-ES" smtClean="0"/>
              <a:t>‹Nº›</a:t>
            </a:fld>
            <a:endParaRPr lang="es-ES"/>
          </a:p>
        </p:txBody>
      </p:sp>
      <p:sp>
        <p:nvSpPr>
          <p:cNvPr id="4" name="Marcador de pie de página 3">
            <a:extLst>
              <a:ext uri="{FF2B5EF4-FFF2-40B4-BE49-F238E27FC236}">
                <a16:creationId xmlns:a16="http://schemas.microsoft.com/office/drawing/2014/main" id="{7DF12045-9EB1-B0DA-A4F2-8E9854375A74}"/>
              </a:ext>
            </a:extLst>
          </p:cNvPr>
          <p:cNvSpPr>
            <a:spLocks noGrp="1"/>
          </p:cNvSpPr>
          <p:nvPr>
            <p:ph type="ftr" sz="quarter" idx="11"/>
          </p:nvPr>
        </p:nvSpPr>
        <p:spPr>
          <a:xfrm>
            <a:off x="2624470" y="6338618"/>
            <a:ext cx="4114800" cy="365125"/>
          </a:xfrm>
        </p:spPr>
        <p:txBody>
          <a:bodyPr/>
          <a:lstStyle/>
          <a:p>
            <a:r>
              <a:rPr lang="es-ES" dirty="0"/>
              <a:t>Elaborado por: Clara Janneth Santos-Martínez</a:t>
            </a:r>
          </a:p>
        </p:txBody>
      </p:sp>
    </p:spTree>
    <p:extLst>
      <p:ext uri="{BB962C8B-B14F-4D97-AF65-F5344CB8AC3E}">
        <p14:creationId xmlns:p14="http://schemas.microsoft.com/office/powerpoint/2010/main" val="3029810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extos convocatori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77BA5E-8C9B-7811-80F4-FB0ADFF5FF8C}"/>
              </a:ext>
            </a:extLst>
          </p:cNvPr>
          <p:cNvSpPr>
            <a:spLocks noGrp="1"/>
          </p:cNvSpPr>
          <p:nvPr>
            <p:ph type="title"/>
          </p:nvPr>
        </p:nvSpPr>
        <p:spPr>
          <a:xfrm>
            <a:off x="2661471" y="423621"/>
            <a:ext cx="8109310" cy="981728"/>
          </a:xfrm>
        </p:spPr>
        <p:txBody>
          <a:bodyPr/>
          <a:lstStyle>
            <a:lvl1pPr>
              <a:defRPr sz="3600">
                <a:solidFill>
                  <a:srgbClr val="FF0000"/>
                </a:solidFill>
              </a:defRPr>
            </a:lvl1pPr>
          </a:lstStyle>
          <a:p>
            <a:r>
              <a:rPr lang="es-ES" dirty="0"/>
              <a:t>Haga clic para modificar el estilo de título del patrón</a:t>
            </a:r>
          </a:p>
        </p:txBody>
      </p:sp>
      <p:sp>
        <p:nvSpPr>
          <p:cNvPr id="3" name="Marcador de número de diapositiva 2">
            <a:extLst>
              <a:ext uri="{FF2B5EF4-FFF2-40B4-BE49-F238E27FC236}">
                <a16:creationId xmlns:a16="http://schemas.microsoft.com/office/drawing/2014/main" id="{056F5257-5D0C-FE3E-B37D-89126E5D7189}"/>
              </a:ext>
            </a:extLst>
          </p:cNvPr>
          <p:cNvSpPr>
            <a:spLocks noGrp="1"/>
          </p:cNvSpPr>
          <p:nvPr>
            <p:ph type="sldNum" sz="quarter" idx="10"/>
          </p:nvPr>
        </p:nvSpPr>
        <p:spPr/>
        <p:txBody>
          <a:bodyPr/>
          <a:lstStyle/>
          <a:p>
            <a:fld id="{D78C809D-91D3-4CED-BEB5-8FFE8CE194A8}" type="slidenum">
              <a:rPr lang="es-ES" smtClean="0"/>
              <a:t>‹Nº›</a:t>
            </a:fld>
            <a:endParaRPr lang="es-ES"/>
          </a:p>
        </p:txBody>
      </p:sp>
      <p:sp>
        <p:nvSpPr>
          <p:cNvPr id="8" name="Marcador de texto 7">
            <a:extLst>
              <a:ext uri="{FF2B5EF4-FFF2-40B4-BE49-F238E27FC236}">
                <a16:creationId xmlns:a16="http://schemas.microsoft.com/office/drawing/2014/main" id="{A8ECA1B0-BE8B-7D0E-CC41-73B5A9A27497}"/>
              </a:ext>
            </a:extLst>
          </p:cNvPr>
          <p:cNvSpPr>
            <a:spLocks noGrp="1"/>
          </p:cNvSpPr>
          <p:nvPr>
            <p:ph type="body" sz="quarter" idx="11"/>
          </p:nvPr>
        </p:nvSpPr>
        <p:spPr>
          <a:xfrm>
            <a:off x="2662238" y="1881188"/>
            <a:ext cx="8225502" cy="4211268"/>
          </a:xfrm>
        </p:spPr>
        <p:txBody>
          <a:bodyPr>
            <a:noAutofit/>
          </a:bodyPr>
          <a:lstStyle>
            <a:lvl1pPr>
              <a:defRPr sz="1800"/>
            </a:lvl1pPr>
            <a:lvl2pPr>
              <a:defRPr sz="1800"/>
            </a:lvl2pPr>
            <a:lvl3pPr>
              <a:defRPr sz="1800"/>
            </a:lvl3pPr>
            <a:lvl4pPr>
              <a:defRPr sz="1800"/>
            </a:lvl4pPr>
            <a:lvl5pPr>
              <a:defRPr sz="18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3244500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3B93F5-BC8B-452C-ACE2-C7E01D1B80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9A49B3-A57D-46C5-8462-0C52509F8FCA}"/>
              </a:ext>
            </a:extLst>
          </p:cNvPr>
          <p:cNvSpPr>
            <a:spLocks noGrp="1"/>
          </p:cNvSpPr>
          <p:nvPr>
            <p:ph type="dt" sz="half" idx="10"/>
          </p:nvPr>
        </p:nvSpPr>
        <p:spPr>
          <a:xfrm>
            <a:off x="530352" y="136525"/>
            <a:ext cx="2743200" cy="365125"/>
          </a:xfrm>
        </p:spPr>
        <p:txBody>
          <a:bodyPr/>
          <a:lstStyle/>
          <a:p>
            <a:fld id="{D14067AF-999B-40CA-B164-E4A6673547DC}" type="datetime1">
              <a:rPr lang="en-US" smtClean="0"/>
              <a:t>11/15/2024</a:t>
            </a:fld>
            <a:endParaRPr lang="en-US"/>
          </a:p>
        </p:txBody>
      </p:sp>
      <p:sp>
        <p:nvSpPr>
          <p:cNvPr id="5" name="Footer Placeholder 4">
            <a:extLst>
              <a:ext uri="{FF2B5EF4-FFF2-40B4-BE49-F238E27FC236}">
                <a16:creationId xmlns:a16="http://schemas.microsoft.com/office/drawing/2014/main" id="{9EC8C810-EAF4-4D86-84DD-2E574122DD84}"/>
              </a:ext>
            </a:extLst>
          </p:cNvPr>
          <p:cNvSpPr>
            <a:spLocks noGrp="1"/>
          </p:cNvSpPr>
          <p:nvPr>
            <p:ph type="ftr" sz="quarter" idx="11"/>
          </p:nvPr>
        </p:nvSpPr>
        <p:spPr/>
        <p:txBody>
          <a:bodyPr/>
          <a:lstStyle/>
          <a:p>
            <a:r>
              <a:rPr lang="es-ES"/>
              <a:t>Material de clase: Documentación Informativa. Elaborado por: Clara Janneth Santos-Martínez. Profesora Ayudante Doctor, URJC. Noviembre, 2024​</a:t>
            </a:r>
            <a:endParaRPr lang="en-US"/>
          </a:p>
        </p:txBody>
      </p:sp>
      <p:sp>
        <p:nvSpPr>
          <p:cNvPr id="6" name="Slide Number Placeholder 5">
            <a:extLst>
              <a:ext uri="{FF2B5EF4-FFF2-40B4-BE49-F238E27FC236}">
                <a16:creationId xmlns:a16="http://schemas.microsoft.com/office/drawing/2014/main" id="{9587E738-8574-490B-974B-9AD3B2AAE521}"/>
              </a:ext>
            </a:extLst>
          </p:cNvPr>
          <p:cNvSpPr>
            <a:spLocks noGrp="1"/>
          </p:cNvSpPr>
          <p:nvPr>
            <p:ph type="sldNum" sz="quarter" idx="12"/>
          </p:nvPr>
        </p:nvSpPr>
        <p:spPr/>
        <p:txBody>
          <a:bodyPr/>
          <a:lstStyle/>
          <a:p>
            <a:fld id="{E1076ED0-0DB3-4879-AAE5-5C20D22C1DF4}" type="slidenum">
              <a:rPr lang="en-US" smtClean="0"/>
              <a:t>‹Nº›</a:t>
            </a:fld>
            <a:endParaRPr lang="en-US"/>
          </a:p>
        </p:txBody>
      </p:sp>
      <p:grpSp>
        <p:nvGrpSpPr>
          <p:cNvPr id="7" name="Graphic 78">
            <a:extLst>
              <a:ext uri="{FF2B5EF4-FFF2-40B4-BE49-F238E27FC236}">
                <a16:creationId xmlns:a16="http://schemas.microsoft.com/office/drawing/2014/main" id="{AC552FEA-472E-4E74-B31D-531852C1908D}"/>
              </a:ext>
              <a:ext uri="{C183D7F6-B498-43B3-948B-1728B52AA6E4}">
                <adec:decorative xmlns:adec="http://schemas.microsoft.com/office/drawing/2017/decorative" val="1"/>
              </a:ext>
            </a:extLst>
          </p:cNvPr>
          <p:cNvGrpSpPr/>
          <p:nvPr/>
        </p:nvGrpSpPr>
        <p:grpSpPr>
          <a:xfrm>
            <a:off x="530225" y="2310597"/>
            <a:ext cx="972241" cy="45719"/>
            <a:chOff x="4886325" y="3371754"/>
            <a:chExt cx="2418492" cy="113728"/>
          </a:xfrm>
          <a:solidFill>
            <a:schemeClr val="accent1"/>
          </a:solidFill>
        </p:grpSpPr>
        <p:sp>
          <p:nvSpPr>
            <p:cNvPr id="8" name="Graphic 78">
              <a:extLst>
                <a:ext uri="{FF2B5EF4-FFF2-40B4-BE49-F238E27FC236}">
                  <a16:creationId xmlns:a16="http://schemas.microsoft.com/office/drawing/2014/main" id="{41DF3078-C636-4776-A616-D5BF3BC280C9}"/>
                </a:ext>
              </a:extLst>
            </p:cNvPr>
            <p:cNvSpPr/>
            <p:nvPr/>
          </p:nvSpPr>
          <p:spPr>
            <a:xfrm>
              <a:off x="4886325" y="3428428"/>
              <a:ext cx="2418302" cy="9525"/>
            </a:xfrm>
            <a:custGeom>
              <a:avLst/>
              <a:gdLst>
                <a:gd name="connsiteX0" fmla="*/ 0 w 2418302"/>
                <a:gd name="connsiteY0" fmla="*/ 0 h 9525"/>
                <a:gd name="connsiteX1" fmla="*/ 2418302 w 2418302"/>
                <a:gd name="connsiteY1" fmla="*/ 0 h 9525"/>
              </a:gdLst>
              <a:ahLst/>
              <a:cxnLst>
                <a:cxn ang="0">
                  <a:pos x="connsiteX0" y="connsiteY0"/>
                </a:cxn>
                <a:cxn ang="0">
                  <a:pos x="connsiteX1" y="connsiteY1"/>
                </a:cxn>
              </a:cxnLst>
              <a:rect l="l" t="t" r="r" b="b"/>
              <a:pathLst>
                <a:path w="2418302" h="9525">
                  <a:moveTo>
                    <a:pt x="0" y="0"/>
                  </a:moveTo>
                  <a:lnTo>
                    <a:pt x="2418302" y="0"/>
                  </a:lnTo>
                </a:path>
              </a:pathLst>
            </a:custGeom>
            <a:grpFill/>
            <a:ln w="9525" cap="flat">
              <a:noFill/>
              <a:prstDash val="solid"/>
              <a:miter/>
            </a:ln>
          </p:spPr>
          <p:txBody>
            <a:bodyPr rtlCol="0" anchor="ctr"/>
            <a:lstStyle/>
            <a:p>
              <a:pPr algn="ctr"/>
              <a:endParaRPr lang="en-US"/>
            </a:p>
          </p:txBody>
        </p:sp>
        <p:grpSp>
          <p:nvGrpSpPr>
            <p:cNvPr id="9" name="Graphic 78">
              <a:extLst>
                <a:ext uri="{FF2B5EF4-FFF2-40B4-BE49-F238E27FC236}">
                  <a16:creationId xmlns:a16="http://schemas.microsoft.com/office/drawing/2014/main" id="{0D1A27FA-1310-4BC3-A071-1566746B2FB1}"/>
                </a:ext>
              </a:extLst>
            </p:cNvPr>
            <p:cNvGrpSpPr/>
            <p:nvPr/>
          </p:nvGrpSpPr>
          <p:grpSpPr>
            <a:xfrm>
              <a:off x="4886709" y="3371754"/>
              <a:ext cx="2418108" cy="113728"/>
              <a:chOff x="4886709" y="3371754"/>
              <a:chExt cx="2418108" cy="113728"/>
            </a:xfrm>
            <a:grpFill/>
          </p:grpSpPr>
          <p:sp>
            <p:nvSpPr>
              <p:cNvPr id="10" name="Graphic 78">
                <a:extLst>
                  <a:ext uri="{FF2B5EF4-FFF2-40B4-BE49-F238E27FC236}">
                    <a16:creationId xmlns:a16="http://schemas.microsoft.com/office/drawing/2014/main" id="{99ACB9EB-84FE-4B33-9EF9-4EC7DAC25DD5}"/>
                  </a:ext>
                </a:extLst>
              </p:cNvPr>
              <p:cNvSpPr/>
              <p:nvPr/>
            </p:nvSpPr>
            <p:spPr>
              <a:xfrm>
                <a:off x="4895088" y="3474384"/>
                <a:ext cx="32575" cy="2906"/>
              </a:xfrm>
              <a:custGeom>
                <a:avLst/>
                <a:gdLst>
                  <a:gd name="connsiteX0" fmla="*/ 0 w 32575"/>
                  <a:gd name="connsiteY0" fmla="*/ 49 h 2906"/>
                  <a:gd name="connsiteX1" fmla="*/ 32576 w 32575"/>
                  <a:gd name="connsiteY1" fmla="*/ 2907 h 2906"/>
                  <a:gd name="connsiteX2" fmla="*/ 0 w 32575"/>
                  <a:gd name="connsiteY2" fmla="*/ 49 h 2906"/>
                </a:gdLst>
                <a:ahLst/>
                <a:cxnLst>
                  <a:cxn ang="0">
                    <a:pos x="connsiteX0" y="connsiteY0"/>
                  </a:cxn>
                  <a:cxn ang="0">
                    <a:pos x="connsiteX1" y="connsiteY1"/>
                  </a:cxn>
                  <a:cxn ang="0">
                    <a:pos x="connsiteX2" y="connsiteY2"/>
                  </a:cxn>
                </a:cxnLst>
                <a:rect l="l" t="t" r="r" b="b"/>
                <a:pathLst>
                  <a:path w="32575" h="2906">
                    <a:moveTo>
                      <a:pt x="0" y="49"/>
                    </a:moveTo>
                    <a:cubicBezTo>
                      <a:pt x="7430" y="2335"/>
                      <a:pt x="20384" y="2526"/>
                      <a:pt x="32576" y="2907"/>
                    </a:cubicBezTo>
                    <a:cubicBezTo>
                      <a:pt x="23146" y="716"/>
                      <a:pt x="13240" y="-236"/>
                      <a:pt x="0" y="49"/>
                    </a:cubicBezTo>
                    <a:close/>
                  </a:path>
                </a:pathLst>
              </a:custGeom>
              <a:grpFill/>
              <a:ln w="9525" cap="flat">
                <a:noFill/>
                <a:prstDash val="solid"/>
                <a:miter/>
              </a:ln>
            </p:spPr>
            <p:txBody>
              <a:bodyPr rtlCol="0" anchor="ctr"/>
              <a:lstStyle/>
              <a:p>
                <a:pPr algn="ctr"/>
                <a:endParaRPr lang="en-US"/>
              </a:p>
            </p:txBody>
          </p:sp>
          <p:sp>
            <p:nvSpPr>
              <p:cNvPr id="11" name="Graphic 78">
                <a:extLst>
                  <a:ext uri="{FF2B5EF4-FFF2-40B4-BE49-F238E27FC236}">
                    <a16:creationId xmlns:a16="http://schemas.microsoft.com/office/drawing/2014/main" id="{826E5EFB-0EF9-4DB8-99CB-5DD72009DB2C}"/>
                  </a:ext>
                </a:extLst>
              </p:cNvPr>
              <p:cNvSpPr/>
              <p:nvPr/>
            </p:nvSpPr>
            <p:spPr>
              <a:xfrm>
                <a:off x="4927758" y="3477344"/>
                <a:ext cx="380" cy="42"/>
              </a:xfrm>
              <a:custGeom>
                <a:avLst/>
                <a:gdLst>
                  <a:gd name="connsiteX0" fmla="*/ 190 w 380"/>
                  <a:gd name="connsiteY0" fmla="*/ 42 h 42"/>
                  <a:gd name="connsiteX1" fmla="*/ 381 w 380"/>
                  <a:gd name="connsiteY1" fmla="*/ 42 h 42"/>
                  <a:gd name="connsiteX2" fmla="*/ 0 w 380"/>
                  <a:gd name="connsiteY2" fmla="*/ 42 h 42"/>
                  <a:gd name="connsiteX3" fmla="*/ 190 w 380"/>
                  <a:gd name="connsiteY3" fmla="*/ 42 h 42"/>
                </a:gdLst>
                <a:ahLst/>
                <a:cxnLst>
                  <a:cxn ang="0">
                    <a:pos x="connsiteX0" y="connsiteY0"/>
                  </a:cxn>
                  <a:cxn ang="0">
                    <a:pos x="connsiteX1" y="connsiteY1"/>
                  </a:cxn>
                  <a:cxn ang="0">
                    <a:pos x="connsiteX2" y="connsiteY2"/>
                  </a:cxn>
                  <a:cxn ang="0">
                    <a:pos x="connsiteX3" y="connsiteY3"/>
                  </a:cxn>
                </a:cxnLst>
                <a:rect l="l" t="t" r="r" b="b"/>
                <a:pathLst>
                  <a:path w="380" h="42">
                    <a:moveTo>
                      <a:pt x="190" y="42"/>
                    </a:moveTo>
                    <a:cubicBezTo>
                      <a:pt x="190" y="42"/>
                      <a:pt x="286" y="42"/>
                      <a:pt x="381" y="42"/>
                    </a:cubicBezTo>
                    <a:cubicBezTo>
                      <a:pt x="190" y="42"/>
                      <a:pt x="95" y="42"/>
                      <a:pt x="0" y="42"/>
                    </a:cubicBezTo>
                    <a:cubicBezTo>
                      <a:pt x="0" y="-53"/>
                      <a:pt x="95" y="42"/>
                      <a:pt x="190" y="42"/>
                    </a:cubicBezTo>
                    <a:close/>
                  </a:path>
                </a:pathLst>
              </a:custGeom>
              <a:grpFill/>
              <a:ln w="9525" cap="flat">
                <a:noFill/>
                <a:prstDash val="solid"/>
                <a:miter/>
              </a:ln>
            </p:spPr>
            <p:txBody>
              <a:bodyPr rtlCol="0" anchor="ctr"/>
              <a:lstStyle/>
              <a:p>
                <a:pPr algn="ctr"/>
                <a:endParaRPr lang="en-US"/>
              </a:p>
            </p:txBody>
          </p:sp>
          <p:sp>
            <p:nvSpPr>
              <p:cNvPr id="12" name="Graphic 78">
                <a:extLst>
                  <a:ext uri="{FF2B5EF4-FFF2-40B4-BE49-F238E27FC236}">
                    <a16:creationId xmlns:a16="http://schemas.microsoft.com/office/drawing/2014/main" id="{86238E12-0689-4123-8B2E-E1CCFCC4C882}"/>
                  </a:ext>
                </a:extLst>
              </p:cNvPr>
              <p:cNvSpPr/>
              <p:nvPr/>
            </p:nvSpPr>
            <p:spPr>
              <a:xfrm>
                <a:off x="7285577" y="3374517"/>
                <a:ext cx="10001" cy="190"/>
              </a:xfrm>
              <a:custGeom>
                <a:avLst/>
                <a:gdLst>
                  <a:gd name="connsiteX0" fmla="*/ 10001 w 10001"/>
                  <a:gd name="connsiteY0" fmla="*/ 0 h 190"/>
                  <a:gd name="connsiteX1" fmla="*/ 0 w 10001"/>
                  <a:gd name="connsiteY1" fmla="*/ 191 h 190"/>
                  <a:gd name="connsiteX2" fmla="*/ 10001 w 10001"/>
                  <a:gd name="connsiteY2" fmla="*/ 0 h 190"/>
                </a:gdLst>
                <a:ahLst/>
                <a:cxnLst>
                  <a:cxn ang="0">
                    <a:pos x="connsiteX0" y="connsiteY0"/>
                  </a:cxn>
                  <a:cxn ang="0">
                    <a:pos x="connsiteX1" y="connsiteY1"/>
                  </a:cxn>
                  <a:cxn ang="0">
                    <a:pos x="connsiteX2" y="connsiteY2"/>
                  </a:cxn>
                </a:cxnLst>
                <a:rect l="l" t="t" r="r" b="b"/>
                <a:pathLst>
                  <a:path w="10001" h="190">
                    <a:moveTo>
                      <a:pt x="10001" y="0"/>
                    </a:moveTo>
                    <a:cubicBezTo>
                      <a:pt x="6953" y="0"/>
                      <a:pt x="3524" y="95"/>
                      <a:pt x="0" y="191"/>
                    </a:cubicBezTo>
                    <a:cubicBezTo>
                      <a:pt x="3334" y="191"/>
                      <a:pt x="6763" y="191"/>
                      <a:pt x="10001" y="0"/>
                    </a:cubicBezTo>
                    <a:close/>
                  </a:path>
                </a:pathLst>
              </a:custGeom>
              <a:grpFill/>
              <a:ln w="9525" cap="flat">
                <a:noFill/>
                <a:prstDash val="solid"/>
                <a:miter/>
              </a:ln>
            </p:spPr>
            <p:txBody>
              <a:bodyPr rtlCol="0" anchor="ctr"/>
              <a:lstStyle/>
              <a:p>
                <a:pPr algn="ctr"/>
                <a:endParaRPr lang="en-US"/>
              </a:p>
            </p:txBody>
          </p:sp>
          <p:sp>
            <p:nvSpPr>
              <p:cNvPr id="13" name="Graphic 78">
                <a:extLst>
                  <a:ext uri="{FF2B5EF4-FFF2-40B4-BE49-F238E27FC236}">
                    <a16:creationId xmlns:a16="http://schemas.microsoft.com/office/drawing/2014/main" id="{8538CF67-A00E-4955-A447-001BE02E771A}"/>
                  </a:ext>
                </a:extLst>
              </p:cNvPr>
              <p:cNvSpPr/>
              <p:nvPr/>
            </p:nvSpPr>
            <p:spPr>
              <a:xfrm>
                <a:off x="4886709" y="3371754"/>
                <a:ext cx="2418108" cy="113728"/>
              </a:xfrm>
              <a:custGeom>
                <a:avLst/>
                <a:gdLst>
                  <a:gd name="connsiteX0" fmla="*/ 632266 w 2418108"/>
                  <a:gd name="connsiteY0" fmla="*/ 112205 h 113728"/>
                  <a:gd name="connsiteX1" fmla="*/ 723039 w 2418108"/>
                  <a:gd name="connsiteY1" fmla="*/ 109538 h 113728"/>
                  <a:gd name="connsiteX2" fmla="*/ 735136 w 2418108"/>
                  <a:gd name="connsiteY2" fmla="*/ 111823 h 113728"/>
                  <a:gd name="connsiteX3" fmla="*/ 752471 w 2418108"/>
                  <a:gd name="connsiteY3" fmla="*/ 108680 h 113728"/>
                  <a:gd name="connsiteX4" fmla="*/ 772569 w 2418108"/>
                  <a:gd name="connsiteY4" fmla="*/ 110585 h 113728"/>
                  <a:gd name="connsiteX5" fmla="*/ 1112993 w 2418108"/>
                  <a:gd name="connsiteY5" fmla="*/ 112967 h 113728"/>
                  <a:gd name="connsiteX6" fmla="*/ 1083465 w 2418108"/>
                  <a:gd name="connsiteY6" fmla="*/ 108776 h 113728"/>
                  <a:gd name="connsiteX7" fmla="*/ 1296825 w 2418108"/>
                  <a:gd name="connsiteY7" fmla="*/ 108966 h 113728"/>
                  <a:gd name="connsiteX8" fmla="*/ 1346736 w 2418108"/>
                  <a:gd name="connsiteY8" fmla="*/ 103632 h 113728"/>
                  <a:gd name="connsiteX9" fmla="*/ 1360643 w 2418108"/>
                  <a:gd name="connsiteY9" fmla="*/ 107633 h 113728"/>
                  <a:gd name="connsiteX10" fmla="*/ 1381788 w 2418108"/>
                  <a:gd name="connsiteY10" fmla="*/ 107442 h 113728"/>
                  <a:gd name="connsiteX11" fmla="*/ 1371692 w 2418108"/>
                  <a:gd name="connsiteY11" fmla="*/ 106490 h 113728"/>
                  <a:gd name="connsiteX12" fmla="*/ 1430080 w 2418108"/>
                  <a:gd name="connsiteY12" fmla="*/ 105537 h 113728"/>
                  <a:gd name="connsiteX13" fmla="*/ 1420269 w 2418108"/>
                  <a:gd name="connsiteY13" fmla="*/ 104108 h 113728"/>
                  <a:gd name="connsiteX14" fmla="*/ 1455702 w 2418108"/>
                  <a:gd name="connsiteY14" fmla="*/ 107061 h 113728"/>
                  <a:gd name="connsiteX15" fmla="*/ 1439414 w 2418108"/>
                  <a:gd name="connsiteY15" fmla="*/ 108109 h 113728"/>
                  <a:gd name="connsiteX16" fmla="*/ 1503613 w 2418108"/>
                  <a:gd name="connsiteY16" fmla="*/ 105918 h 113728"/>
                  <a:gd name="connsiteX17" fmla="*/ 1495802 w 2418108"/>
                  <a:gd name="connsiteY17" fmla="*/ 105823 h 113728"/>
                  <a:gd name="connsiteX18" fmla="*/ 1695923 w 2418108"/>
                  <a:gd name="connsiteY18" fmla="*/ 95155 h 113728"/>
                  <a:gd name="connsiteX19" fmla="*/ 1684016 w 2418108"/>
                  <a:gd name="connsiteY19" fmla="*/ 92488 h 113728"/>
                  <a:gd name="connsiteX20" fmla="*/ 1706210 w 2418108"/>
                  <a:gd name="connsiteY20" fmla="*/ 90202 h 113728"/>
                  <a:gd name="connsiteX21" fmla="*/ 1693351 w 2418108"/>
                  <a:gd name="connsiteY21" fmla="*/ 98108 h 113728"/>
                  <a:gd name="connsiteX22" fmla="*/ 2058539 w 2418108"/>
                  <a:gd name="connsiteY22" fmla="*/ 102203 h 113728"/>
                  <a:gd name="connsiteX23" fmla="*/ 2064540 w 2418108"/>
                  <a:gd name="connsiteY23" fmla="*/ 95060 h 113728"/>
                  <a:gd name="connsiteX24" fmla="*/ 2227132 w 2418108"/>
                  <a:gd name="connsiteY24" fmla="*/ 96203 h 113728"/>
                  <a:gd name="connsiteX25" fmla="*/ 2245229 w 2418108"/>
                  <a:gd name="connsiteY25" fmla="*/ 96869 h 113728"/>
                  <a:gd name="connsiteX26" fmla="*/ 2254278 w 2418108"/>
                  <a:gd name="connsiteY26" fmla="*/ 94393 h 113728"/>
                  <a:gd name="connsiteX27" fmla="*/ 2418108 w 2418108"/>
                  <a:gd name="connsiteY27" fmla="*/ 5810 h 113728"/>
                  <a:gd name="connsiteX28" fmla="*/ 2399058 w 2418108"/>
                  <a:gd name="connsiteY28" fmla="*/ 2858 h 113728"/>
                  <a:gd name="connsiteX29" fmla="*/ 2241039 w 2418108"/>
                  <a:gd name="connsiteY29" fmla="*/ 1905 h 113728"/>
                  <a:gd name="connsiteX30" fmla="*/ 2243991 w 2418108"/>
                  <a:gd name="connsiteY30" fmla="*/ 1048 h 113728"/>
                  <a:gd name="connsiteX31" fmla="*/ 2197128 w 2418108"/>
                  <a:gd name="connsiteY31" fmla="*/ 0 h 113728"/>
                  <a:gd name="connsiteX32" fmla="*/ 1710591 w 2418108"/>
                  <a:gd name="connsiteY32" fmla="*/ 6287 h 113728"/>
                  <a:gd name="connsiteX33" fmla="*/ 1713353 w 2418108"/>
                  <a:gd name="connsiteY33" fmla="*/ 5906 h 113728"/>
                  <a:gd name="connsiteX34" fmla="*/ 1210814 w 2418108"/>
                  <a:gd name="connsiteY34" fmla="*/ 7715 h 113728"/>
                  <a:gd name="connsiteX35" fmla="*/ 684463 w 2418108"/>
                  <a:gd name="connsiteY35" fmla="*/ 13716 h 113728"/>
                  <a:gd name="connsiteX36" fmla="*/ 687511 w 2418108"/>
                  <a:gd name="connsiteY36" fmla="*/ 12859 h 113728"/>
                  <a:gd name="connsiteX37" fmla="*/ 435670 w 2418108"/>
                  <a:gd name="connsiteY37" fmla="*/ 12192 h 113728"/>
                  <a:gd name="connsiteX38" fmla="*/ 440718 w 2418108"/>
                  <a:gd name="connsiteY38" fmla="*/ 12668 h 113728"/>
                  <a:gd name="connsiteX39" fmla="*/ 386807 w 2418108"/>
                  <a:gd name="connsiteY39" fmla="*/ 9906 h 113728"/>
                  <a:gd name="connsiteX40" fmla="*/ 16856 w 2418108"/>
                  <a:gd name="connsiteY40" fmla="*/ 12192 h 113728"/>
                  <a:gd name="connsiteX41" fmla="*/ 63528 w 2418108"/>
                  <a:gd name="connsiteY41" fmla="*/ 102870 h 113728"/>
                  <a:gd name="connsiteX42" fmla="*/ 42668 w 2418108"/>
                  <a:gd name="connsiteY42" fmla="*/ 102584 h 113728"/>
                  <a:gd name="connsiteX43" fmla="*/ 41430 w 2418108"/>
                  <a:gd name="connsiteY43" fmla="*/ 105537 h 113728"/>
                  <a:gd name="connsiteX44" fmla="*/ 54575 w 2418108"/>
                  <a:gd name="connsiteY44" fmla="*/ 105347 h 113728"/>
                  <a:gd name="connsiteX45" fmla="*/ 388140 w 2418108"/>
                  <a:gd name="connsiteY45" fmla="*/ 112109 h 113728"/>
                  <a:gd name="connsiteX46" fmla="*/ 482152 w 2418108"/>
                  <a:gd name="connsiteY46" fmla="*/ 113729 h 113728"/>
                  <a:gd name="connsiteX47" fmla="*/ 632266 w 2418108"/>
                  <a:gd name="connsiteY47" fmla="*/ 112205 h 11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418108" h="113728">
                    <a:moveTo>
                      <a:pt x="632266" y="112205"/>
                    </a:moveTo>
                    <a:cubicBezTo>
                      <a:pt x="656364" y="104680"/>
                      <a:pt x="694940" y="114110"/>
                      <a:pt x="723039" y="109538"/>
                    </a:cubicBezTo>
                    <a:cubicBezTo>
                      <a:pt x="722849" y="109919"/>
                      <a:pt x="735898" y="110109"/>
                      <a:pt x="735136" y="111823"/>
                    </a:cubicBezTo>
                    <a:cubicBezTo>
                      <a:pt x="735041" y="108776"/>
                      <a:pt x="767616" y="112300"/>
                      <a:pt x="752471" y="108680"/>
                    </a:cubicBezTo>
                    <a:cubicBezTo>
                      <a:pt x="754757" y="107633"/>
                      <a:pt x="790571" y="107633"/>
                      <a:pt x="772569" y="110585"/>
                    </a:cubicBezTo>
                    <a:cubicBezTo>
                      <a:pt x="822099" y="111633"/>
                      <a:pt x="1059653" y="114395"/>
                      <a:pt x="1112993" y="112967"/>
                    </a:cubicBezTo>
                    <a:cubicBezTo>
                      <a:pt x="1106135" y="110776"/>
                      <a:pt x="1089656" y="112205"/>
                      <a:pt x="1083465" y="108776"/>
                    </a:cubicBezTo>
                    <a:cubicBezTo>
                      <a:pt x="1153950" y="111728"/>
                      <a:pt x="1230626" y="113157"/>
                      <a:pt x="1296825" y="108966"/>
                    </a:cubicBezTo>
                    <a:cubicBezTo>
                      <a:pt x="1277680" y="103251"/>
                      <a:pt x="1356071" y="110966"/>
                      <a:pt x="1346736" y="103632"/>
                    </a:cubicBezTo>
                    <a:cubicBezTo>
                      <a:pt x="1351213" y="105347"/>
                      <a:pt x="1374454" y="106109"/>
                      <a:pt x="1360643" y="107633"/>
                    </a:cubicBezTo>
                    <a:cubicBezTo>
                      <a:pt x="1368548" y="107728"/>
                      <a:pt x="1376168" y="108299"/>
                      <a:pt x="1381788" y="107442"/>
                    </a:cubicBezTo>
                    <a:lnTo>
                      <a:pt x="1371692" y="106490"/>
                    </a:lnTo>
                    <a:cubicBezTo>
                      <a:pt x="1398266" y="106013"/>
                      <a:pt x="1412744" y="108680"/>
                      <a:pt x="1430080" y="105537"/>
                    </a:cubicBezTo>
                    <a:lnTo>
                      <a:pt x="1420269" y="104108"/>
                    </a:lnTo>
                    <a:cubicBezTo>
                      <a:pt x="1436176" y="103918"/>
                      <a:pt x="1449416" y="103632"/>
                      <a:pt x="1455702" y="107061"/>
                    </a:cubicBezTo>
                    <a:lnTo>
                      <a:pt x="1439414" y="108109"/>
                    </a:lnTo>
                    <a:cubicBezTo>
                      <a:pt x="1465799" y="108014"/>
                      <a:pt x="1481610" y="107823"/>
                      <a:pt x="1503613" y="105918"/>
                    </a:cubicBezTo>
                    <a:lnTo>
                      <a:pt x="1495802" y="105823"/>
                    </a:lnTo>
                    <a:cubicBezTo>
                      <a:pt x="1523806" y="102394"/>
                      <a:pt x="1670110" y="99441"/>
                      <a:pt x="1695923" y="95155"/>
                    </a:cubicBezTo>
                    <a:lnTo>
                      <a:pt x="1684016" y="92488"/>
                    </a:lnTo>
                    <a:lnTo>
                      <a:pt x="1706210" y="90202"/>
                    </a:lnTo>
                    <a:cubicBezTo>
                      <a:pt x="1703543" y="90202"/>
                      <a:pt x="1695542" y="98965"/>
                      <a:pt x="1693351" y="98108"/>
                    </a:cubicBezTo>
                    <a:cubicBezTo>
                      <a:pt x="1757549" y="99441"/>
                      <a:pt x="2045109" y="91345"/>
                      <a:pt x="2058539" y="102203"/>
                    </a:cubicBezTo>
                    <a:cubicBezTo>
                      <a:pt x="2079780" y="101917"/>
                      <a:pt x="2071303" y="103918"/>
                      <a:pt x="2064540" y="95060"/>
                    </a:cubicBezTo>
                    <a:cubicBezTo>
                      <a:pt x="2086638" y="95441"/>
                      <a:pt x="2259707" y="88773"/>
                      <a:pt x="2227132" y="96203"/>
                    </a:cubicBezTo>
                    <a:cubicBezTo>
                      <a:pt x="2232371" y="96298"/>
                      <a:pt x="2240372" y="95917"/>
                      <a:pt x="2245229" y="96869"/>
                    </a:cubicBezTo>
                    <a:cubicBezTo>
                      <a:pt x="2235704" y="94583"/>
                      <a:pt x="2261708" y="95345"/>
                      <a:pt x="2254278" y="94393"/>
                    </a:cubicBezTo>
                    <a:cubicBezTo>
                      <a:pt x="2395724" y="108776"/>
                      <a:pt x="2341527" y="36576"/>
                      <a:pt x="2418108" y="5810"/>
                    </a:cubicBezTo>
                    <a:cubicBezTo>
                      <a:pt x="2398772" y="4763"/>
                      <a:pt x="2335717" y="7239"/>
                      <a:pt x="2399058" y="2858"/>
                    </a:cubicBezTo>
                    <a:cubicBezTo>
                      <a:pt x="2343527" y="-572"/>
                      <a:pt x="2296283" y="1238"/>
                      <a:pt x="2241039" y="1905"/>
                    </a:cubicBezTo>
                    <a:lnTo>
                      <a:pt x="2243991" y="1048"/>
                    </a:lnTo>
                    <a:cubicBezTo>
                      <a:pt x="2234181" y="-381"/>
                      <a:pt x="2214845" y="1524"/>
                      <a:pt x="2197128" y="0"/>
                    </a:cubicBezTo>
                    <a:cubicBezTo>
                      <a:pt x="2115880" y="6096"/>
                      <a:pt x="1816128" y="3524"/>
                      <a:pt x="1710591" y="6287"/>
                    </a:cubicBezTo>
                    <a:lnTo>
                      <a:pt x="1713353" y="5906"/>
                    </a:lnTo>
                    <a:cubicBezTo>
                      <a:pt x="1577146" y="5429"/>
                      <a:pt x="1349308" y="11240"/>
                      <a:pt x="1210814" y="7715"/>
                    </a:cubicBezTo>
                    <a:cubicBezTo>
                      <a:pt x="1095848" y="23717"/>
                      <a:pt x="819051" y="5429"/>
                      <a:pt x="684463" y="13716"/>
                    </a:cubicBezTo>
                    <a:lnTo>
                      <a:pt x="687511" y="12859"/>
                    </a:lnTo>
                    <a:cubicBezTo>
                      <a:pt x="655316" y="14192"/>
                      <a:pt x="473008" y="10954"/>
                      <a:pt x="435670" y="12192"/>
                    </a:cubicBezTo>
                    <a:lnTo>
                      <a:pt x="440718" y="12668"/>
                    </a:lnTo>
                    <a:cubicBezTo>
                      <a:pt x="408047" y="14764"/>
                      <a:pt x="412524" y="11049"/>
                      <a:pt x="386807" y="9906"/>
                    </a:cubicBezTo>
                    <a:cubicBezTo>
                      <a:pt x="275174" y="28004"/>
                      <a:pt x="142395" y="18764"/>
                      <a:pt x="16856" y="12192"/>
                    </a:cubicBezTo>
                    <a:cubicBezTo>
                      <a:pt x="-6195" y="35528"/>
                      <a:pt x="-17434" y="114395"/>
                      <a:pt x="63528" y="102870"/>
                    </a:cubicBezTo>
                    <a:cubicBezTo>
                      <a:pt x="63528" y="102870"/>
                      <a:pt x="42668" y="102584"/>
                      <a:pt x="42668" y="102584"/>
                    </a:cubicBezTo>
                    <a:cubicBezTo>
                      <a:pt x="58004" y="103156"/>
                      <a:pt x="47336" y="104299"/>
                      <a:pt x="41430" y="105537"/>
                    </a:cubicBezTo>
                    <a:cubicBezTo>
                      <a:pt x="46764" y="105537"/>
                      <a:pt x="68386" y="107442"/>
                      <a:pt x="54575" y="105347"/>
                    </a:cubicBezTo>
                    <a:cubicBezTo>
                      <a:pt x="158588" y="108109"/>
                      <a:pt x="297462" y="110109"/>
                      <a:pt x="388140" y="112109"/>
                    </a:cubicBezTo>
                    <a:cubicBezTo>
                      <a:pt x="420525" y="113348"/>
                      <a:pt x="453577" y="106680"/>
                      <a:pt x="482152" y="113729"/>
                    </a:cubicBezTo>
                    <a:cubicBezTo>
                      <a:pt x="477580" y="111919"/>
                      <a:pt x="629885" y="111728"/>
                      <a:pt x="632266" y="112205"/>
                    </a:cubicBezTo>
                    <a:close/>
                  </a:path>
                </a:pathLst>
              </a:custGeom>
              <a:grpFill/>
              <a:ln w="9525" cap="flat">
                <a:noFill/>
                <a:prstDash val="solid"/>
                <a:miter/>
              </a:ln>
            </p:spPr>
            <p:txBody>
              <a:bodyPr rtlCol="0" anchor="ctr"/>
              <a:lstStyle/>
              <a:p>
                <a:pPr algn="ctr"/>
                <a:endParaRPr lang="en-US"/>
              </a:p>
            </p:txBody>
          </p:sp>
        </p:grpSp>
      </p:grpSp>
    </p:spTree>
    <p:extLst>
      <p:ext uri="{BB962C8B-B14F-4D97-AF65-F5344CB8AC3E}">
        <p14:creationId xmlns:p14="http://schemas.microsoft.com/office/powerpoint/2010/main" val="300527430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35" name="PlaceHolder 1"/>
          <p:cNvSpPr>
            <a:spLocks noGrp="1"/>
          </p:cNvSpPr>
          <p:nvPr>
            <p:ph type="body"/>
          </p:nvPr>
        </p:nvSpPr>
        <p:spPr>
          <a:xfrm>
            <a:off x="1000080" y="0"/>
            <a:ext cx="4570200" cy="685764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1400" b="0" u="none" strike="noStrike" dirty="0">
                <a:solidFill>
                  <a:srgbClr val="000000"/>
                </a:solidFill>
                <a:uFillTx/>
                <a:latin typeface="Arial"/>
              </a:rPr>
              <a:t>Pulse para </a:t>
            </a:r>
            <a:r>
              <a:rPr lang="en-US" sz="1400" b="0" u="none" strike="noStrike" dirty="0" err="1">
                <a:solidFill>
                  <a:srgbClr val="000000"/>
                </a:solidFill>
                <a:uFillTx/>
                <a:latin typeface="Arial"/>
              </a:rPr>
              <a:t>editar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el</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formato</a:t>
            </a:r>
            <a:r>
              <a:rPr lang="en-US" sz="1400" b="0" u="none" strike="noStrike" dirty="0">
                <a:solidFill>
                  <a:srgbClr val="000000"/>
                </a:solidFill>
                <a:uFillTx/>
                <a:latin typeface="Arial"/>
              </a:rPr>
              <a:t> de </a:t>
            </a:r>
            <a:r>
              <a:rPr lang="en-US" sz="1400" b="0" u="none" strike="noStrike" dirty="0" err="1">
                <a:solidFill>
                  <a:srgbClr val="000000"/>
                </a:solidFill>
                <a:uFillTx/>
                <a:latin typeface="Arial"/>
              </a:rPr>
              <a:t>texto</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864000" lvl="1" indent="-324000">
              <a:spcBef>
                <a:spcPts val="1134"/>
              </a:spcBef>
              <a:buClr>
                <a:srgbClr val="000000"/>
              </a:buClr>
              <a:buSzPct val="75000"/>
              <a:buFont typeface="Symbol" charset="2"/>
              <a:buChar char=""/>
            </a:pPr>
            <a:r>
              <a:rPr lang="en-US" sz="1400" b="0" u="none" strike="noStrike" dirty="0">
                <a:solidFill>
                  <a:srgbClr val="000000"/>
                </a:solidFill>
                <a:uFillTx/>
                <a:latin typeface="Arial"/>
              </a:rPr>
              <a:t>Segundo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296000" lvl="2" indent="-288000">
              <a:spcBef>
                <a:spcPts val="850"/>
              </a:spcBef>
              <a:buClr>
                <a:srgbClr val="000000"/>
              </a:buClr>
              <a:buSzPct val="45000"/>
              <a:buFont typeface="Wingdings" charset="2"/>
              <a:buChar char=""/>
            </a:pPr>
            <a:r>
              <a:rPr lang="en-US" sz="1400" b="0" u="none" strike="noStrike" dirty="0" err="1">
                <a:solidFill>
                  <a:srgbClr val="000000"/>
                </a:solidFill>
                <a:uFillTx/>
                <a:latin typeface="Arial"/>
              </a:rPr>
              <a:t>Tercer</a:t>
            </a:r>
            <a:r>
              <a:rPr lang="en-US" sz="1400" b="0" u="none" strike="noStrike" dirty="0">
                <a:solidFill>
                  <a:srgbClr val="000000"/>
                </a:solidFill>
                <a:uFillTx/>
                <a:latin typeface="Arial"/>
              </a:rPr>
              <a:t>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1728000" lvl="3" indent="-216000">
              <a:spcBef>
                <a:spcPts val="567"/>
              </a:spcBef>
              <a:buClr>
                <a:srgbClr val="000000"/>
              </a:buClr>
              <a:buSzPct val="75000"/>
              <a:buFont typeface="Symbol" charset="2"/>
              <a:buChar char=""/>
            </a:pPr>
            <a:r>
              <a:rPr lang="en-US" sz="1400" b="0" u="none" strike="noStrike" dirty="0">
                <a:solidFill>
                  <a:srgbClr val="000000"/>
                </a:solidFill>
                <a:uFillTx/>
                <a:latin typeface="Arial"/>
              </a:rPr>
              <a:t>Cuarto </a:t>
            </a:r>
            <a:r>
              <a:rPr lang="en-US" sz="1400" b="0" u="none" strike="noStrike" dirty="0" err="1">
                <a:solidFill>
                  <a:srgbClr val="000000"/>
                </a:solidFill>
                <a:uFillTx/>
                <a:latin typeface="Arial"/>
              </a:rPr>
              <a:t>nivel</a:t>
            </a:r>
            <a:r>
              <a:rPr lang="en-US" sz="1400" b="0" u="none" strike="noStrike" dirty="0">
                <a:solidFill>
                  <a:srgbClr val="000000"/>
                </a:solidFill>
                <a:uFillTx/>
                <a:latin typeface="Arial"/>
              </a:rPr>
              <a:t> del </a:t>
            </a:r>
            <a:r>
              <a:rPr lang="en-US" sz="1400" b="0" u="none" strike="noStrike" dirty="0" err="1">
                <a:solidFill>
                  <a:srgbClr val="000000"/>
                </a:solidFill>
                <a:uFillTx/>
                <a:latin typeface="Arial"/>
              </a:rPr>
              <a:t>esquema</a:t>
            </a:r>
            <a:endParaRPr lang="en-US" sz="1400" b="0" u="none" strike="noStrike" dirty="0">
              <a:solidFill>
                <a:srgbClr val="000000"/>
              </a:solidFill>
              <a:uFillTx/>
              <a:latin typeface="Arial"/>
            </a:endParaRPr>
          </a:p>
          <a:p>
            <a:pPr marL="2160000" lvl="4"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Quinto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2592000" lvl="5" indent="-216000">
              <a:spcBef>
                <a:spcPts val="283"/>
              </a:spcBef>
              <a:buClr>
                <a:srgbClr val="000000"/>
              </a:buClr>
              <a:buSzPct val="45000"/>
              <a:buFont typeface="Wingdings" charset="2"/>
              <a:buChar char=""/>
            </a:pPr>
            <a:r>
              <a:rPr lang="en-US" sz="2000" b="0" u="none" strike="noStrike" dirty="0">
                <a:solidFill>
                  <a:srgbClr val="000000"/>
                </a:solidFill>
                <a:uFillTx/>
                <a:latin typeface="Arial"/>
              </a:rPr>
              <a:t>Sexto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a:p>
            <a:pPr marL="3024000" lvl="6" indent="-216000">
              <a:spcBef>
                <a:spcPts val="283"/>
              </a:spcBef>
              <a:buClr>
                <a:srgbClr val="000000"/>
              </a:buClr>
              <a:buSzPct val="45000"/>
              <a:buFont typeface="Wingdings" charset="2"/>
              <a:buChar char=""/>
            </a:pPr>
            <a:r>
              <a:rPr lang="en-US" sz="2000" b="0" u="none" strike="noStrike" dirty="0" err="1">
                <a:solidFill>
                  <a:srgbClr val="000000"/>
                </a:solidFill>
                <a:uFillTx/>
                <a:latin typeface="Arial"/>
              </a:rPr>
              <a:t>Séptimo</a:t>
            </a:r>
            <a:r>
              <a:rPr lang="en-US" sz="2000" b="0" u="none" strike="noStrike" dirty="0">
                <a:solidFill>
                  <a:srgbClr val="000000"/>
                </a:solidFill>
                <a:uFillTx/>
                <a:latin typeface="Arial"/>
              </a:rPr>
              <a:t> </a:t>
            </a:r>
            <a:r>
              <a:rPr lang="en-US" sz="2000" b="0" u="none" strike="noStrike" dirty="0" err="1">
                <a:solidFill>
                  <a:srgbClr val="000000"/>
                </a:solidFill>
                <a:uFillTx/>
                <a:latin typeface="Arial"/>
              </a:rPr>
              <a:t>nivel</a:t>
            </a:r>
            <a:r>
              <a:rPr lang="en-US" sz="2000" b="0" u="none" strike="noStrike" dirty="0">
                <a:solidFill>
                  <a:srgbClr val="000000"/>
                </a:solidFill>
                <a:uFillTx/>
                <a:latin typeface="Arial"/>
              </a:rPr>
              <a:t> del </a:t>
            </a:r>
            <a:r>
              <a:rPr lang="en-US" sz="2000" b="0" u="none" strike="noStrike" dirty="0" err="1">
                <a:solidFill>
                  <a:srgbClr val="000000"/>
                </a:solidFill>
                <a:uFillTx/>
                <a:latin typeface="Arial"/>
              </a:rPr>
              <a:t>esquema</a:t>
            </a:r>
            <a:endParaRPr lang="en-US" sz="2000" b="0" u="none" strike="noStrike" dirty="0">
              <a:solidFill>
                <a:srgbClr val="000000"/>
              </a:solidFill>
              <a:uFillTx/>
              <a:latin typeface="Arial"/>
            </a:endParaRPr>
          </a:p>
        </p:txBody>
      </p:sp>
      <p:sp>
        <p:nvSpPr>
          <p:cNvPr id="36" name="Rectángulo 9"/>
          <p:cNvSpPr/>
          <p:nvPr/>
        </p:nvSpPr>
        <p:spPr>
          <a:xfrm>
            <a:off x="0" y="0"/>
            <a:ext cx="990360" cy="6857640"/>
          </a:xfrm>
          <a:prstGeom prst="rect">
            <a:avLst/>
          </a:prstGeom>
          <a:solidFill>
            <a:srgbClr val="000000"/>
          </a:solidFill>
          <a:ln w="12600">
            <a:solidFill>
              <a:srgbClr val="000000"/>
            </a:solidFill>
            <a:miter/>
          </a:ln>
        </p:spPr>
        <p:style>
          <a:lnRef idx="0">
            <a:scrgbClr r="0" g="0" b="0"/>
          </a:lnRef>
          <a:fillRef idx="0">
            <a:scrgbClr r="0" g="0" b="0"/>
          </a:fillRef>
          <a:effectRef idx="0">
            <a:scrgbClr r="0" g="0" b="0"/>
          </a:effectRef>
          <a:fontRef idx="minor"/>
        </p:style>
        <p:txBody>
          <a:bodyPr lIns="90000" tIns="45000" rIns="90000" bIns="45000" anchor="ctr">
            <a:noAutofit/>
          </a:bodyPr>
          <a:lstStyle/>
          <a:p>
            <a:endParaRPr lang="es-ES" sz="1800" b="0" u="none" strike="noStrike">
              <a:solidFill>
                <a:srgbClr val="FFFFFF"/>
              </a:solidFill>
              <a:uFillTx/>
              <a:latin typeface="Arial"/>
            </a:endParaRPr>
          </a:p>
        </p:txBody>
      </p:sp>
      <p:sp>
        <p:nvSpPr>
          <p:cNvPr id="37" name="PlaceHolder 2"/>
          <p:cNvSpPr>
            <a:spLocks noGrp="1"/>
          </p:cNvSpPr>
          <p:nvPr>
            <p:ph type="body"/>
          </p:nvPr>
        </p:nvSpPr>
        <p:spPr>
          <a:xfrm>
            <a:off x="1000080" y="6130800"/>
            <a:ext cx="4570200" cy="726840"/>
          </a:xfrm>
          <a:prstGeom prst="rect">
            <a:avLst/>
          </a:prstGeom>
          <a:solidFill>
            <a:srgbClr val="CB0017"/>
          </a:solidFill>
          <a:ln w="0">
            <a:noFill/>
          </a:ln>
        </p:spPr>
        <p:txBody>
          <a:bodyPr lIns="0" tIns="0" rIns="0" bIns="0" anchor="ctr">
            <a:normAutofit/>
          </a:bodyPr>
          <a:lstStyle/>
          <a:p>
            <a:pPr marL="228600" indent="-50760">
              <a:lnSpc>
                <a:spcPct val="100000"/>
              </a:lnSpc>
              <a:spcBef>
                <a:spcPts val="601"/>
              </a:spcBef>
              <a:buNone/>
              <a:tabLst>
                <a:tab pos="0" algn="l"/>
              </a:tabLst>
            </a:pPr>
            <a:r>
              <a:rPr lang="es-ES" sz="1400" b="0" u="none" strike="noStrike">
                <a:solidFill>
                  <a:srgbClr val="FFFFFF"/>
                </a:solidFill>
                <a:uFillTx/>
                <a:latin typeface="Arial"/>
              </a:rPr>
              <a:t>Créditos foto</a:t>
            </a:r>
            <a:endParaRPr lang="en-US" sz="1400" b="0" u="none" strike="noStrike">
              <a:solidFill>
                <a:srgbClr val="000000"/>
              </a:solidFill>
              <a:uFillTx/>
              <a:latin typeface="Arial"/>
            </a:endParaRPr>
          </a:p>
        </p:txBody>
      </p:sp>
      <p:pic>
        <p:nvPicPr>
          <p:cNvPr id="38" name="Gráfico 21"/>
          <p:cNvPicPr/>
          <p:nvPr/>
        </p:nvPicPr>
        <p:blipFill>
          <a:blip r:embed="rId13"/>
          <a:srcRect r="79095"/>
          <a:stretch/>
        </p:blipFill>
        <p:spPr>
          <a:xfrm>
            <a:off x="340560" y="336600"/>
            <a:ext cx="367920" cy="666360"/>
          </a:xfrm>
          <a:prstGeom prst="rect">
            <a:avLst/>
          </a:prstGeom>
          <a:ln w="0">
            <a:noFill/>
          </a:ln>
        </p:spPr>
      </p:pic>
      <p:sp>
        <p:nvSpPr>
          <p:cNvPr id="39" name="PlaceHolder 3"/>
          <p:cNvSpPr>
            <a:spLocks noGrp="1"/>
          </p:cNvSpPr>
          <p:nvPr>
            <p:ph type="title"/>
          </p:nvPr>
        </p:nvSpPr>
        <p:spPr>
          <a:xfrm>
            <a:off x="6061680" y="558720"/>
            <a:ext cx="5521680" cy="615600"/>
          </a:xfrm>
          <a:prstGeom prst="rect">
            <a:avLst/>
          </a:prstGeom>
          <a:noFill/>
          <a:ln w="0">
            <a:noFill/>
          </a:ln>
        </p:spPr>
        <p:txBody>
          <a:bodyPr lIns="0" tIns="0" rIns="0" bIns="0" anchor="b">
            <a:noAutofit/>
          </a:bodyPr>
          <a:lstStyle/>
          <a:p>
            <a:pPr indent="0">
              <a:lnSpc>
                <a:spcPct val="100000"/>
              </a:lnSpc>
              <a:buNone/>
            </a:pPr>
            <a:r>
              <a:rPr lang="en-US" sz="4400" b="0" u="none" strike="noStrike" dirty="0">
                <a:solidFill>
                  <a:srgbClr val="000000"/>
                </a:solidFill>
                <a:uFillTx/>
                <a:latin typeface="Arial"/>
              </a:rPr>
              <a:t>Titular</a:t>
            </a:r>
          </a:p>
        </p:txBody>
      </p:sp>
      <p:sp>
        <p:nvSpPr>
          <p:cNvPr id="40" name="PlaceHolder 4"/>
          <p:cNvSpPr>
            <a:spLocks noGrp="1"/>
          </p:cNvSpPr>
          <p:nvPr>
            <p:ph type="body"/>
          </p:nvPr>
        </p:nvSpPr>
        <p:spPr>
          <a:xfrm>
            <a:off x="6061680" y="2079000"/>
            <a:ext cx="5521680" cy="3700440"/>
          </a:xfrm>
          <a:prstGeom prst="rect">
            <a:avLst/>
          </a:prstGeom>
          <a:noFill/>
          <a:ln w="0">
            <a:noFill/>
          </a:ln>
        </p:spPr>
        <p:txBody>
          <a:bodyPr lIns="0" tIns="0" rIns="0" bIns="0" anchor="t">
            <a:noAutofit/>
          </a:bodyPr>
          <a:lstStyle/>
          <a:p>
            <a:pPr indent="0">
              <a:lnSpc>
                <a:spcPct val="100000"/>
              </a:lnSpc>
              <a:spcBef>
                <a:spcPts val="601"/>
              </a:spcBef>
              <a:buNone/>
              <a:tabLst>
                <a:tab pos="0" algn="l"/>
              </a:tabLst>
            </a:pPr>
            <a:r>
              <a:rPr lang="en-US" sz="1400" b="0" u="none" strike="noStrike">
                <a:solidFill>
                  <a:srgbClr val="000000"/>
                </a:solidFill>
                <a:uFillTx/>
                <a:latin typeface="Arial"/>
              </a:rPr>
              <a:t>Click to edit Master text styles</a:t>
            </a:r>
          </a:p>
        </p:txBody>
      </p:sp>
      <p:sp>
        <p:nvSpPr>
          <p:cNvPr id="41" name="PlaceHolder 5"/>
          <p:cNvSpPr>
            <a:spLocks noGrp="1"/>
          </p:cNvSpPr>
          <p:nvPr>
            <p:ph type="body"/>
          </p:nvPr>
        </p:nvSpPr>
        <p:spPr>
          <a:xfrm>
            <a:off x="6061680" y="2614680"/>
            <a:ext cx="5521680" cy="3977640"/>
          </a:xfrm>
          <a:prstGeom prst="rect">
            <a:avLst/>
          </a:prstGeom>
          <a:noFill/>
          <a:ln w="0">
            <a:noFill/>
          </a:ln>
        </p:spPr>
        <p:txBody>
          <a:bodyPr lIns="0" tIns="0" rIns="0" bIns="0" anchor="b">
            <a:noAutofit/>
          </a:bodyPr>
          <a:lstStyle/>
          <a:p>
            <a:pPr indent="0">
              <a:lnSpc>
                <a:spcPct val="100000"/>
              </a:lnSpc>
              <a:spcBef>
                <a:spcPts val="601"/>
              </a:spcBef>
              <a:buNone/>
              <a:tabLst>
                <a:tab pos="0" algn="l"/>
              </a:tabLst>
            </a:pPr>
            <a:r>
              <a:rPr lang="es-ES" sz="1200" b="0" u="none" strike="noStrike" dirty="0">
                <a:solidFill>
                  <a:srgbClr val="CB0017"/>
                </a:solidFill>
                <a:uFillTx/>
                <a:latin typeface="Arial"/>
              </a:rPr>
              <a:t>Facultad de Ciencias de la Comunicación, URJC</a:t>
            </a:r>
            <a:endParaRPr lang="en-US" sz="1200" b="0" u="none" strike="noStrike" dirty="0">
              <a:solidFill>
                <a:srgbClr val="000000"/>
              </a:solidFill>
              <a:uFillTx/>
              <a:latin typeface="Arial"/>
            </a:endParaRPr>
          </a:p>
        </p:txBody>
      </p:sp>
      <p:sp>
        <p:nvSpPr>
          <p:cNvPr id="2" name="Marcador de pie de página 1">
            <a:extLst>
              <a:ext uri="{FF2B5EF4-FFF2-40B4-BE49-F238E27FC236}">
                <a16:creationId xmlns:a16="http://schemas.microsoft.com/office/drawing/2014/main" id="{A70D636D-3E12-CCF7-C251-0E56F43496E7}"/>
              </a:ext>
            </a:extLst>
          </p:cNvPr>
          <p:cNvSpPr>
            <a:spLocks noGrp="1"/>
          </p:cNvSpPr>
          <p:nvPr>
            <p:ph type="ftr" sz="quarter" idx="3"/>
          </p:nvPr>
        </p:nvSpPr>
        <p:spPr>
          <a:xfrm>
            <a:off x="2753139" y="6356350"/>
            <a:ext cx="3438939" cy="364152"/>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s-ES" dirty="0"/>
              <a:t>Elaborado por: Clara Janneth Santos-Martínez</a:t>
            </a:r>
          </a:p>
        </p:txBody>
      </p:sp>
      <p:sp>
        <p:nvSpPr>
          <p:cNvPr id="3" name="Marcador de número de diapositiva 2">
            <a:extLst>
              <a:ext uri="{FF2B5EF4-FFF2-40B4-BE49-F238E27FC236}">
                <a16:creationId xmlns:a16="http://schemas.microsoft.com/office/drawing/2014/main" id="{9A2EB594-2A81-9D62-0224-AB0CB7C3DB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B12A51-B90F-41A2-8418-3383866E81AA}" type="slidenum">
              <a:rPr lang="es-ES" smtClean="0"/>
              <a:t>‹Nº›</a:t>
            </a:fld>
            <a:endParaRPr lang="es-ES"/>
          </a:p>
        </p:txBody>
      </p:sp>
      <p:pic>
        <p:nvPicPr>
          <p:cNvPr id="4" name="Imagen 3">
            <a:extLst>
              <a:ext uri="{FF2B5EF4-FFF2-40B4-BE49-F238E27FC236}">
                <a16:creationId xmlns:a16="http://schemas.microsoft.com/office/drawing/2014/main" id="{D2D11C90-FF14-BF3C-3DF3-E38FDAE59920}"/>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4520" y="6464138"/>
            <a:ext cx="720000" cy="256364"/>
          </a:xfrm>
          <a:prstGeom prst="rect">
            <a:avLst/>
          </a:prstGeom>
        </p:spPr>
      </p:pic>
    </p:spTree>
    <p:extLst>
      <p:ext uri="{BB962C8B-B14F-4D97-AF65-F5344CB8AC3E}">
        <p14:creationId xmlns:p14="http://schemas.microsoft.com/office/powerpoint/2010/main" val="1765254360"/>
      </p:ext>
    </p:extLst>
  </p:cSld>
  <p:clrMap bg1="lt1" tx1="dk1" bg2="lt2" tx2="dk2" accent1="accent1" accent2="accent2" accent3="accent3" accent4="accent4" accent5="accent5" accent6="accent6" hlink="hlink" folHlink="folHlink"/>
  <p:sldLayoutIdLst>
    <p:sldLayoutId id="2147483685" r:id="rId1"/>
    <p:sldLayoutId id="2147483698" r:id="rId2"/>
    <p:sldLayoutId id="2147483699" r:id="rId3"/>
    <p:sldLayoutId id="2147483700" r:id="rId4"/>
    <p:sldLayoutId id="2147483701" r:id="rId5"/>
    <p:sldLayoutId id="2147483740" r:id="rId6"/>
    <p:sldLayoutId id="2147483741" r:id="rId7"/>
    <p:sldLayoutId id="2147483742" r:id="rId8"/>
    <p:sldLayoutId id="2147483743" r:id="rId9"/>
    <p:sldLayoutId id="2147483744" r:id="rId10"/>
    <p:sldLayoutId id="2147483745" r:id="rId11"/>
  </p:sldLayoutIdLst>
  <p:hf hdr="0" dt="0"/>
  <p:txStyles>
    <p:titleStyle>
      <a:lvl1pPr algn="l" defTabSz="914400" rtl="0" eaLnBrk="1" latinLnBrk="0" hangingPunct="1">
        <a:lnSpc>
          <a:spcPct val="90000"/>
        </a:lnSpc>
        <a:spcBef>
          <a:spcPct val="0"/>
        </a:spcBef>
        <a:buNone/>
        <a:defRPr sz="3600" kern="1200">
          <a:solidFill>
            <a:srgbClr val="FF0000"/>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hyperlink" Target="https://www.scribbr.es/citar/generador/apa/" TargetMode="Externa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hyperlink" Target="https://support.microsoft.com/es-es/office/opciones-y-tipos-de-columnas-de-listas-y-bibliotecas-0d8ddb7b-7dc7-414d-a283-ee9dca891df7"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eprints.rclis.org/6133/"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bit.ly/3EIFgXj" TargetMode="External"/><Relationship Id="rId2" Type="http://schemas.openxmlformats.org/officeDocument/2006/relationships/hyperlink" Target="https://bit.ly/46isDhk"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biblioguias.ucm.es/master-en-ingenieria-informatica/Como-evaluar-la-informacion" TargetMode="External"/><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www.cultura.gob.es/cultura/areas/archivos/mc/archivos/nhn/portada.html" TargetMode="External"/><Relationship Id="rId2" Type="http://schemas.openxmlformats.org/officeDocument/2006/relationships/hyperlink" Target="http://pares.culturaydeporte.gob.es/inicio.html" TargetMode="External"/><Relationship Id="rId1" Type="http://schemas.openxmlformats.org/officeDocument/2006/relationships/slideLayout" Target="../slideLayouts/slideLayout3.xml"/><Relationship Id="rId5" Type="http://schemas.openxmlformats.org/officeDocument/2006/relationships/hyperlink" Target="http://www.mcu.es/ccbae/" TargetMode="External"/><Relationship Id="rId4" Type="http://schemas.openxmlformats.org/officeDocument/2006/relationships/hyperlink" Target="http://censoarchivos.mcu.e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hemeOverride" Target="../theme/themeOverride2.xml"/><Relationship Id="rId4" Type="http://schemas.openxmlformats.org/officeDocument/2006/relationships/hyperlink" Target="https://www.fundacionmapfre.org/publicaciones/centro-documentacion/"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hyperlink" Target="https://urjc.libguides.com/guiastematicas" TargetMode="External"/><Relationship Id="rId2" Type="http://schemas.openxmlformats.org/officeDocument/2006/relationships/slideLayout" Target="../slideLayouts/slideLayout4.xml"/><Relationship Id="rId1" Type="http://schemas.openxmlformats.org/officeDocument/2006/relationships/themeOverride" Target="../theme/themeOverride3.xml"/><Relationship Id="rId6" Type="http://schemas.openxmlformats.org/officeDocument/2006/relationships/hyperlink" Target="https://indices.app.csic.es/bddoc-internet/pages/mtorevistas/ConsultaRevistas.html?" TargetMode="External"/><Relationship Id="rId5" Type="http://schemas.openxmlformats.org/officeDocument/2006/relationships/hyperlink" Target="https://www.bne.es/sites/default/files/repositorio-archivos/51-Lenguajes-documentales-tesauros%5B1%5D.pdf" TargetMode="External"/><Relationship Id="rId4" Type="http://schemas.openxmlformats.org/officeDocument/2006/relationships/hyperlink" Target="http://www.temaria.ne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hemeOverride" Target="../theme/themeOverride4.xml"/><Relationship Id="rId4" Type="http://schemas.openxmlformats.org/officeDocument/2006/relationships/hyperlink" Target="https://www.flickr.com/photos/bibliotecabne/collections/"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cedec.intef.es/las-licencias-creative-commons-que-son-por-que-utilizarlas-y-como-hacerlo/" TargetMode="External"/><Relationship Id="rId2" Type="http://schemas.openxmlformats.org/officeDocument/2006/relationships/hyperlink" Target="https://www.calameo.com/"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hyperlink" Target="https://onlineonly.christies.com/s/radart4aid/mark-seliger-b-1959-3/87779" TargetMode="External"/><Relationship Id="rId2" Type="http://schemas.openxmlformats.org/officeDocument/2006/relationships/hyperlink" Target="https://www.revistaad.es/arte/articulos/subastan-retratos-iconicos-famosos-para-luchar-contra-covid-19/26107" TargetMode="Externa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hyperlink" Target="https://youtu.be/rqoAFKc4TAI" TargetMode="Externa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hyperlink" Target="https://www.urjc.es/images/Biblioteca/Recursos/Guia%20de%20Dragon.pdf" TargetMode="Externa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www.pexels.com/es-es/foto/mujer-solo-temor-problema-8458894/" TargetMode="Externa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hyperlink" Target="http://bdh.bne.es/bnesearch/detalle/bdh0000194296" TargetMode="External"/><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hyperlink" Target="https://bit.ly/47i0KXQ"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twitter.com/i/status/1492132710067888135" TargetMode="External"/><Relationship Id="rId7" Type="http://schemas.openxmlformats.org/officeDocument/2006/relationships/hyperlink" Target="https://urjc-my.sharepoint.com/:u:/g/personal/clarajanneth_santos_urjc_es/EbBB2XcCyRtNpMlu3jYJs-gB47jg7JFhbu5tJ0OWxFQiBA?e=aTv7H0" TargetMode="External"/><Relationship Id="rId2" Type="http://schemas.openxmlformats.org/officeDocument/2006/relationships/hyperlink" Target="https://www.rtve.es/television/20220211/hay-archivo-radio-nacional-espana/2287920.shtml" TargetMode="External"/><Relationship Id="rId1" Type="http://schemas.openxmlformats.org/officeDocument/2006/relationships/slideLayout" Target="../slideLayouts/slideLayout8.xml"/><Relationship Id="rId6" Type="http://schemas.openxmlformats.org/officeDocument/2006/relationships/hyperlink" Target="https://twitter.com/i/status/1492132910756945927" TargetMode="External"/><Relationship Id="rId5" Type="http://schemas.openxmlformats.org/officeDocument/2006/relationships/hyperlink" Target="https://twitter.com/i/status/1492132808130764804" TargetMode="External"/><Relationship Id="rId4" Type="http://schemas.openxmlformats.org/officeDocument/2006/relationships/hyperlink" Target="https://es.wikipedia.org/wiki/Salustio_Alvarado_Fern%C3%A1ndez"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5.xml.rels><?xml version="1.0" encoding="UTF-8" standalone="yes"?>
<Relationships xmlns="http://schemas.openxmlformats.org/package/2006/relationships"><Relationship Id="rId3" Type="http://schemas.openxmlformats.org/officeDocument/2006/relationships/hyperlink" Target="https://normas-apa.org/referencias/citar-pagina-web/" TargetMode="External"/><Relationship Id="rId2" Type="http://schemas.openxmlformats.org/officeDocument/2006/relationships/hyperlink" Target="https://url.com/" TargetMode="Externa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hyperlink" Target="https://bit.ly/3QQVDHa" TargetMode="Externa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fkNI1Vwwne4" TargetMode="External"/><Relationship Id="rId2" Type="http://schemas.openxmlformats.org/officeDocument/2006/relationships/hyperlink" Target="https://www.youtube.com/watch?v=EcgwK6LRY2w" TargetMode="External"/><Relationship Id="rId1" Type="http://schemas.openxmlformats.org/officeDocument/2006/relationships/slideLayout" Target="../slideLayouts/slideLayout1.xml"/><Relationship Id="rId5" Type="http://schemas.openxmlformats.org/officeDocument/2006/relationships/hyperlink" Target="https://eldocumentalistaudiovisual.com/directorio-2/documentacion-audiovisual/imagenes-en-movimiento/bases-de-datos-online-de-cine/" TargetMode="External"/><Relationship Id="rId4" Type="http://schemas.openxmlformats.org/officeDocument/2006/relationships/hyperlink" Target="https://www.lluiscodina.com/documentacion/audiovisual/"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youtu.be/fz6EZgtFVEE" TargetMode="External"/><Relationship Id="rId2" Type="http://schemas.openxmlformats.org/officeDocument/2006/relationships/slideLayout" Target="../slideLayouts/slideLayout10.xml"/><Relationship Id="rId1" Type="http://schemas.openxmlformats.org/officeDocument/2006/relationships/video" Target="https://www.youtube.com/embed/fz6EZgtFVEE?feature=oembed" TargetMode="External"/><Relationship Id="rId4" Type="http://schemas.openxmlformats.org/officeDocument/2006/relationships/image" Target="../media/image25.jpeg"/></Relationships>
</file>

<file path=ppt/slides/_rels/slide52.xml.rels><?xml version="1.0" encoding="UTF-8" standalone="yes"?>
<Relationships xmlns="http://schemas.openxmlformats.org/package/2006/relationships"><Relationship Id="rId3" Type="http://schemas.openxmlformats.org/officeDocument/2006/relationships/hyperlink" Target="https://www.netflix.com/bz-es/title/81268316" TargetMode="External"/><Relationship Id="rId7" Type="http://schemas.openxmlformats.org/officeDocument/2006/relationships/hyperlink" Target="http://catalogos.mecd.es/RAFI/cgi-rafi/abnetopac?TITN=61527" TargetMode="External"/><Relationship Id="rId2" Type="http://schemas.openxmlformats.org/officeDocument/2006/relationships/hyperlink" Target="https://www.premiosgoya.com/pelicula/la-sociedad-de-la-nieve" TargetMode="External"/><Relationship Id="rId1" Type="http://schemas.openxmlformats.org/officeDocument/2006/relationships/slideLayout" Target="../slideLayouts/slideLayout1.xml"/><Relationship Id="rId6" Type="http://schemas.openxmlformats.org/officeDocument/2006/relationships/hyperlink" Target="https://www.premiosgoya.com/37-edicion/premios/por-categoria/" TargetMode="External"/><Relationship Id="rId5" Type="http://schemas.openxmlformats.org/officeDocument/2006/relationships/hyperlink" Target="https://www.premiosgoya.com/pelicula/las-ninas" TargetMode="External"/><Relationship Id="rId4" Type="http://schemas.openxmlformats.org/officeDocument/2006/relationships/hyperlink" Target="http://catalogos.mecd.es/RAFI/cgi-rafi/abnetopac?TITN=339250"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55800" y="669925"/>
            <a:ext cx="6035675" cy="996950"/>
          </a:xfrm>
        </p:spPr>
        <p:txBody>
          <a:bodyPr/>
          <a:lstStyle/>
          <a:p>
            <a:pPr algn="l"/>
            <a:r>
              <a:rPr lang="es-ES" sz="3600" dirty="0">
                <a:solidFill>
                  <a:schemeClr val="tx1"/>
                </a:solidFill>
                <a:cs typeface="Calibri Light"/>
              </a:rPr>
              <a:t>Ejercicios de Documentación Informativa en Abierto</a:t>
            </a:r>
            <a:endParaRPr lang="es-ES" sz="3600" dirty="0">
              <a:solidFill>
                <a:schemeClr val="tx1"/>
              </a:solidFill>
            </a:endParaRPr>
          </a:p>
        </p:txBody>
      </p:sp>
      <p:sp>
        <p:nvSpPr>
          <p:cNvPr id="3" name="Subtítulo 2"/>
          <p:cNvSpPr>
            <a:spLocks noGrp="1"/>
          </p:cNvSpPr>
          <p:nvPr>
            <p:ph type="subTitle" idx="1"/>
          </p:nvPr>
        </p:nvSpPr>
        <p:spPr>
          <a:xfrm>
            <a:off x="2590800" y="2290337"/>
            <a:ext cx="7562850" cy="900538"/>
          </a:xfrm>
        </p:spPr>
        <p:txBody>
          <a:bodyPr vert="horz" lIns="91440" tIns="45720" rIns="91440" bIns="45720" rtlCol="0" anchor="t">
            <a:noAutofit/>
          </a:bodyPr>
          <a:lstStyle/>
          <a:p>
            <a:pPr algn="l"/>
            <a:r>
              <a:rPr lang="es-ES" dirty="0">
                <a:solidFill>
                  <a:srgbClr val="C00000"/>
                </a:solidFill>
                <a:cs typeface="Calibri"/>
              </a:rPr>
              <a:t>Clara-Janneth Santos-Martínez</a:t>
            </a:r>
          </a:p>
          <a:p>
            <a:pPr algn="l"/>
            <a:r>
              <a:rPr lang="es-ES" dirty="0">
                <a:solidFill>
                  <a:srgbClr val="C00000"/>
                </a:solidFill>
                <a:cs typeface="Calibri"/>
              </a:rPr>
              <a:t>Noviembre de 2024</a:t>
            </a:r>
          </a:p>
          <a:p>
            <a:pPr algn="l"/>
            <a:endParaRPr lang="es-ES" dirty="0">
              <a:cs typeface="Calibri"/>
            </a:endParaRPr>
          </a:p>
        </p:txBody>
      </p:sp>
      <p:sp>
        <p:nvSpPr>
          <p:cNvPr id="7" name="Marcador de número de diapositiva 6">
            <a:extLst>
              <a:ext uri="{FF2B5EF4-FFF2-40B4-BE49-F238E27FC236}">
                <a16:creationId xmlns:a16="http://schemas.microsoft.com/office/drawing/2014/main" id="{75AADA42-7869-FB33-363C-8B75F29204F6}"/>
              </a:ext>
            </a:extLst>
          </p:cNvPr>
          <p:cNvSpPr>
            <a:spLocks noGrp="1"/>
          </p:cNvSpPr>
          <p:nvPr>
            <p:ph type="sldNum" sz="quarter" idx="11"/>
          </p:nvPr>
        </p:nvSpPr>
        <p:spPr/>
        <p:txBody>
          <a:bodyPr/>
          <a:lstStyle/>
          <a:p>
            <a:fld id="{EAB12A51-B90F-41A2-8418-3383866E81AA}" type="slidenum">
              <a:rPr lang="es-ES" smtClean="0"/>
              <a:t>1</a:t>
            </a:fld>
            <a:endParaRPr lang="es-ES"/>
          </a:p>
        </p:txBody>
      </p:sp>
      <p:sp>
        <p:nvSpPr>
          <p:cNvPr id="5" name="CuadroTexto 4">
            <a:extLst>
              <a:ext uri="{FF2B5EF4-FFF2-40B4-BE49-F238E27FC236}">
                <a16:creationId xmlns:a16="http://schemas.microsoft.com/office/drawing/2014/main" id="{0152DD6A-E38B-DE31-CBB8-8E389B5215DD}"/>
              </a:ext>
            </a:extLst>
          </p:cNvPr>
          <p:cNvSpPr txBox="1"/>
          <p:nvPr/>
        </p:nvSpPr>
        <p:spPr>
          <a:xfrm>
            <a:off x="1955800" y="4567664"/>
            <a:ext cx="7669985" cy="1200329"/>
          </a:xfrm>
          <a:prstGeom prst="rect">
            <a:avLst/>
          </a:prstGeom>
          <a:noFill/>
        </p:spPr>
        <p:txBody>
          <a:bodyPr wrap="square" rtlCol="0">
            <a:spAutoFit/>
          </a:bodyPr>
          <a:lstStyle/>
          <a:p>
            <a:r>
              <a:rPr lang="es-ES" sz="1200" dirty="0"/>
              <a:t>©2024 Clara Janneth Santos-Martínez</a:t>
            </a:r>
          </a:p>
          <a:p>
            <a:r>
              <a:rPr lang="es-ES" sz="1200" dirty="0"/>
              <a:t>Algunos derechos reservados</a:t>
            </a:r>
          </a:p>
          <a:p>
            <a:r>
              <a:rPr lang="es-ES" sz="1200" dirty="0"/>
              <a:t>Asignatura: Documentación Informativa. Material Docente en abierto de la URJC.</a:t>
            </a:r>
          </a:p>
          <a:p>
            <a:r>
              <a:rPr lang="es-ES" sz="1200" dirty="0"/>
              <a:t>Licencia: </a:t>
            </a:r>
            <a:r>
              <a:rPr lang="es-ES" sz="1200" b="0" i="0" dirty="0">
                <a:solidFill>
                  <a:srgbClr val="333333"/>
                </a:solidFill>
                <a:effectLst/>
                <a:latin typeface="Source Sans Pro" panose="020B0503030403020204" pitchFamily="34" charset="0"/>
              </a:rPr>
              <a:t>Ejercicios en Documentación Informativa en Abierto © 2024 </a:t>
            </a:r>
            <a:r>
              <a:rPr lang="es-ES" sz="1200" b="0" i="0" dirty="0" err="1">
                <a:solidFill>
                  <a:srgbClr val="333333"/>
                </a:solidFill>
                <a:effectLst/>
                <a:latin typeface="Source Sans Pro" panose="020B0503030403020204" pitchFamily="34" charset="0"/>
              </a:rPr>
              <a:t>by</a:t>
            </a:r>
            <a:r>
              <a:rPr lang="es-ES" sz="1200" b="0" i="0" dirty="0">
                <a:solidFill>
                  <a:srgbClr val="333333"/>
                </a:solidFill>
                <a:effectLst/>
                <a:latin typeface="Source Sans Pro" panose="020B0503030403020204" pitchFamily="34" charset="0"/>
              </a:rPr>
              <a:t> Clara-Janneth Santos-Martínez </a:t>
            </a:r>
            <a:r>
              <a:rPr lang="es-ES" sz="1200" b="0" i="0" dirty="0" err="1">
                <a:solidFill>
                  <a:srgbClr val="333333"/>
                </a:solidFill>
                <a:effectLst/>
                <a:latin typeface="Source Sans Pro" panose="020B0503030403020204" pitchFamily="34" charset="0"/>
              </a:rPr>
              <a:t>is</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licensed</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under</a:t>
            </a:r>
            <a:r>
              <a:rPr lang="es-ES" sz="1200" b="0" i="0" dirty="0">
                <a:solidFill>
                  <a:srgbClr val="333333"/>
                </a:solidFill>
                <a:effectLst/>
                <a:latin typeface="Source Sans Pro" panose="020B0503030403020204" pitchFamily="34" charset="0"/>
              </a:rPr>
              <a:t> Creative </a:t>
            </a:r>
            <a:r>
              <a:rPr lang="es-ES" sz="1200" b="0" i="0" dirty="0" err="1">
                <a:solidFill>
                  <a:srgbClr val="333333"/>
                </a:solidFill>
                <a:effectLst/>
                <a:latin typeface="Source Sans Pro" panose="020B0503030403020204" pitchFamily="34" charset="0"/>
              </a:rPr>
              <a:t>Commons</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Attribution-ShareAlike</a:t>
            </a:r>
            <a:r>
              <a:rPr lang="es-ES" sz="1200" b="0" i="0" dirty="0">
                <a:solidFill>
                  <a:srgbClr val="333333"/>
                </a:solidFill>
                <a:effectLst/>
                <a:latin typeface="Source Sans Pro" panose="020B0503030403020204" pitchFamily="34" charset="0"/>
              </a:rPr>
              <a:t> 4.0 International. To </a:t>
            </a:r>
            <a:r>
              <a:rPr lang="es-ES" sz="1200" b="0" i="0" dirty="0" err="1">
                <a:solidFill>
                  <a:srgbClr val="333333"/>
                </a:solidFill>
                <a:effectLst/>
                <a:latin typeface="Source Sans Pro" panose="020B0503030403020204" pitchFamily="34" charset="0"/>
              </a:rPr>
              <a:t>view</a:t>
            </a:r>
            <a:r>
              <a:rPr lang="es-ES" sz="1200" b="0" i="0" dirty="0">
                <a:solidFill>
                  <a:srgbClr val="333333"/>
                </a:solidFill>
                <a:effectLst/>
                <a:latin typeface="Source Sans Pro" panose="020B0503030403020204" pitchFamily="34" charset="0"/>
              </a:rPr>
              <a:t> a </a:t>
            </a:r>
            <a:r>
              <a:rPr lang="es-ES" sz="1200" b="0" i="0" dirty="0" err="1">
                <a:solidFill>
                  <a:srgbClr val="333333"/>
                </a:solidFill>
                <a:effectLst/>
                <a:latin typeface="Source Sans Pro" panose="020B0503030403020204" pitchFamily="34" charset="0"/>
              </a:rPr>
              <a:t>copy</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of</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this</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license</a:t>
            </a:r>
            <a:r>
              <a:rPr lang="es-ES" sz="1200" b="0" i="0" dirty="0">
                <a:solidFill>
                  <a:srgbClr val="333333"/>
                </a:solidFill>
                <a:effectLst/>
                <a:latin typeface="Source Sans Pro" panose="020B0503030403020204" pitchFamily="34" charset="0"/>
              </a:rPr>
              <a:t>, </a:t>
            </a:r>
            <a:r>
              <a:rPr lang="es-ES" sz="1200" b="0" i="0" dirty="0" err="1">
                <a:solidFill>
                  <a:srgbClr val="333333"/>
                </a:solidFill>
                <a:effectLst/>
                <a:latin typeface="Source Sans Pro" panose="020B0503030403020204" pitchFamily="34" charset="0"/>
              </a:rPr>
              <a:t>visit</a:t>
            </a:r>
            <a:r>
              <a:rPr lang="es-ES" sz="1200" b="0" i="0" dirty="0">
                <a:solidFill>
                  <a:srgbClr val="333333"/>
                </a:solidFill>
                <a:effectLst/>
                <a:latin typeface="Source Sans Pro" panose="020B0503030403020204" pitchFamily="34" charset="0"/>
              </a:rPr>
              <a:t> </a:t>
            </a:r>
            <a:r>
              <a:rPr lang="es-ES" sz="1200" b="0" i="0" dirty="0">
                <a:solidFill>
                  <a:srgbClr val="333333"/>
                </a:solidFill>
                <a:effectLst/>
                <a:latin typeface="Source Sans Pro" panose="020B0503030403020204" pitchFamily="34" charset="0"/>
                <a:hlinkClick r:id="rId2"/>
              </a:rPr>
              <a:t>https://creativecommons.org/licenses/by-sa/4.0/</a:t>
            </a:r>
            <a:r>
              <a:rPr lang="es-ES" sz="1200" b="0" i="0" dirty="0">
                <a:solidFill>
                  <a:srgbClr val="333333"/>
                </a:solidFill>
                <a:effectLst/>
                <a:latin typeface="Source Sans Pro" panose="020B0503030403020204" pitchFamily="34" charset="0"/>
              </a:rPr>
              <a:t> </a:t>
            </a:r>
            <a:endParaRPr lang="es-ES" sz="1200" dirty="0"/>
          </a:p>
        </p:txBody>
      </p:sp>
      <p:sp>
        <p:nvSpPr>
          <p:cNvPr id="8" name="CuadroTexto 7">
            <a:extLst>
              <a:ext uri="{FF2B5EF4-FFF2-40B4-BE49-F238E27FC236}">
                <a16:creationId xmlns:a16="http://schemas.microsoft.com/office/drawing/2014/main" id="{85BDE318-FBEB-15C0-A8DA-2DC62884A3DD}"/>
              </a:ext>
            </a:extLst>
          </p:cNvPr>
          <p:cNvSpPr txBox="1"/>
          <p:nvPr/>
        </p:nvSpPr>
        <p:spPr>
          <a:xfrm>
            <a:off x="1895475" y="1776387"/>
            <a:ext cx="6096000" cy="369332"/>
          </a:xfrm>
          <a:prstGeom prst="rect">
            <a:avLst/>
          </a:prstGeom>
          <a:noFill/>
        </p:spPr>
        <p:txBody>
          <a:bodyPr wrap="square">
            <a:spAutoFit/>
          </a:bodyPr>
          <a:lstStyle/>
          <a:p>
            <a:r>
              <a:rPr lang="es-ES" dirty="0">
                <a:cs typeface="Calibri"/>
              </a:rPr>
              <a:t>Grado en Publicidad y Relaciones Públicas</a:t>
            </a:r>
          </a:p>
        </p:txBody>
      </p:sp>
    </p:spTree>
    <p:extLst>
      <p:ext uri="{BB962C8B-B14F-4D97-AF65-F5344CB8AC3E}">
        <p14:creationId xmlns:p14="http://schemas.microsoft.com/office/powerpoint/2010/main" val="3668001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63037A98-EA6C-C554-ECE6-EFA071A7592C}"/>
              </a:ext>
            </a:extLst>
          </p:cNvPr>
          <p:cNvSpPr>
            <a:spLocks noGrp="1"/>
          </p:cNvSpPr>
          <p:nvPr>
            <p:ph type="body" idx="1"/>
          </p:nvPr>
        </p:nvSpPr>
        <p:spPr>
          <a:xfrm>
            <a:off x="1059290" y="2339465"/>
            <a:ext cx="10524070" cy="3680303"/>
          </a:xfrm>
        </p:spPr>
        <p:txBody>
          <a:bodyPr>
            <a:normAutofit/>
          </a:bodyPr>
          <a:lstStyle/>
          <a:p>
            <a:pPr marL="152396" indent="0">
              <a:lnSpc>
                <a:spcPct val="100000"/>
              </a:lnSpc>
              <a:spcBef>
                <a:spcPts val="600"/>
              </a:spcBef>
              <a:buNone/>
            </a:pPr>
            <a:r>
              <a:rPr lang="es-ES" b="1" i="0" dirty="0">
                <a:solidFill>
                  <a:srgbClr val="111111"/>
                </a:solidFill>
                <a:effectLst/>
                <a:latin typeface="-apple-system"/>
              </a:rPr>
              <a:t>Observación y entrada de registro en ‘Listas’. </a:t>
            </a:r>
          </a:p>
          <a:p>
            <a:pPr marL="152396" indent="0">
              <a:lnSpc>
                <a:spcPct val="100000"/>
              </a:lnSpc>
              <a:spcBef>
                <a:spcPts val="600"/>
              </a:spcBef>
              <a:buNone/>
            </a:pPr>
            <a:r>
              <a:rPr lang="es-ES" b="0" i="0" dirty="0">
                <a:solidFill>
                  <a:srgbClr val="111111"/>
                </a:solidFill>
                <a:effectLst/>
                <a:latin typeface="-apple-system"/>
              </a:rPr>
              <a:t>Esta herramienta permitirá a los estudiantes registrar las fuentes consultadas, tras explorar y navegar por diversas páginas web y portales especializados en documentación informativa. El objetivo es familiarizarse con diferentes objetos documentales: libros, revistas, anuarios, directorios y portales, entre otros, comprendiendo su estructura, contenido y utilidad en la investigación y recopilación de información. A través de esta exploración, se espera que los estudiantes desarrollen habilidades críticas para identificar y utilizar recursos documentales de manera efectiva.</a:t>
            </a:r>
          </a:p>
          <a:p>
            <a:pPr marL="152396" indent="0">
              <a:lnSpc>
                <a:spcPct val="100000"/>
              </a:lnSpc>
              <a:spcBef>
                <a:spcPts val="600"/>
              </a:spcBef>
              <a:buNone/>
            </a:pPr>
            <a:r>
              <a:rPr lang="es-ES" dirty="0">
                <a:solidFill>
                  <a:srgbClr val="111111"/>
                </a:solidFill>
                <a:latin typeface="-apple-system"/>
              </a:rPr>
              <a:t>A su vez, se espera que apliquen criterios propios de selección de objetos documentales de interés y realicen registros en la colección de datos ‘Listas’. </a:t>
            </a:r>
          </a:p>
          <a:p>
            <a:pPr marL="152396" indent="0">
              <a:lnSpc>
                <a:spcPct val="100000"/>
              </a:lnSpc>
              <a:spcBef>
                <a:spcPts val="600"/>
              </a:spcBef>
              <a:buNone/>
            </a:pPr>
            <a:endParaRPr lang="es-ES" b="0" i="0" dirty="0">
              <a:solidFill>
                <a:srgbClr val="111111"/>
              </a:solidFill>
              <a:effectLst/>
              <a:latin typeface="-apple-system"/>
            </a:endParaRPr>
          </a:p>
          <a:p>
            <a:pPr marL="152396" indent="0">
              <a:lnSpc>
                <a:spcPct val="100000"/>
              </a:lnSpc>
              <a:spcBef>
                <a:spcPts val="600"/>
              </a:spcBef>
              <a:buNone/>
            </a:pPr>
            <a:endParaRPr lang="es-ES" dirty="0">
              <a:solidFill>
                <a:srgbClr val="111111"/>
              </a:solidFill>
              <a:latin typeface="-apple-system"/>
            </a:endParaRPr>
          </a:p>
          <a:p>
            <a:pPr marL="152396" indent="0">
              <a:lnSpc>
                <a:spcPct val="100000"/>
              </a:lnSpc>
              <a:spcBef>
                <a:spcPts val="600"/>
              </a:spcBef>
              <a:buNone/>
            </a:pPr>
            <a:endParaRPr lang="es-ES" dirty="0"/>
          </a:p>
        </p:txBody>
      </p:sp>
      <p:sp>
        <p:nvSpPr>
          <p:cNvPr id="5" name="Marcador de número de diapositiva 4">
            <a:extLst>
              <a:ext uri="{FF2B5EF4-FFF2-40B4-BE49-F238E27FC236}">
                <a16:creationId xmlns:a16="http://schemas.microsoft.com/office/drawing/2014/main" id="{CBECC54E-0BFB-0686-F0B0-C454805A4F90}"/>
              </a:ext>
            </a:extLst>
          </p:cNvPr>
          <p:cNvSpPr>
            <a:spLocks noGrp="1"/>
          </p:cNvSpPr>
          <p:nvPr>
            <p:ph type="sldNum" idx="12"/>
          </p:nvPr>
        </p:nvSpPr>
        <p:spPr/>
        <p:txBody>
          <a:bodyPr>
            <a:normAutofit lnSpcReduction="10000"/>
          </a:bodyPr>
          <a:lstStyle/>
          <a:p>
            <a:fld id="{EAB12A51-B90F-41A2-8418-3383866E81AA}" type="slidenum">
              <a:rPr lang="es-ES" smtClean="0"/>
              <a:t>10</a:t>
            </a:fld>
            <a:endParaRPr lang="es-ES"/>
          </a:p>
        </p:txBody>
      </p:sp>
      <p:sp>
        <p:nvSpPr>
          <p:cNvPr id="4" name="Marcador de pie de página 3">
            <a:extLst>
              <a:ext uri="{FF2B5EF4-FFF2-40B4-BE49-F238E27FC236}">
                <a16:creationId xmlns:a16="http://schemas.microsoft.com/office/drawing/2014/main" id="{0A05DC1C-B8F7-4084-28A6-9243A3A604D7}"/>
              </a:ext>
            </a:extLst>
          </p:cNvPr>
          <p:cNvSpPr>
            <a:spLocks noGrp="1"/>
          </p:cNvSpPr>
          <p:nvPr>
            <p:ph type="ftr" sz="quarter" idx="13"/>
          </p:nvPr>
        </p:nvSpPr>
        <p:spPr/>
        <p:txBody>
          <a:bodyPr/>
          <a:lstStyle/>
          <a:p>
            <a:r>
              <a:rPr lang="es-ES"/>
              <a:t>Elaborado por: Clara Janneth Santos-Martínez</a:t>
            </a:r>
            <a:endParaRPr lang="es-ES" dirty="0"/>
          </a:p>
        </p:txBody>
      </p:sp>
      <p:sp>
        <p:nvSpPr>
          <p:cNvPr id="6" name="Título 5">
            <a:extLst>
              <a:ext uri="{FF2B5EF4-FFF2-40B4-BE49-F238E27FC236}">
                <a16:creationId xmlns:a16="http://schemas.microsoft.com/office/drawing/2014/main" id="{EE468C7A-A254-F0C1-A6C7-489692C2F27D}"/>
              </a:ext>
            </a:extLst>
          </p:cNvPr>
          <p:cNvSpPr>
            <a:spLocks noGrp="1"/>
          </p:cNvSpPr>
          <p:nvPr>
            <p:ph type="title"/>
          </p:nvPr>
        </p:nvSpPr>
        <p:spPr/>
        <p:txBody>
          <a:bodyPr/>
          <a:lstStyle/>
          <a:p>
            <a:r>
              <a:rPr lang="es-ES" sz="3600" dirty="0">
                <a:solidFill>
                  <a:srgbClr val="FF0000"/>
                </a:solidFill>
              </a:rPr>
              <a:t>Estrategia</a:t>
            </a:r>
            <a:r>
              <a:rPr lang="es-ES" sz="3600" baseline="0" dirty="0">
                <a:solidFill>
                  <a:srgbClr val="FF0000"/>
                </a:solidFill>
              </a:rPr>
              <a:t> pedagógica: Integración Office 365</a:t>
            </a:r>
            <a:endParaRPr lang="es-ES" dirty="0"/>
          </a:p>
        </p:txBody>
      </p:sp>
      <p:sp>
        <p:nvSpPr>
          <p:cNvPr id="8" name="CuadroTexto 7">
            <a:extLst>
              <a:ext uri="{FF2B5EF4-FFF2-40B4-BE49-F238E27FC236}">
                <a16:creationId xmlns:a16="http://schemas.microsoft.com/office/drawing/2014/main" id="{EDA973DF-FC94-C96B-E39D-E988A57AC396}"/>
              </a:ext>
            </a:extLst>
          </p:cNvPr>
          <p:cNvSpPr txBox="1"/>
          <p:nvPr/>
        </p:nvSpPr>
        <p:spPr>
          <a:xfrm>
            <a:off x="1668780" y="1611630"/>
            <a:ext cx="6948446" cy="369332"/>
          </a:xfrm>
          <a:prstGeom prst="rect">
            <a:avLst/>
          </a:prstGeom>
          <a:solidFill>
            <a:schemeClr val="tx1"/>
          </a:solidFill>
        </p:spPr>
        <p:txBody>
          <a:bodyPr wrap="square" rtlCol="0">
            <a:spAutoFit/>
          </a:bodyPr>
          <a:lstStyle/>
          <a:p>
            <a:r>
              <a:rPr lang="es-ES" cap="small" dirty="0">
                <a:solidFill>
                  <a:schemeClr val="bg1"/>
                </a:solidFill>
              </a:rPr>
              <a:t>EXPLORACIÓN DE RECURSOS DOCUMENTALES EN LA WEB</a:t>
            </a:r>
          </a:p>
        </p:txBody>
      </p:sp>
    </p:spTree>
    <p:extLst>
      <p:ext uri="{BB962C8B-B14F-4D97-AF65-F5344CB8AC3E}">
        <p14:creationId xmlns:p14="http://schemas.microsoft.com/office/powerpoint/2010/main" val="2981735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9E46D027-776F-DC2B-9BB6-2885ECA2FDC7}"/>
              </a:ext>
            </a:extLst>
          </p:cNvPr>
          <p:cNvSpPr>
            <a:spLocks noGrp="1"/>
          </p:cNvSpPr>
          <p:nvPr>
            <p:ph type="body" idx="1"/>
          </p:nvPr>
        </p:nvSpPr>
        <p:spPr>
          <a:xfrm>
            <a:off x="1249890" y="992621"/>
            <a:ext cx="8351862" cy="485197"/>
          </a:xfrm>
        </p:spPr>
        <p:txBody>
          <a:bodyPr>
            <a:normAutofit/>
          </a:bodyPr>
          <a:lstStyle/>
          <a:p>
            <a:pPr marL="152396" indent="0">
              <a:buNone/>
            </a:pPr>
            <a:r>
              <a:rPr lang="es-ES" sz="1600" dirty="0"/>
              <a:t>Información general: aplicación de la estrategia según temario.</a:t>
            </a:r>
          </a:p>
        </p:txBody>
      </p:sp>
      <p:sp>
        <p:nvSpPr>
          <p:cNvPr id="3" name="Marcador de número de diapositiva 2">
            <a:extLst>
              <a:ext uri="{FF2B5EF4-FFF2-40B4-BE49-F238E27FC236}">
                <a16:creationId xmlns:a16="http://schemas.microsoft.com/office/drawing/2014/main" id="{A50C2990-2746-E70F-04F9-5AEE8894AF8B}"/>
              </a:ext>
            </a:extLst>
          </p:cNvPr>
          <p:cNvSpPr>
            <a:spLocks noGrp="1"/>
          </p:cNvSpPr>
          <p:nvPr>
            <p:ph type="sldNum" idx="12"/>
          </p:nvPr>
        </p:nvSpPr>
        <p:spPr/>
        <p:txBody>
          <a:bodyPr>
            <a:normAutofit lnSpcReduction="10000"/>
          </a:bodyPr>
          <a:lstStyle/>
          <a:p>
            <a:fld id="{00000000-1234-1234-1234-123412341234}" type="slidenum">
              <a:rPr lang="es-ES" smtClean="0"/>
              <a:pPr/>
              <a:t>11</a:t>
            </a:fld>
            <a:endParaRPr lang="es-ES"/>
          </a:p>
        </p:txBody>
      </p:sp>
      <p:sp>
        <p:nvSpPr>
          <p:cNvPr id="4" name="Marcador de pie de página 3">
            <a:extLst>
              <a:ext uri="{FF2B5EF4-FFF2-40B4-BE49-F238E27FC236}">
                <a16:creationId xmlns:a16="http://schemas.microsoft.com/office/drawing/2014/main" id="{0CBDB31F-53D6-10B6-0313-C6D6A04B4834}"/>
              </a:ext>
            </a:extLst>
          </p:cNvPr>
          <p:cNvSpPr>
            <a:spLocks noGrp="1"/>
          </p:cNvSpPr>
          <p:nvPr>
            <p:ph type="ftr" sz="quarter" idx="13"/>
          </p:nvPr>
        </p:nvSpPr>
        <p:spPr/>
        <p:txBody>
          <a:bodyPr/>
          <a:lstStyle/>
          <a:p>
            <a:r>
              <a:rPr lang="es-ES" dirty="0"/>
              <a:t>Elaborado por: Clara Janneth Santos-Martínez</a:t>
            </a:r>
          </a:p>
        </p:txBody>
      </p:sp>
      <p:sp>
        <p:nvSpPr>
          <p:cNvPr id="5" name="Título 4">
            <a:extLst>
              <a:ext uri="{FF2B5EF4-FFF2-40B4-BE49-F238E27FC236}">
                <a16:creationId xmlns:a16="http://schemas.microsoft.com/office/drawing/2014/main" id="{ABA4C7CA-C364-4CD2-943E-7003D080C7A6}"/>
              </a:ext>
            </a:extLst>
          </p:cNvPr>
          <p:cNvSpPr>
            <a:spLocks noGrp="1"/>
          </p:cNvSpPr>
          <p:nvPr>
            <p:ph type="title"/>
          </p:nvPr>
        </p:nvSpPr>
        <p:spPr>
          <a:xfrm>
            <a:off x="1252330" y="350875"/>
            <a:ext cx="10331030" cy="641746"/>
          </a:xfrm>
        </p:spPr>
        <p:txBody>
          <a:bodyPr/>
          <a:lstStyle/>
          <a:p>
            <a:r>
              <a:rPr lang="es-ES" dirty="0"/>
              <a:t>Esquema de la estrategia pedagógica</a:t>
            </a:r>
          </a:p>
        </p:txBody>
      </p:sp>
      <p:graphicFrame>
        <p:nvGraphicFramePr>
          <p:cNvPr id="6" name="Tabla 5">
            <a:extLst>
              <a:ext uri="{FF2B5EF4-FFF2-40B4-BE49-F238E27FC236}">
                <a16:creationId xmlns:a16="http://schemas.microsoft.com/office/drawing/2014/main" id="{2A8BEAFE-E623-2863-88C9-1B712E4630CA}"/>
              </a:ext>
            </a:extLst>
          </p:cNvPr>
          <p:cNvGraphicFramePr>
            <a:graphicFrameLocks noGrp="1"/>
          </p:cNvGraphicFramePr>
          <p:nvPr>
            <p:extLst>
              <p:ext uri="{D42A27DB-BD31-4B8C-83A1-F6EECF244321}">
                <p14:modId xmlns:p14="http://schemas.microsoft.com/office/powerpoint/2010/main" val="2007638053"/>
              </p:ext>
            </p:extLst>
          </p:nvPr>
        </p:nvGraphicFramePr>
        <p:xfrm>
          <a:off x="1814830" y="1416965"/>
          <a:ext cx="9124840" cy="5318760"/>
        </p:xfrm>
        <a:graphic>
          <a:graphicData uri="http://schemas.openxmlformats.org/drawingml/2006/table">
            <a:tbl>
              <a:tblPr firstRow="1" bandRow="1">
                <a:tableStyleId>{6E25E649-3F16-4E02-A733-19D2CDBF48F0}</a:tableStyleId>
              </a:tblPr>
              <a:tblGrid>
                <a:gridCol w="1187562">
                  <a:extLst>
                    <a:ext uri="{9D8B030D-6E8A-4147-A177-3AD203B41FA5}">
                      <a16:colId xmlns:a16="http://schemas.microsoft.com/office/drawing/2014/main" val="2708148912"/>
                    </a:ext>
                  </a:extLst>
                </a:gridCol>
                <a:gridCol w="2786734">
                  <a:extLst>
                    <a:ext uri="{9D8B030D-6E8A-4147-A177-3AD203B41FA5}">
                      <a16:colId xmlns:a16="http://schemas.microsoft.com/office/drawing/2014/main" val="4253380256"/>
                    </a:ext>
                  </a:extLst>
                </a:gridCol>
                <a:gridCol w="2442227">
                  <a:extLst>
                    <a:ext uri="{9D8B030D-6E8A-4147-A177-3AD203B41FA5}">
                      <a16:colId xmlns:a16="http://schemas.microsoft.com/office/drawing/2014/main" val="3385304753"/>
                    </a:ext>
                  </a:extLst>
                </a:gridCol>
                <a:gridCol w="2708317">
                  <a:extLst>
                    <a:ext uri="{9D8B030D-6E8A-4147-A177-3AD203B41FA5}">
                      <a16:colId xmlns:a16="http://schemas.microsoft.com/office/drawing/2014/main" val="4238569539"/>
                    </a:ext>
                  </a:extLst>
                </a:gridCol>
              </a:tblGrid>
              <a:tr h="370840">
                <a:tc>
                  <a:txBody>
                    <a:bodyPr/>
                    <a:lstStyle/>
                    <a:p>
                      <a:pPr algn="ctr"/>
                      <a:r>
                        <a:rPr lang="es-ES" sz="1500" dirty="0"/>
                        <a:t>Ejercicio</a:t>
                      </a:r>
                    </a:p>
                  </a:txBody>
                  <a:tcPr/>
                </a:tc>
                <a:tc>
                  <a:txBody>
                    <a:bodyPr/>
                    <a:lstStyle/>
                    <a:p>
                      <a:pPr algn="ctr"/>
                      <a:r>
                        <a:rPr lang="es-ES" sz="1500" dirty="0"/>
                        <a:t>Investigar / Lectura</a:t>
                      </a:r>
                    </a:p>
                  </a:txBody>
                  <a:tcPr/>
                </a:tc>
                <a:tc>
                  <a:txBody>
                    <a:bodyPr/>
                    <a:lstStyle/>
                    <a:p>
                      <a:pPr algn="ctr"/>
                      <a:r>
                        <a:rPr lang="es-ES" sz="1500" dirty="0"/>
                        <a:t>Herramienta TIC</a:t>
                      </a:r>
                    </a:p>
                  </a:txBody>
                  <a:tcPr/>
                </a:tc>
                <a:tc>
                  <a:txBody>
                    <a:bodyPr/>
                    <a:lstStyle/>
                    <a:p>
                      <a:pPr algn="ctr"/>
                      <a:r>
                        <a:rPr lang="es-ES" sz="1500" dirty="0"/>
                        <a:t>Producto</a:t>
                      </a:r>
                    </a:p>
                  </a:txBody>
                  <a:tcPr/>
                </a:tc>
                <a:extLst>
                  <a:ext uri="{0D108BD9-81ED-4DB2-BD59-A6C34878D82A}">
                    <a16:rowId xmlns:a16="http://schemas.microsoft.com/office/drawing/2014/main" val="140307849"/>
                  </a:ext>
                </a:extLst>
              </a:tr>
              <a:tr h="370840">
                <a:tc>
                  <a:txBody>
                    <a:bodyPr/>
                    <a:lstStyle/>
                    <a:p>
                      <a:pPr algn="ctr"/>
                      <a:r>
                        <a:rPr lang="es-ES" sz="1500" dirty="0"/>
                        <a:t>T0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Acortamiento de URL. Abrir Listas; Abrir One Note; Abrir carpeta “Documentación Informativa” en One Drive.</a:t>
                      </a:r>
                    </a:p>
                    <a:p>
                      <a:pPr algn="l"/>
                      <a:endParaRPr lang="es-ES" sz="1500" dirty="0"/>
                    </a:p>
                  </a:txBody>
                  <a:tcPr/>
                </a:tc>
                <a:tc>
                  <a:txBody>
                    <a:bodyPr/>
                    <a:lstStyle/>
                    <a:p>
                      <a:r>
                        <a:rPr lang="es-ES" sz="1500" dirty="0"/>
                        <a:t>Office 365: Listas, One Note, One Drive; Acortadores URL</a:t>
                      </a:r>
                    </a:p>
                  </a:txBody>
                  <a:tcPr/>
                </a:tc>
                <a:tc>
                  <a:txBody>
                    <a:bodyPr/>
                    <a:lstStyle/>
                    <a:p>
                      <a:r>
                        <a:rPr lang="es-ES" sz="1500" dirty="0"/>
                        <a:t>Iniciación: Libreta Digital One Note; Listas (Ficha Bibliográfica); Lección en Aula Virtual</a:t>
                      </a:r>
                    </a:p>
                  </a:txBody>
                  <a:tcPr/>
                </a:tc>
                <a:extLst>
                  <a:ext uri="{0D108BD9-81ED-4DB2-BD59-A6C34878D82A}">
                    <a16:rowId xmlns:a16="http://schemas.microsoft.com/office/drawing/2014/main" val="396432384"/>
                  </a:ext>
                </a:extLst>
              </a:tr>
              <a:tr h="335312">
                <a:tc>
                  <a:txBody>
                    <a:bodyPr/>
                    <a:lstStyle/>
                    <a:p>
                      <a:pPr algn="ctr"/>
                      <a:r>
                        <a:rPr lang="es-ES" sz="1500" dirty="0"/>
                        <a:t>T1</a:t>
                      </a:r>
                    </a:p>
                  </a:txBody>
                  <a:tcPr/>
                </a:tc>
                <a:tc>
                  <a:txBody>
                    <a:bodyPr/>
                    <a:lstStyle/>
                    <a:p>
                      <a:pPr algn="l"/>
                      <a:r>
                        <a:rPr lang="es-ES" sz="1500" dirty="0"/>
                        <a:t>Infografía. Tabla. 2 Lecturas</a:t>
                      </a:r>
                    </a:p>
                  </a:txBody>
                  <a:tcPr/>
                </a:tc>
                <a:tc>
                  <a:txBody>
                    <a:bodyPr/>
                    <a:lstStyle/>
                    <a:p>
                      <a:r>
                        <a:rPr lang="es-ES" sz="1500" dirty="0"/>
                        <a:t>Infografía</a:t>
                      </a:r>
                    </a:p>
                  </a:txBody>
                  <a:tcPr/>
                </a:tc>
                <a:tc>
                  <a:txBody>
                    <a:bodyPr/>
                    <a:lstStyle/>
                    <a:p>
                      <a:r>
                        <a:rPr lang="es-ES" sz="1500" dirty="0"/>
                        <a:t>Infografía: ‘Los padres de la documentación</a:t>
                      </a:r>
                    </a:p>
                  </a:txBody>
                  <a:tcPr/>
                </a:tc>
                <a:extLst>
                  <a:ext uri="{0D108BD9-81ED-4DB2-BD59-A6C34878D82A}">
                    <a16:rowId xmlns:a16="http://schemas.microsoft.com/office/drawing/2014/main" val="26253395"/>
                  </a:ext>
                </a:extLst>
              </a:tr>
              <a:tr h="329597">
                <a:tc>
                  <a:txBody>
                    <a:bodyPr/>
                    <a:lstStyle/>
                    <a:p>
                      <a:pPr algn="ctr"/>
                      <a:r>
                        <a:rPr lang="es-ES" sz="1500" dirty="0"/>
                        <a:t>T2</a:t>
                      </a:r>
                    </a:p>
                  </a:txBody>
                  <a:tcPr/>
                </a:tc>
                <a:tc>
                  <a:txBody>
                    <a:bodyPr/>
                    <a:lstStyle/>
                    <a:p>
                      <a:pPr algn="l"/>
                      <a:r>
                        <a:rPr lang="es-ES" sz="1500" dirty="0"/>
                        <a:t>Fuentes documentales; Análisis formal y análisis de contenido</a:t>
                      </a:r>
                    </a:p>
                  </a:txBody>
                  <a:tcPr/>
                </a:tc>
                <a:tc>
                  <a:txBody>
                    <a:bodyPr/>
                    <a:lstStyle/>
                    <a:p>
                      <a:r>
                        <a:rPr lang="es-ES" sz="1500" dirty="0"/>
                        <a:t>Listas; BB.DD., Drive, Alertas, YouTube</a:t>
                      </a:r>
                    </a:p>
                  </a:txBody>
                  <a:tcPr/>
                </a:tc>
                <a:tc>
                  <a:txBody>
                    <a:bodyPr/>
                    <a:lstStyle/>
                    <a:p>
                      <a:r>
                        <a:rPr lang="es-ES" sz="1500" dirty="0"/>
                        <a:t>Catálogo de recursos; Creative </a:t>
                      </a:r>
                      <a:r>
                        <a:rPr lang="es-ES" sz="1500" dirty="0" err="1"/>
                        <a:t>Commons</a:t>
                      </a:r>
                      <a:endParaRPr lang="es-ES" sz="1500" dirty="0"/>
                    </a:p>
                  </a:txBody>
                  <a:tcPr/>
                </a:tc>
                <a:extLst>
                  <a:ext uri="{0D108BD9-81ED-4DB2-BD59-A6C34878D82A}">
                    <a16:rowId xmlns:a16="http://schemas.microsoft.com/office/drawing/2014/main" val="2001060520"/>
                  </a:ext>
                </a:extLst>
              </a:tr>
              <a:tr h="370840">
                <a:tc>
                  <a:txBody>
                    <a:bodyPr/>
                    <a:lstStyle/>
                    <a:p>
                      <a:pPr algn="ctr"/>
                      <a:r>
                        <a:rPr lang="es-ES" sz="1500" dirty="0"/>
                        <a:t>T3</a:t>
                      </a:r>
                    </a:p>
                  </a:txBody>
                  <a:tcPr/>
                </a:tc>
                <a:tc>
                  <a:txBody>
                    <a:bodyPr/>
                    <a:lstStyle/>
                    <a:p>
                      <a:pPr algn="l"/>
                      <a:r>
                        <a:rPr lang="es-ES" sz="1500" dirty="0"/>
                        <a:t>Fuentes; BB.DD., Google News, otros</a:t>
                      </a:r>
                    </a:p>
                  </a:txBody>
                  <a:tcPr/>
                </a:tc>
                <a:tc>
                  <a:txBody>
                    <a:bodyPr/>
                    <a:lstStyle/>
                    <a:p>
                      <a:r>
                        <a:rPr lang="es-ES" sz="1500" dirty="0" err="1"/>
                        <a:t>Calameo</a:t>
                      </a:r>
                      <a:r>
                        <a:rPr lang="es-ES" sz="1500" dirty="0"/>
                        <a:t> – Revista digital; One Drive</a:t>
                      </a:r>
                    </a:p>
                  </a:txBody>
                  <a:tcPr/>
                </a:tc>
                <a:tc>
                  <a:txBody>
                    <a:bodyPr/>
                    <a:lstStyle/>
                    <a:p>
                      <a:r>
                        <a:rPr lang="es-ES" sz="1500" i="1" dirty="0" err="1"/>
                        <a:t>Clipping</a:t>
                      </a:r>
                      <a:r>
                        <a:rPr lang="es-ES" sz="1500" dirty="0"/>
                        <a:t> de Prensa</a:t>
                      </a:r>
                    </a:p>
                  </a:txBody>
                  <a:tcPr/>
                </a:tc>
                <a:extLst>
                  <a:ext uri="{0D108BD9-81ED-4DB2-BD59-A6C34878D82A}">
                    <a16:rowId xmlns:a16="http://schemas.microsoft.com/office/drawing/2014/main" val="2694340761"/>
                  </a:ext>
                </a:extLst>
              </a:tr>
              <a:tr h="289592">
                <a:tc>
                  <a:txBody>
                    <a:bodyPr/>
                    <a:lstStyle/>
                    <a:p>
                      <a:pPr algn="ctr"/>
                      <a:r>
                        <a:rPr lang="es-ES" sz="1500" dirty="0"/>
                        <a:t>T4</a:t>
                      </a:r>
                    </a:p>
                  </a:txBody>
                  <a:tcPr/>
                </a:tc>
                <a:tc>
                  <a:txBody>
                    <a:bodyPr/>
                    <a:lstStyle/>
                    <a:p>
                      <a:pPr algn="l"/>
                      <a:r>
                        <a:rPr lang="es-ES" sz="1500" dirty="0"/>
                        <a:t>Catálogo de </a:t>
                      </a:r>
                      <a:r>
                        <a:rPr lang="es-ES" sz="1500" dirty="0" err="1"/>
                        <a:t>Christie’s</a:t>
                      </a:r>
                      <a:endParaRPr lang="es-ES" sz="1500" dirty="0"/>
                    </a:p>
                  </a:txBody>
                  <a:tcPr/>
                </a:tc>
                <a:tc>
                  <a:txBody>
                    <a:bodyPr/>
                    <a:lstStyle/>
                    <a:p>
                      <a:r>
                        <a:rPr lang="es-ES" sz="1500" dirty="0"/>
                        <a:t>One Note; One Drive</a:t>
                      </a:r>
                    </a:p>
                  </a:txBody>
                  <a:tcPr/>
                </a:tc>
                <a:tc>
                  <a:txBody>
                    <a:bodyPr/>
                    <a:lstStyle/>
                    <a:p>
                      <a:r>
                        <a:rPr lang="es-ES" sz="1500" dirty="0"/>
                        <a:t>Ensayo Análisis fotografías</a:t>
                      </a:r>
                    </a:p>
                  </a:txBody>
                  <a:tcPr/>
                </a:tc>
                <a:extLst>
                  <a:ext uri="{0D108BD9-81ED-4DB2-BD59-A6C34878D82A}">
                    <a16:rowId xmlns:a16="http://schemas.microsoft.com/office/drawing/2014/main" val="1336185665"/>
                  </a:ext>
                </a:extLst>
              </a:tr>
              <a:tr h="0">
                <a:tc>
                  <a:txBody>
                    <a:bodyPr/>
                    <a:lstStyle/>
                    <a:p>
                      <a:pPr algn="ctr"/>
                      <a:r>
                        <a:rPr lang="es-ES" sz="1500" dirty="0"/>
                        <a:t>T5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500" dirty="0"/>
                        <a:t>BB.DD.: Dragón, etc.; YouTube; Google News; Pinterest, etc. </a:t>
                      </a:r>
                    </a:p>
                  </a:txBody>
                  <a:tcPr/>
                </a:tc>
                <a:tc>
                  <a:txBody>
                    <a:bodyPr/>
                    <a:lstStyle/>
                    <a:p>
                      <a:r>
                        <a:rPr lang="es-ES" sz="1500" dirty="0"/>
                        <a:t>One Drive; Post en ‘X’, Instagram o </a:t>
                      </a:r>
                      <a:r>
                        <a:rPr lang="es-ES" sz="1500" dirty="0" err="1"/>
                        <a:t>Linkedin</a:t>
                      </a:r>
                      <a:r>
                        <a:rPr lang="es-ES" sz="1500" dirty="0"/>
                        <a:t>.</a:t>
                      </a:r>
                    </a:p>
                  </a:txBody>
                  <a:tcPr/>
                </a:tc>
                <a:tc>
                  <a:txBody>
                    <a:bodyPr/>
                    <a:lstStyle/>
                    <a:p>
                      <a:r>
                        <a:rPr lang="es-ES" sz="1500" dirty="0"/>
                        <a:t>Precampaña de Publicidad. Licencia CC.</a:t>
                      </a:r>
                    </a:p>
                  </a:txBody>
                  <a:tcPr/>
                </a:tc>
                <a:extLst>
                  <a:ext uri="{0D108BD9-81ED-4DB2-BD59-A6C34878D82A}">
                    <a16:rowId xmlns:a16="http://schemas.microsoft.com/office/drawing/2014/main" val="757544150"/>
                  </a:ext>
                </a:extLst>
              </a:tr>
              <a:tr h="370840">
                <a:tc>
                  <a:txBody>
                    <a:bodyPr/>
                    <a:lstStyle/>
                    <a:p>
                      <a:pPr algn="ctr"/>
                      <a:r>
                        <a:rPr lang="es-ES" sz="1500" dirty="0"/>
                        <a:t>T6</a:t>
                      </a:r>
                    </a:p>
                  </a:txBody>
                  <a:tcPr/>
                </a:tc>
                <a:tc>
                  <a:txBody>
                    <a:bodyPr/>
                    <a:lstStyle/>
                    <a:p>
                      <a:pPr algn="l"/>
                      <a:endParaRPr lang="es-ES" sz="1500" dirty="0"/>
                    </a:p>
                  </a:txBody>
                  <a:tcPr/>
                </a:tc>
                <a:tc>
                  <a:txBody>
                    <a:bodyPr/>
                    <a:lstStyle/>
                    <a:p>
                      <a:endParaRPr lang="es-ES" sz="1500" dirty="0"/>
                    </a:p>
                  </a:txBody>
                  <a:tcPr/>
                </a:tc>
                <a:tc>
                  <a:txBody>
                    <a:bodyPr/>
                    <a:lstStyle/>
                    <a:p>
                      <a:endParaRPr lang="es-ES" sz="1500" dirty="0"/>
                    </a:p>
                  </a:txBody>
                  <a:tcPr/>
                </a:tc>
                <a:extLst>
                  <a:ext uri="{0D108BD9-81ED-4DB2-BD59-A6C34878D82A}">
                    <a16:rowId xmlns:a16="http://schemas.microsoft.com/office/drawing/2014/main" val="3128320285"/>
                  </a:ext>
                </a:extLst>
              </a:tr>
              <a:tr h="370840">
                <a:tc>
                  <a:txBody>
                    <a:bodyPr/>
                    <a:lstStyle/>
                    <a:p>
                      <a:pPr algn="ctr"/>
                      <a:r>
                        <a:rPr lang="es-ES" sz="1500" dirty="0"/>
                        <a:t>T7</a:t>
                      </a:r>
                    </a:p>
                  </a:txBody>
                  <a:tcPr/>
                </a:tc>
                <a:tc>
                  <a:txBody>
                    <a:bodyPr/>
                    <a:lstStyle/>
                    <a:p>
                      <a:pPr algn="l"/>
                      <a:endParaRPr lang="es-ES" sz="1500" dirty="0"/>
                    </a:p>
                  </a:txBody>
                  <a:tcPr/>
                </a:tc>
                <a:tc>
                  <a:txBody>
                    <a:bodyPr/>
                    <a:lstStyle/>
                    <a:p>
                      <a:endParaRPr lang="es-ES" sz="1500" dirty="0"/>
                    </a:p>
                  </a:txBody>
                  <a:tcPr/>
                </a:tc>
                <a:tc>
                  <a:txBody>
                    <a:bodyPr/>
                    <a:lstStyle/>
                    <a:p>
                      <a:endParaRPr lang="es-ES" sz="1500" dirty="0"/>
                    </a:p>
                  </a:txBody>
                  <a:tcPr/>
                </a:tc>
                <a:extLst>
                  <a:ext uri="{0D108BD9-81ED-4DB2-BD59-A6C34878D82A}">
                    <a16:rowId xmlns:a16="http://schemas.microsoft.com/office/drawing/2014/main" val="1452980913"/>
                  </a:ext>
                </a:extLst>
              </a:tr>
            </a:tbl>
          </a:graphicData>
        </a:graphic>
      </p:graphicFrame>
    </p:spTree>
    <p:extLst>
      <p:ext uri="{BB962C8B-B14F-4D97-AF65-F5344CB8AC3E}">
        <p14:creationId xmlns:p14="http://schemas.microsoft.com/office/powerpoint/2010/main" val="3418123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8845B0-1124-4078-1723-A52986BCA5F7}"/>
              </a:ext>
            </a:extLst>
          </p:cNvPr>
          <p:cNvSpPr>
            <a:spLocks noGrp="1"/>
          </p:cNvSpPr>
          <p:nvPr>
            <p:ph type="title"/>
          </p:nvPr>
        </p:nvSpPr>
        <p:spPr>
          <a:xfrm>
            <a:off x="1297740" y="463910"/>
            <a:ext cx="8532840" cy="559350"/>
          </a:xfrm>
        </p:spPr>
        <p:txBody>
          <a:bodyPr/>
          <a:lstStyle/>
          <a:p>
            <a:r>
              <a:rPr lang="es-ES" dirty="0"/>
              <a:t>Uso de ‘One Note’ (</a:t>
            </a:r>
            <a:r>
              <a:rPr lang="es-ES" i="1" dirty="0"/>
              <a:t>Microsoft Office</a:t>
            </a:r>
            <a:r>
              <a:rPr lang="es-ES" dirty="0"/>
              <a:t>)</a:t>
            </a:r>
          </a:p>
        </p:txBody>
      </p:sp>
      <p:sp>
        <p:nvSpPr>
          <p:cNvPr id="3" name="Marcador de número de diapositiva 2">
            <a:extLst>
              <a:ext uri="{FF2B5EF4-FFF2-40B4-BE49-F238E27FC236}">
                <a16:creationId xmlns:a16="http://schemas.microsoft.com/office/drawing/2014/main" id="{A7C0CAC3-D11F-2231-9030-E12A8F56F2F3}"/>
              </a:ext>
            </a:extLst>
          </p:cNvPr>
          <p:cNvSpPr>
            <a:spLocks noGrp="1"/>
          </p:cNvSpPr>
          <p:nvPr>
            <p:ph type="sldNum" sz="quarter" idx="10"/>
          </p:nvPr>
        </p:nvSpPr>
        <p:spPr/>
        <p:txBody>
          <a:bodyPr/>
          <a:lstStyle/>
          <a:p>
            <a:fld id="{84198D8D-A5BD-4954-AD2C-0A190A72C325}" type="slidenum">
              <a:rPr lang="es-ES" smtClean="0"/>
              <a:t>12</a:t>
            </a:fld>
            <a:endParaRPr lang="es-ES"/>
          </a:p>
        </p:txBody>
      </p:sp>
      <p:sp>
        <p:nvSpPr>
          <p:cNvPr id="4" name="Marcador de pie de página 3">
            <a:extLst>
              <a:ext uri="{FF2B5EF4-FFF2-40B4-BE49-F238E27FC236}">
                <a16:creationId xmlns:a16="http://schemas.microsoft.com/office/drawing/2014/main" id="{021A4361-EF1E-9179-3429-F7F6DD799D47}"/>
              </a:ext>
            </a:extLst>
          </p:cNvPr>
          <p:cNvSpPr>
            <a:spLocks noGrp="1"/>
          </p:cNvSpPr>
          <p:nvPr>
            <p:ph type="ftr" sz="quarter" idx="11"/>
          </p:nvPr>
        </p:nvSpPr>
        <p:spPr/>
        <p:txBody>
          <a:bodyPr/>
          <a:lstStyle/>
          <a:p>
            <a:r>
              <a:rPr lang="es-ES"/>
              <a:t>Elaborado por: Clara Janneth Santos-Martínez</a:t>
            </a:r>
            <a:endParaRPr lang="es-ES" dirty="0"/>
          </a:p>
        </p:txBody>
      </p:sp>
      <p:graphicFrame>
        <p:nvGraphicFramePr>
          <p:cNvPr id="5" name="Diagrama 4">
            <a:extLst>
              <a:ext uri="{FF2B5EF4-FFF2-40B4-BE49-F238E27FC236}">
                <a16:creationId xmlns:a16="http://schemas.microsoft.com/office/drawing/2014/main" id="{77C7C13F-D521-4727-C9D4-F6A4AA8B2AC3}"/>
              </a:ext>
            </a:extLst>
          </p:cNvPr>
          <p:cNvGraphicFramePr/>
          <p:nvPr>
            <p:extLst>
              <p:ext uri="{D42A27DB-BD31-4B8C-83A1-F6EECF244321}">
                <p14:modId xmlns:p14="http://schemas.microsoft.com/office/powerpoint/2010/main" val="4123617166"/>
              </p:ext>
            </p:extLst>
          </p:nvPr>
        </p:nvGraphicFramePr>
        <p:xfrm>
          <a:off x="2032000" y="1223010"/>
          <a:ext cx="9321800" cy="49153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Imagen 6" descr="Interfaz de usuario gráfica, Aplicación, Icono, Teams&#10;&#10;Descripción generada automáticamente">
            <a:extLst>
              <a:ext uri="{FF2B5EF4-FFF2-40B4-BE49-F238E27FC236}">
                <a16:creationId xmlns:a16="http://schemas.microsoft.com/office/drawing/2014/main" id="{5AE326E1-A089-5446-151F-30C5C8BCED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16630" y="22860"/>
            <a:ext cx="1438950" cy="1461608"/>
          </a:xfrm>
          <a:prstGeom prst="rect">
            <a:avLst/>
          </a:prstGeom>
        </p:spPr>
      </p:pic>
    </p:spTree>
    <p:extLst>
      <p:ext uri="{BB962C8B-B14F-4D97-AF65-F5344CB8AC3E}">
        <p14:creationId xmlns:p14="http://schemas.microsoft.com/office/powerpoint/2010/main" val="2534573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5B2D00-16BE-DAD8-7AEA-67928CFB17CA}"/>
              </a:ext>
            </a:extLst>
          </p:cNvPr>
          <p:cNvSpPr>
            <a:spLocks noGrp="1"/>
          </p:cNvSpPr>
          <p:nvPr>
            <p:ph type="title"/>
          </p:nvPr>
        </p:nvSpPr>
        <p:spPr>
          <a:xfrm>
            <a:off x="1192898" y="232117"/>
            <a:ext cx="10498016" cy="534050"/>
          </a:xfrm>
        </p:spPr>
        <p:txBody>
          <a:bodyPr>
            <a:normAutofit fontScale="90000"/>
          </a:bodyPr>
          <a:lstStyle/>
          <a:p>
            <a:r>
              <a:rPr lang="es-ES" dirty="0"/>
              <a:t>Empezando el curso</a:t>
            </a:r>
          </a:p>
        </p:txBody>
      </p:sp>
      <p:sp>
        <p:nvSpPr>
          <p:cNvPr id="3" name="Marcador de texto 2">
            <a:extLst>
              <a:ext uri="{FF2B5EF4-FFF2-40B4-BE49-F238E27FC236}">
                <a16:creationId xmlns:a16="http://schemas.microsoft.com/office/drawing/2014/main" id="{982434D5-4B8F-B311-8275-FA682EDB0D12}"/>
              </a:ext>
            </a:extLst>
          </p:cNvPr>
          <p:cNvSpPr>
            <a:spLocks noGrp="1"/>
          </p:cNvSpPr>
          <p:nvPr>
            <p:ph type="body" idx="1"/>
          </p:nvPr>
        </p:nvSpPr>
        <p:spPr>
          <a:xfrm>
            <a:off x="1314449" y="2068354"/>
            <a:ext cx="10160109" cy="4012405"/>
          </a:xfrm>
          <a:ln>
            <a:solidFill>
              <a:srgbClr val="FF0000"/>
            </a:solidFill>
          </a:ln>
        </p:spPr>
        <p:txBody>
          <a:bodyPr>
            <a:noAutofit/>
          </a:bodyPr>
          <a:lstStyle/>
          <a:p>
            <a:pPr marL="186262" indent="0" algn="l" rtl="0" fontAlgn="base">
              <a:lnSpc>
                <a:spcPct val="100000"/>
              </a:lnSpc>
              <a:spcBef>
                <a:spcPts val="600"/>
              </a:spcBef>
              <a:buNone/>
            </a:pPr>
            <a:r>
              <a:rPr lang="es-ES" sz="1800" b="0" i="0" dirty="0">
                <a:solidFill>
                  <a:srgbClr val="FF0000"/>
                </a:solidFill>
                <a:effectLst/>
              </a:rPr>
              <a:t>One Note: </a:t>
            </a:r>
            <a:r>
              <a:rPr lang="es-ES" sz="1800" b="0" i="0" dirty="0">
                <a:solidFill>
                  <a:srgbClr val="000000"/>
                </a:solidFill>
                <a:effectLst/>
              </a:rPr>
              <a:t>Abrir Sección: ‘Notas de Clase’. Abra una Página: ‘Tema 1’; Abra Sección: ‘Ejercicios’. Abra Página: ‘Ejercicio 1’; c) Miscelánea</a:t>
            </a:r>
          </a:p>
          <a:p>
            <a:pPr marL="186262" indent="0" algn="l" rtl="0" fontAlgn="base">
              <a:lnSpc>
                <a:spcPct val="100000"/>
              </a:lnSpc>
              <a:spcBef>
                <a:spcPts val="600"/>
              </a:spcBef>
              <a:buNone/>
            </a:pPr>
            <a:r>
              <a:rPr lang="es-ES" sz="1800" b="0" i="0" dirty="0">
                <a:solidFill>
                  <a:srgbClr val="FF0000"/>
                </a:solidFill>
                <a:effectLst/>
              </a:rPr>
              <a:t>Ejercicio:</a:t>
            </a:r>
          </a:p>
          <a:p>
            <a:pPr algn="l" rtl="0" fontAlgn="base">
              <a:lnSpc>
                <a:spcPct val="100000"/>
              </a:lnSpc>
              <a:spcBef>
                <a:spcPts val="600"/>
              </a:spcBef>
            </a:pPr>
            <a:r>
              <a:rPr lang="es-ES" sz="1800" b="0" i="0" dirty="0">
                <a:solidFill>
                  <a:srgbClr val="000000"/>
                </a:solidFill>
                <a:effectLst/>
              </a:rPr>
              <a:t>En Internet realice una búsqueda de URL larga: copiar la expresión más larga que encontréis del navegador. </a:t>
            </a:r>
          </a:p>
          <a:p>
            <a:pPr marL="186262" indent="0" algn="l" rtl="0" fontAlgn="base">
              <a:lnSpc>
                <a:spcPct val="100000"/>
              </a:lnSpc>
              <a:spcBef>
                <a:spcPts val="600"/>
              </a:spcBef>
              <a:buNone/>
            </a:pPr>
            <a:r>
              <a:rPr lang="es-ES" sz="1800" b="0" i="0" dirty="0">
                <a:solidFill>
                  <a:srgbClr val="000000"/>
                </a:solidFill>
                <a:effectLst/>
              </a:rPr>
              <a:t>a) Investigue en </a:t>
            </a:r>
            <a:r>
              <a:rPr lang="es-ES" sz="1800" dirty="0">
                <a:solidFill>
                  <a:srgbClr val="000000"/>
                </a:solidFill>
              </a:rPr>
              <a:t>Google ¿qué es una </a:t>
            </a:r>
            <a:r>
              <a:rPr lang="es-ES" sz="1800" b="0" i="0" dirty="0">
                <a:solidFill>
                  <a:srgbClr val="000000"/>
                </a:solidFill>
                <a:effectLst/>
              </a:rPr>
              <a:t>URL corta?</a:t>
            </a:r>
            <a:r>
              <a:rPr lang="es-ES" sz="1800" dirty="0">
                <a:solidFill>
                  <a:srgbClr val="000000"/>
                </a:solidFill>
              </a:rPr>
              <a:t>. Busque 3 acortadores diferentes</a:t>
            </a:r>
            <a:endParaRPr lang="es-ES" sz="1800" b="0" i="0" dirty="0">
              <a:solidFill>
                <a:srgbClr val="000000"/>
              </a:solidFill>
              <a:effectLst/>
            </a:endParaRPr>
          </a:p>
          <a:p>
            <a:pPr lvl="1" fontAlgn="base">
              <a:lnSpc>
                <a:spcPct val="100000"/>
              </a:lnSpc>
              <a:spcBef>
                <a:spcPts val="600"/>
              </a:spcBef>
            </a:pPr>
            <a:r>
              <a:rPr lang="es-ES" sz="1533" b="0" i="0" dirty="0">
                <a:solidFill>
                  <a:srgbClr val="000000"/>
                </a:solidFill>
                <a:effectLst/>
              </a:rPr>
              <a:t>Utilice One Note. En la Sección Notas de Clase abra una página. Llámela ‘Ejercicio 1’ :Según el acortador colocar el enlace o URL corta </a:t>
            </a:r>
          </a:p>
          <a:p>
            <a:pPr marL="186262" indent="0" algn="l" rtl="0" fontAlgn="base">
              <a:lnSpc>
                <a:spcPct val="100000"/>
              </a:lnSpc>
              <a:spcBef>
                <a:spcPts val="600"/>
              </a:spcBef>
              <a:buNone/>
            </a:pPr>
            <a:r>
              <a:rPr lang="es-ES" sz="1800" b="0" i="0" dirty="0">
                <a:solidFill>
                  <a:srgbClr val="000000"/>
                </a:solidFill>
                <a:effectLst/>
              </a:rPr>
              <a:t>b) Investigue </a:t>
            </a:r>
            <a:r>
              <a:rPr lang="es-ES" sz="1800" dirty="0">
                <a:solidFill>
                  <a:srgbClr val="000000"/>
                </a:solidFill>
              </a:rPr>
              <a:t>¿qué es un h</a:t>
            </a:r>
            <a:r>
              <a:rPr lang="es-ES" sz="1800" b="0" i="0" dirty="0">
                <a:solidFill>
                  <a:srgbClr val="000000"/>
                </a:solidFill>
                <a:effectLst/>
              </a:rPr>
              <a:t>ipervínculo?</a:t>
            </a:r>
          </a:p>
          <a:p>
            <a:pPr algn="l" rtl="0" fontAlgn="base">
              <a:lnSpc>
                <a:spcPct val="100000"/>
              </a:lnSpc>
              <a:spcBef>
                <a:spcPts val="600"/>
              </a:spcBef>
            </a:pPr>
            <a:r>
              <a:rPr lang="es-ES" sz="1800" b="1" i="0" dirty="0">
                <a:solidFill>
                  <a:srgbClr val="000000"/>
                </a:solidFill>
                <a:effectLst/>
              </a:rPr>
              <a:t>Realizar una tabla </a:t>
            </a:r>
            <a:r>
              <a:rPr lang="es-ES" sz="1800" b="0" i="0" dirty="0">
                <a:solidFill>
                  <a:srgbClr val="000000"/>
                </a:solidFill>
                <a:effectLst/>
              </a:rPr>
              <a:t>a 3 columnas incluyendo en las columnas: Acortador; Ventajas ; Desventajas. En las filas incluir cada uno de los 3 acortadores.</a:t>
            </a:r>
          </a:p>
          <a:p>
            <a:pPr algn="l" rtl="0" fontAlgn="base">
              <a:lnSpc>
                <a:spcPct val="100000"/>
              </a:lnSpc>
              <a:spcBef>
                <a:spcPts val="600"/>
              </a:spcBef>
            </a:pPr>
            <a:r>
              <a:rPr lang="es-ES" sz="1800" dirty="0">
                <a:solidFill>
                  <a:srgbClr val="000000"/>
                </a:solidFill>
              </a:rPr>
              <a:t>Las fuentes consultadas deben citarse según las normas APA, 7ª. Edición. Utilizar </a:t>
            </a:r>
            <a:r>
              <a:rPr lang="es-ES" sz="1800" dirty="0" err="1">
                <a:solidFill>
                  <a:srgbClr val="FF0000"/>
                </a:solidFill>
                <a:hlinkClick r:id="rId2">
                  <a:extLst>
                    <a:ext uri="{A12FA001-AC4F-418D-AE19-62706E023703}">
                      <ahyp:hlinkClr xmlns:ahyp="http://schemas.microsoft.com/office/drawing/2018/hyperlinkcolor" val="tx"/>
                    </a:ext>
                  </a:extLst>
                </a:hlinkClick>
              </a:rPr>
              <a:t>Scribbr</a:t>
            </a:r>
            <a:r>
              <a:rPr lang="es-ES" sz="1800" dirty="0">
                <a:solidFill>
                  <a:srgbClr val="000000"/>
                </a:solidFill>
              </a:rPr>
              <a:t> para ello. </a:t>
            </a:r>
            <a:endParaRPr lang="es-ES" sz="1800" b="0" i="0" dirty="0">
              <a:solidFill>
                <a:srgbClr val="000000"/>
              </a:solidFill>
              <a:effectLst/>
            </a:endParaRPr>
          </a:p>
        </p:txBody>
      </p:sp>
      <p:sp>
        <p:nvSpPr>
          <p:cNvPr id="5" name="Marcador de número de diapositiva 4">
            <a:extLst>
              <a:ext uri="{FF2B5EF4-FFF2-40B4-BE49-F238E27FC236}">
                <a16:creationId xmlns:a16="http://schemas.microsoft.com/office/drawing/2014/main" id="{8803A1E6-32A2-C9D4-AB5A-E912544D367D}"/>
              </a:ext>
            </a:extLst>
          </p:cNvPr>
          <p:cNvSpPr>
            <a:spLocks noGrp="1"/>
          </p:cNvSpPr>
          <p:nvPr>
            <p:ph type="sldNum" idx="12"/>
          </p:nvPr>
        </p:nvSpPr>
        <p:spPr/>
        <p:txBody>
          <a:bodyPr/>
          <a:lstStyle/>
          <a:p>
            <a:fld id="{00000000-1234-1234-1234-123412341234}" type="slidenum">
              <a:rPr lang="es-ES" smtClean="0"/>
              <a:pPr/>
              <a:t>13</a:t>
            </a:fld>
            <a:endParaRPr lang="es-ES"/>
          </a:p>
        </p:txBody>
      </p:sp>
      <p:sp>
        <p:nvSpPr>
          <p:cNvPr id="6" name="Marcador de pie de página 5">
            <a:extLst>
              <a:ext uri="{FF2B5EF4-FFF2-40B4-BE49-F238E27FC236}">
                <a16:creationId xmlns:a16="http://schemas.microsoft.com/office/drawing/2014/main" id="{08785752-BFB1-5C16-B3DB-1925FB57CB8B}"/>
              </a:ext>
            </a:extLst>
          </p:cNvPr>
          <p:cNvSpPr>
            <a:spLocks noGrp="1"/>
          </p:cNvSpPr>
          <p:nvPr>
            <p:ph type="ftr" sz="quarter" idx="10"/>
          </p:nvPr>
        </p:nvSpPr>
        <p:spPr/>
        <p:txBody>
          <a:bodyPr/>
          <a:lstStyle/>
          <a:p>
            <a:r>
              <a:rPr lang="es-ES"/>
              <a:t>Elaborado por: Clara Janneth Santos-Martínez</a:t>
            </a:r>
            <a:endParaRPr lang="es-ES" dirty="0"/>
          </a:p>
        </p:txBody>
      </p:sp>
      <p:sp>
        <p:nvSpPr>
          <p:cNvPr id="7" name="CuadroTexto 6">
            <a:extLst>
              <a:ext uri="{FF2B5EF4-FFF2-40B4-BE49-F238E27FC236}">
                <a16:creationId xmlns:a16="http://schemas.microsoft.com/office/drawing/2014/main" id="{9990684D-7C73-6683-9AAC-570EB109F756}"/>
              </a:ext>
            </a:extLst>
          </p:cNvPr>
          <p:cNvSpPr txBox="1"/>
          <p:nvPr/>
        </p:nvSpPr>
        <p:spPr>
          <a:xfrm>
            <a:off x="1383030" y="882576"/>
            <a:ext cx="5060172" cy="400110"/>
          </a:xfrm>
          <a:prstGeom prst="rect">
            <a:avLst/>
          </a:prstGeom>
          <a:solidFill>
            <a:schemeClr val="tx1"/>
          </a:solidFill>
        </p:spPr>
        <p:txBody>
          <a:bodyPr wrap="square" rtlCol="0">
            <a:spAutoFit/>
          </a:bodyPr>
          <a:lstStyle/>
          <a:p>
            <a:r>
              <a:rPr lang="es-ES" sz="2000" b="1" i="0" cap="small" dirty="0">
                <a:solidFill>
                  <a:schemeClr val="bg1">
                    <a:lumMod val="95000"/>
                  </a:schemeClr>
                </a:solidFill>
                <a:effectLst/>
                <a:latin typeface="Calibri" panose="020F0502020204030204" pitchFamily="34" charset="0"/>
              </a:rPr>
              <a:t>EJERCICIO 1. ENLACES – ACORTAMIENTO URL</a:t>
            </a:r>
            <a:r>
              <a:rPr lang="es-ES" sz="2000" b="0" i="0" cap="small" dirty="0">
                <a:solidFill>
                  <a:schemeClr val="bg1">
                    <a:lumMod val="95000"/>
                  </a:schemeClr>
                </a:solidFill>
                <a:effectLst/>
                <a:latin typeface="Calibri" panose="020F0502020204030204" pitchFamily="34" charset="0"/>
              </a:rPr>
              <a:t> </a:t>
            </a:r>
            <a:r>
              <a:rPr lang="es-ES" sz="2000" cap="small" dirty="0">
                <a:solidFill>
                  <a:schemeClr val="bg1">
                    <a:lumMod val="95000"/>
                  </a:schemeClr>
                </a:solidFill>
              </a:rPr>
              <a:t> </a:t>
            </a:r>
          </a:p>
        </p:txBody>
      </p:sp>
      <p:sp>
        <p:nvSpPr>
          <p:cNvPr id="9" name="CuadroTexto 8">
            <a:extLst>
              <a:ext uri="{FF2B5EF4-FFF2-40B4-BE49-F238E27FC236}">
                <a16:creationId xmlns:a16="http://schemas.microsoft.com/office/drawing/2014/main" id="{BF13FB9A-A107-90BB-FFA9-756F38A56A13}"/>
              </a:ext>
            </a:extLst>
          </p:cNvPr>
          <p:cNvSpPr txBox="1"/>
          <p:nvPr/>
        </p:nvSpPr>
        <p:spPr>
          <a:xfrm>
            <a:off x="1192898" y="1338030"/>
            <a:ext cx="9837052" cy="369332"/>
          </a:xfrm>
          <a:prstGeom prst="rect">
            <a:avLst/>
          </a:prstGeom>
          <a:noFill/>
        </p:spPr>
        <p:txBody>
          <a:bodyPr wrap="square">
            <a:spAutoFit/>
          </a:bodyPr>
          <a:lstStyle/>
          <a:p>
            <a:pPr marL="186262" indent="0" algn="l" rtl="0" fontAlgn="base">
              <a:buNone/>
            </a:pPr>
            <a:r>
              <a:rPr lang="es-ES" sz="1800" b="1" dirty="0">
                <a:solidFill>
                  <a:srgbClr val="000000"/>
                </a:solidFill>
                <a:latin typeface="Calibri" panose="020F0502020204030204" pitchFamily="34" charset="0"/>
              </a:rPr>
              <a:t>Objetivo: </a:t>
            </a:r>
            <a:r>
              <a:rPr lang="es-ES" sz="1800" dirty="0">
                <a:solidFill>
                  <a:srgbClr val="000000"/>
                </a:solidFill>
                <a:latin typeface="Calibri" panose="020F0502020204030204" pitchFamily="34" charset="0"/>
              </a:rPr>
              <a:t>Unificar criterios para la gestión documental desarrollando competencias digitales.</a:t>
            </a:r>
            <a:endParaRPr lang="es-ES" sz="1800" b="0"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581058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5B2D00-16BE-DAD8-7AEA-67928CFB17CA}"/>
              </a:ext>
            </a:extLst>
          </p:cNvPr>
          <p:cNvSpPr>
            <a:spLocks noGrp="1"/>
          </p:cNvSpPr>
          <p:nvPr>
            <p:ph type="title"/>
          </p:nvPr>
        </p:nvSpPr>
        <p:spPr>
          <a:xfrm>
            <a:off x="1192898" y="232117"/>
            <a:ext cx="10498016" cy="534050"/>
          </a:xfrm>
        </p:spPr>
        <p:txBody>
          <a:bodyPr>
            <a:normAutofit fontScale="90000"/>
          </a:bodyPr>
          <a:lstStyle/>
          <a:p>
            <a:r>
              <a:rPr lang="es-ES" dirty="0"/>
              <a:t>Empezando el curso</a:t>
            </a:r>
          </a:p>
        </p:txBody>
      </p:sp>
      <p:sp>
        <p:nvSpPr>
          <p:cNvPr id="4" name="Marcador de texto 3">
            <a:extLst>
              <a:ext uri="{FF2B5EF4-FFF2-40B4-BE49-F238E27FC236}">
                <a16:creationId xmlns:a16="http://schemas.microsoft.com/office/drawing/2014/main" id="{4170058D-8858-09D2-F299-DAE2A1B565B0}"/>
              </a:ext>
            </a:extLst>
          </p:cNvPr>
          <p:cNvSpPr>
            <a:spLocks noGrp="1"/>
          </p:cNvSpPr>
          <p:nvPr>
            <p:ph type="body" idx="2"/>
          </p:nvPr>
        </p:nvSpPr>
        <p:spPr>
          <a:xfrm>
            <a:off x="1303020" y="2068354"/>
            <a:ext cx="10287000" cy="4012406"/>
          </a:xfrm>
          <a:ln>
            <a:solidFill>
              <a:srgbClr val="FF0000"/>
            </a:solidFill>
          </a:ln>
        </p:spPr>
        <p:txBody>
          <a:bodyPr>
            <a:noAutofit/>
          </a:bodyPr>
          <a:lstStyle/>
          <a:p>
            <a:r>
              <a:rPr lang="es-ES" dirty="0"/>
              <a:t>Abrir documentos en Office 365. </a:t>
            </a:r>
          </a:p>
          <a:p>
            <a:r>
              <a:rPr lang="es-ES" dirty="0"/>
              <a:t>One Drive: prepara una carpeta para tus ‘Ejercicios’, otra para ‘Lecturas’</a:t>
            </a:r>
          </a:p>
          <a:p>
            <a:r>
              <a:rPr lang="es-ES" dirty="0"/>
              <a:t>Listas: Empieza por </a:t>
            </a:r>
            <a:r>
              <a:rPr lang="es-ES" dirty="0">
                <a:solidFill>
                  <a:srgbClr val="FF0000"/>
                </a:solidFill>
              </a:rPr>
              <a:t>Lectura 1</a:t>
            </a:r>
            <a:r>
              <a:rPr lang="es-ES" dirty="0"/>
              <a:t>:  </a:t>
            </a:r>
            <a:r>
              <a:rPr lang="es-ES" dirty="0">
                <a:hlinkClick r:id="rId2"/>
              </a:rPr>
              <a:t>leer el siguiente texto</a:t>
            </a:r>
            <a:r>
              <a:rPr lang="es-ES" dirty="0"/>
              <a:t>. A continuación, intenta abrir una Lista para el curso. Denomínala: ‘Fichas bibliográficas’. Incluye los siguientes </a:t>
            </a:r>
            <a:r>
              <a:rPr lang="es-ES" u="sng" dirty="0"/>
              <a:t>campos: ‘</a:t>
            </a:r>
            <a:r>
              <a:rPr lang="es-ES" dirty="0"/>
              <a:t>Título’, ‘Descripción’, ‘URL1’, ‘URL 2’, ‘Tipo documental’, ‘AutorApellido1’, ‘Autor Nombre1’, ‘AutorApellido2’, ‘AutorNombre2’ ‘</a:t>
            </a:r>
            <a:r>
              <a:rPr lang="es-ES" dirty="0" err="1"/>
              <a:t>OtrosAutores</a:t>
            </a:r>
            <a:r>
              <a:rPr lang="es-ES" dirty="0"/>
              <a:t>’, fecha. Recuerda que el signo “+” permite Abrir una Lista. </a:t>
            </a:r>
          </a:p>
          <a:p>
            <a:r>
              <a:rPr lang="es-ES" dirty="0"/>
              <a:t>Empieza a usar ‘Listas’ incluyendo uno de los acortadores que investigaste.</a:t>
            </a:r>
          </a:p>
          <a:p>
            <a:pPr marL="186262" indent="0">
              <a:buNone/>
            </a:pPr>
            <a:r>
              <a:rPr lang="es-ES" dirty="0"/>
              <a:t>Posibles autores: Anónimo; Redacción, VV.AA.</a:t>
            </a:r>
          </a:p>
        </p:txBody>
      </p:sp>
      <p:sp>
        <p:nvSpPr>
          <p:cNvPr id="5" name="Marcador de número de diapositiva 4">
            <a:extLst>
              <a:ext uri="{FF2B5EF4-FFF2-40B4-BE49-F238E27FC236}">
                <a16:creationId xmlns:a16="http://schemas.microsoft.com/office/drawing/2014/main" id="{8803A1E6-32A2-C9D4-AB5A-E912544D367D}"/>
              </a:ext>
            </a:extLst>
          </p:cNvPr>
          <p:cNvSpPr>
            <a:spLocks noGrp="1"/>
          </p:cNvSpPr>
          <p:nvPr>
            <p:ph type="sldNum" idx="12"/>
          </p:nvPr>
        </p:nvSpPr>
        <p:spPr/>
        <p:txBody>
          <a:bodyPr/>
          <a:lstStyle/>
          <a:p>
            <a:fld id="{00000000-1234-1234-1234-123412341234}" type="slidenum">
              <a:rPr lang="es-ES" smtClean="0"/>
              <a:pPr/>
              <a:t>14</a:t>
            </a:fld>
            <a:endParaRPr lang="es-ES"/>
          </a:p>
        </p:txBody>
      </p:sp>
      <p:sp>
        <p:nvSpPr>
          <p:cNvPr id="6" name="Marcador de pie de página 5">
            <a:extLst>
              <a:ext uri="{FF2B5EF4-FFF2-40B4-BE49-F238E27FC236}">
                <a16:creationId xmlns:a16="http://schemas.microsoft.com/office/drawing/2014/main" id="{08785752-BFB1-5C16-B3DB-1925FB57CB8B}"/>
              </a:ext>
            </a:extLst>
          </p:cNvPr>
          <p:cNvSpPr>
            <a:spLocks noGrp="1"/>
          </p:cNvSpPr>
          <p:nvPr>
            <p:ph type="ftr" sz="quarter" idx="10"/>
          </p:nvPr>
        </p:nvSpPr>
        <p:spPr/>
        <p:txBody>
          <a:bodyPr/>
          <a:lstStyle/>
          <a:p>
            <a:r>
              <a:rPr lang="es-ES"/>
              <a:t>Elaborado por: Clara Janneth Santos-Martínez</a:t>
            </a:r>
            <a:endParaRPr lang="es-ES" dirty="0"/>
          </a:p>
        </p:txBody>
      </p:sp>
      <p:sp>
        <p:nvSpPr>
          <p:cNvPr id="7" name="CuadroTexto 6">
            <a:extLst>
              <a:ext uri="{FF2B5EF4-FFF2-40B4-BE49-F238E27FC236}">
                <a16:creationId xmlns:a16="http://schemas.microsoft.com/office/drawing/2014/main" id="{9990684D-7C73-6683-9AAC-570EB109F756}"/>
              </a:ext>
            </a:extLst>
          </p:cNvPr>
          <p:cNvSpPr txBox="1"/>
          <p:nvPr/>
        </p:nvSpPr>
        <p:spPr>
          <a:xfrm>
            <a:off x="1383030" y="882576"/>
            <a:ext cx="5060172" cy="400110"/>
          </a:xfrm>
          <a:prstGeom prst="rect">
            <a:avLst/>
          </a:prstGeom>
          <a:solidFill>
            <a:schemeClr val="tx1"/>
          </a:solidFill>
        </p:spPr>
        <p:txBody>
          <a:bodyPr wrap="square" rtlCol="0">
            <a:spAutoFit/>
          </a:bodyPr>
          <a:lstStyle/>
          <a:p>
            <a:r>
              <a:rPr lang="es-ES" sz="2000" b="1" i="0" cap="small" dirty="0">
                <a:solidFill>
                  <a:schemeClr val="bg1">
                    <a:lumMod val="95000"/>
                  </a:schemeClr>
                </a:solidFill>
                <a:effectLst/>
                <a:latin typeface="Calibri" panose="020F0502020204030204" pitchFamily="34" charset="0"/>
              </a:rPr>
              <a:t>EJERCICIO 1. ENLACES – ACORTAMIENTO URL</a:t>
            </a:r>
            <a:r>
              <a:rPr lang="es-ES" sz="2000" b="0" i="0" cap="small" dirty="0">
                <a:solidFill>
                  <a:schemeClr val="bg1">
                    <a:lumMod val="95000"/>
                  </a:schemeClr>
                </a:solidFill>
                <a:effectLst/>
                <a:latin typeface="Calibri" panose="020F0502020204030204" pitchFamily="34" charset="0"/>
              </a:rPr>
              <a:t> </a:t>
            </a:r>
            <a:r>
              <a:rPr lang="es-ES" sz="2000" cap="small" dirty="0">
                <a:solidFill>
                  <a:schemeClr val="bg1">
                    <a:lumMod val="95000"/>
                  </a:schemeClr>
                </a:solidFill>
              </a:rPr>
              <a:t> </a:t>
            </a:r>
          </a:p>
        </p:txBody>
      </p:sp>
      <p:sp>
        <p:nvSpPr>
          <p:cNvPr id="9" name="CuadroTexto 8">
            <a:extLst>
              <a:ext uri="{FF2B5EF4-FFF2-40B4-BE49-F238E27FC236}">
                <a16:creationId xmlns:a16="http://schemas.microsoft.com/office/drawing/2014/main" id="{BF13FB9A-A107-90BB-FFA9-756F38A56A13}"/>
              </a:ext>
            </a:extLst>
          </p:cNvPr>
          <p:cNvSpPr txBox="1"/>
          <p:nvPr/>
        </p:nvSpPr>
        <p:spPr>
          <a:xfrm>
            <a:off x="1192898" y="1338030"/>
            <a:ext cx="9837052" cy="369332"/>
          </a:xfrm>
          <a:prstGeom prst="rect">
            <a:avLst/>
          </a:prstGeom>
          <a:noFill/>
        </p:spPr>
        <p:txBody>
          <a:bodyPr wrap="square">
            <a:spAutoFit/>
          </a:bodyPr>
          <a:lstStyle/>
          <a:p>
            <a:pPr marL="186262" indent="0" algn="l" rtl="0" fontAlgn="base">
              <a:buNone/>
            </a:pPr>
            <a:r>
              <a:rPr lang="es-ES" sz="1800" b="1" dirty="0">
                <a:solidFill>
                  <a:srgbClr val="000000"/>
                </a:solidFill>
                <a:latin typeface="Calibri" panose="020F0502020204030204" pitchFamily="34" charset="0"/>
              </a:rPr>
              <a:t>Objetivo: </a:t>
            </a:r>
            <a:r>
              <a:rPr lang="es-ES" sz="1800" dirty="0">
                <a:solidFill>
                  <a:srgbClr val="000000"/>
                </a:solidFill>
                <a:latin typeface="Calibri" panose="020F0502020204030204" pitchFamily="34" charset="0"/>
              </a:rPr>
              <a:t>Unificar criterios para la gestión documental desarrollando competencias digitales.</a:t>
            </a:r>
            <a:endParaRPr lang="es-ES" sz="1800" b="0" i="0"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736808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A33A7A8-38EA-8433-90A8-19D1E7C83F92}"/>
              </a:ext>
            </a:extLst>
          </p:cNvPr>
          <p:cNvSpPr>
            <a:spLocks noGrp="1"/>
          </p:cNvSpPr>
          <p:nvPr>
            <p:ph type="sldNum" idx="12"/>
          </p:nvPr>
        </p:nvSpPr>
        <p:spPr/>
        <p:txBody>
          <a:bodyPr>
            <a:normAutofit lnSpcReduction="10000"/>
          </a:bodyPr>
          <a:lstStyle/>
          <a:p>
            <a:fld id="{00000000-1234-1234-1234-123412341234}" type="slidenum">
              <a:rPr lang="es-ES" smtClean="0"/>
              <a:pPr/>
              <a:t>15</a:t>
            </a:fld>
            <a:endParaRPr lang="es-ES"/>
          </a:p>
        </p:txBody>
      </p:sp>
      <p:sp>
        <p:nvSpPr>
          <p:cNvPr id="4" name="Marcador de pie de página 3">
            <a:extLst>
              <a:ext uri="{FF2B5EF4-FFF2-40B4-BE49-F238E27FC236}">
                <a16:creationId xmlns:a16="http://schemas.microsoft.com/office/drawing/2014/main" id="{D4A7B7B4-8313-4B51-B5EC-EBC7623B5063}"/>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1531C02E-CE36-D897-CB03-0ECC9C365B23}"/>
              </a:ext>
            </a:extLst>
          </p:cNvPr>
          <p:cNvSpPr>
            <a:spLocks noGrp="1"/>
          </p:cNvSpPr>
          <p:nvPr>
            <p:ph type="title"/>
          </p:nvPr>
        </p:nvSpPr>
        <p:spPr>
          <a:xfrm>
            <a:off x="1955800" y="1808199"/>
            <a:ext cx="8893175" cy="1051321"/>
          </a:xfrm>
        </p:spPr>
        <p:txBody>
          <a:bodyPr/>
          <a:lstStyle/>
          <a:p>
            <a:r>
              <a:rPr lang="es-ES" dirty="0"/>
              <a:t>Tema 1. Introducción a la Documentación</a:t>
            </a:r>
          </a:p>
        </p:txBody>
      </p:sp>
      <p:sp>
        <p:nvSpPr>
          <p:cNvPr id="6" name="Marcador de texto 1">
            <a:extLst>
              <a:ext uri="{FF2B5EF4-FFF2-40B4-BE49-F238E27FC236}">
                <a16:creationId xmlns:a16="http://schemas.microsoft.com/office/drawing/2014/main" id="{706CC226-AF3A-DCB5-7349-A85AE26BC49B}"/>
              </a:ext>
            </a:extLst>
          </p:cNvPr>
          <p:cNvSpPr>
            <a:spLocks noGrp="1"/>
          </p:cNvSpPr>
          <p:nvPr>
            <p:ph type="body" idx="1"/>
          </p:nvPr>
        </p:nvSpPr>
        <p:spPr>
          <a:xfrm>
            <a:off x="1955800" y="2974826"/>
            <a:ext cx="9655175" cy="3288138"/>
          </a:xfrm>
        </p:spPr>
        <p:txBody>
          <a:bodyPr>
            <a:noAutofit/>
          </a:bodyPr>
          <a:lstStyle/>
          <a:p>
            <a:pPr algn="l" rtl="0" fontAlgn="base">
              <a:lnSpc>
                <a:spcPct val="100000"/>
              </a:lnSpc>
              <a:spcBef>
                <a:spcPts val="600"/>
              </a:spcBef>
            </a:pPr>
            <a:r>
              <a:rPr lang="es-ES" sz="1600" dirty="0"/>
              <a:t>Ejercicio 1. Realizar 2 lecturas: </a:t>
            </a:r>
            <a:r>
              <a:rPr lang="es-ES" sz="1600" b="0" i="0" dirty="0">
                <a:solidFill>
                  <a:srgbClr val="333333"/>
                </a:solidFill>
                <a:effectLst/>
              </a:rPr>
              <a:t> </a:t>
            </a:r>
          </a:p>
          <a:p>
            <a:pPr lvl="1" fontAlgn="base">
              <a:lnSpc>
                <a:spcPct val="100000"/>
              </a:lnSpc>
              <a:spcBef>
                <a:spcPts val="600"/>
              </a:spcBef>
            </a:pPr>
            <a:r>
              <a:rPr lang="es-ES" sz="1600" b="0" i="0" dirty="0" err="1">
                <a:solidFill>
                  <a:srgbClr val="333333"/>
                </a:solidFill>
                <a:effectLst/>
              </a:rPr>
              <a:t>Lelis</a:t>
            </a:r>
            <a:r>
              <a:rPr lang="es-ES" sz="1600" b="0" i="0" dirty="0">
                <a:solidFill>
                  <a:srgbClr val="333333"/>
                </a:solidFill>
                <a:effectLst/>
              </a:rPr>
              <a:t> García, H. y Mireles Cárdenas, C. (2002). Aportaciones de Paul </a:t>
            </a:r>
            <a:r>
              <a:rPr lang="es-ES" sz="1600" b="0" i="0" dirty="0" err="1">
                <a:solidFill>
                  <a:srgbClr val="333333"/>
                </a:solidFill>
                <a:effectLst/>
              </a:rPr>
              <a:t>Otlet</a:t>
            </a:r>
            <a:r>
              <a:rPr lang="es-ES" sz="1600" b="0" i="0" dirty="0">
                <a:solidFill>
                  <a:srgbClr val="333333"/>
                </a:solidFill>
                <a:effectLst/>
              </a:rPr>
              <a:t> a la Bibliotecología Actual. Liber: Revista de Bibliotecología, 4(3), pp. 22-26. </a:t>
            </a:r>
            <a:r>
              <a:rPr lang="es-ES" sz="1600" b="0" i="0" dirty="0">
                <a:solidFill>
                  <a:srgbClr val="000000"/>
                </a:solidFill>
                <a:effectLst/>
                <a:hlinkClick r:id="rId2"/>
              </a:rPr>
              <a:t>http://eprints.rclis.org/6133/</a:t>
            </a:r>
            <a:r>
              <a:rPr lang="es-ES" sz="1600" b="0" i="0" dirty="0">
                <a:solidFill>
                  <a:srgbClr val="000000"/>
                </a:solidFill>
                <a:effectLst/>
              </a:rPr>
              <a:t> </a:t>
            </a:r>
          </a:p>
          <a:p>
            <a:pPr lvl="1" fontAlgn="base">
              <a:lnSpc>
                <a:spcPct val="100000"/>
              </a:lnSpc>
              <a:spcBef>
                <a:spcPts val="600"/>
              </a:spcBef>
            </a:pPr>
            <a:r>
              <a:rPr lang="es-ES" sz="1600" b="0" i="0" dirty="0">
                <a:solidFill>
                  <a:srgbClr val="333333"/>
                </a:solidFill>
                <a:effectLst/>
              </a:rPr>
              <a:t>2. Sánchez Hernández, M. F.; Chacón Gutiérrez, I.; Pérez Timón, M. (2011). Documentación Informativa para el nuevo espacio europeo de educación superior. Vol. I.: El conocimiento y su representación. Editorial </a:t>
            </a:r>
            <a:r>
              <a:rPr lang="es-ES" sz="1600" b="0" i="0" dirty="0" err="1">
                <a:solidFill>
                  <a:srgbClr val="333333"/>
                </a:solidFill>
                <a:effectLst/>
              </a:rPr>
              <a:t>Universitas</a:t>
            </a:r>
            <a:r>
              <a:rPr lang="es-ES" sz="1600" b="0" i="0" dirty="0">
                <a:solidFill>
                  <a:srgbClr val="333333"/>
                </a:solidFill>
                <a:effectLst/>
              </a:rPr>
              <a:t>, S.A. </a:t>
            </a:r>
          </a:p>
          <a:p>
            <a:pPr fontAlgn="base">
              <a:lnSpc>
                <a:spcPct val="100000"/>
              </a:lnSpc>
              <a:spcBef>
                <a:spcPts val="600"/>
              </a:spcBef>
            </a:pPr>
            <a:r>
              <a:rPr lang="es-ES" sz="1600" dirty="0">
                <a:solidFill>
                  <a:srgbClr val="000000"/>
                </a:solidFill>
              </a:rPr>
              <a:t>Investigar: ¿Qué es una infografía? Ver ejemplos. Realizar una Tabla con (3) Ventajas de la Infografía</a:t>
            </a:r>
            <a:endParaRPr lang="es-ES" sz="1600" b="0" i="0" dirty="0">
              <a:solidFill>
                <a:srgbClr val="000000"/>
              </a:solidFill>
              <a:effectLst/>
            </a:endParaRPr>
          </a:p>
          <a:p>
            <a:pPr fontAlgn="base">
              <a:lnSpc>
                <a:spcPct val="100000"/>
              </a:lnSpc>
              <a:spcBef>
                <a:spcPts val="600"/>
              </a:spcBef>
            </a:pPr>
            <a:r>
              <a:rPr lang="es-ES" sz="1600" b="0" i="0" dirty="0">
                <a:solidFill>
                  <a:srgbClr val="000000"/>
                </a:solidFill>
                <a:effectLst/>
              </a:rPr>
              <a:t>Elaborar Infografía: ‘Los padres de la Documentación’</a:t>
            </a:r>
          </a:p>
          <a:p>
            <a:pPr fontAlgn="base">
              <a:lnSpc>
                <a:spcPct val="100000"/>
              </a:lnSpc>
              <a:spcBef>
                <a:spcPts val="600"/>
              </a:spcBef>
            </a:pPr>
            <a:r>
              <a:rPr lang="es-ES" sz="1600" dirty="0">
                <a:solidFill>
                  <a:srgbClr val="FF0000"/>
                </a:solidFill>
              </a:rPr>
              <a:t>Teórico. </a:t>
            </a:r>
            <a:r>
              <a:rPr lang="es-ES" sz="1600" dirty="0"/>
              <a:t>Realizar Lección en Aula Virtual, según Lectura 1</a:t>
            </a:r>
          </a:p>
          <a:p>
            <a:pPr fontAlgn="base">
              <a:lnSpc>
                <a:spcPct val="100000"/>
              </a:lnSpc>
              <a:spcBef>
                <a:spcPts val="600"/>
              </a:spcBef>
            </a:pPr>
            <a:endParaRPr lang="es-ES" sz="1600" b="0" i="0" dirty="0">
              <a:solidFill>
                <a:srgbClr val="000000"/>
              </a:solidFill>
              <a:effectLst/>
            </a:endParaRPr>
          </a:p>
          <a:p>
            <a:pPr>
              <a:lnSpc>
                <a:spcPct val="100000"/>
              </a:lnSpc>
              <a:spcBef>
                <a:spcPts val="600"/>
              </a:spcBef>
            </a:pPr>
            <a:endParaRPr lang="es-ES" sz="1600" dirty="0"/>
          </a:p>
        </p:txBody>
      </p:sp>
    </p:spTree>
    <p:extLst>
      <p:ext uri="{BB962C8B-B14F-4D97-AF65-F5344CB8AC3E}">
        <p14:creationId xmlns:p14="http://schemas.microsoft.com/office/powerpoint/2010/main" val="622094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761024-BBE1-D208-51CD-7326DE79F0BE}"/>
              </a:ext>
            </a:extLst>
          </p:cNvPr>
          <p:cNvSpPr>
            <a:spLocks noGrp="1"/>
          </p:cNvSpPr>
          <p:nvPr>
            <p:ph type="title"/>
          </p:nvPr>
        </p:nvSpPr>
        <p:spPr>
          <a:xfrm>
            <a:off x="1311965" y="352425"/>
            <a:ext cx="10271395" cy="1038225"/>
          </a:xfrm>
        </p:spPr>
        <p:txBody>
          <a:bodyPr/>
          <a:lstStyle/>
          <a:p>
            <a:r>
              <a:rPr lang="es-ES" b="1" i="0" dirty="0">
                <a:solidFill>
                  <a:srgbClr val="FF0000"/>
                </a:solidFill>
                <a:effectLst/>
                <a:latin typeface="Calibri" panose="020F0502020204030204" pitchFamily="34" charset="0"/>
              </a:rPr>
              <a:t>Historia de la Documentación (Padres de la documentación)</a:t>
            </a:r>
            <a:r>
              <a:rPr lang="es-ES" b="0" i="0" dirty="0">
                <a:solidFill>
                  <a:srgbClr val="FF0000"/>
                </a:solidFill>
                <a:effectLst/>
                <a:latin typeface="Calibri" panose="020F0502020204030204" pitchFamily="34" charset="0"/>
              </a:rPr>
              <a:t> </a:t>
            </a:r>
            <a:endParaRPr lang="es-ES" dirty="0"/>
          </a:p>
        </p:txBody>
      </p:sp>
      <p:sp>
        <p:nvSpPr>
          <p:cNvPr id="3" name="Marcador de contenido 2">
            <a:extLst>
              <a:ext uri="{FF2B5EF4-FFF2-40B4-BE49-F238E27FC236}">
                <a16:creationId xmlns:a16="http://schemas.microsoft.com/office/drawing/2014/main" id="{9B3393D7-F586-C496-0F97-DC9D5A33C77F}"/>
              </a:ext>
            </a:extLst>
          </p:cNvPr>
          <p:cNvSpPr>
            <a:spLocks noGrp="1"/>
          </p:cNvSpPr>
          <p:nvPr>
            <p:ph idx="1"/>
          </p:nvPr>
        </p:nvSpPr>
        <p:spPr>
          <a:xfrm>
            <a:off x="1311965" y="1577340"/>
            <a:ext cx="9568069" cy="4446269"/>
          </a:xfrm>
        </p:spPr>
        <p:txBody>
          <a:bodyPr>
            <a:noAutofit/>
          </a:bodyPr>
          <a:lstStyle/>
          <a:p>
            <a:pPr algn="l" rtl="0" fontAlgn="base"/>
            <a:r>
              <a:rPr lang="es-ES" sz="1500" b="1" i="0" u="sng" dirty="0">
                <a:solidFill>
                  <a:srgbClr val="000000"/>
                </a:solidFill>
                <a:effectLst/>
                <a:latin typeface="Calibri" panose="020F0502020204030204" pitchFamily="34" charset="0"/>
              </a:rPr>
              <a:t>Objetivo general:</a:t>
            </a:r>
            <a:r>
              <a:rPr lang="es-ES" sz="1500" b="1" i="0" dirty="0">
                <a:solidFill>
                  <a:srgbClr val="000000"/>
                </a:solidFill>
                <a:effectLst/>
                <a:latin typeface="Calibri" panose="020F0502020204030204" pitchFamily="34" charset="0"/>
              </a:rPr>
              <a:t> </a:t>
            </a:r>
            <a:r>
              <a:rPr lang="es-ES" sz="1500" b="0" i="0" dirty="0">
                <a:solidFill>
                  <a:srgbClr val="000000"/>
                </a:solidFill>
                <a:effectLst/>
                <a:latin typeface="Calibri" panose="020F0502020204030204" pitchFamily="34" charset="0"/>
              </a:rPr>
              <a:t>valorar las ventajas de la </a:t>
            </a:r>
            <a:r>
              <a:rPr lang="es-ES" sz="1500" b="0" i="0" u="sng" dirty="0">
                <a:solidFill>
                  <a:srgbClr val="000000"/>
                </a:solidFill>
                <a:effectLst/>
                <a:latin typeface="Calibri" panose="020F0502020204030204" pitchFamily="34" charset="0"/>
              </a:rPr>
              <a:t>infografía</a:t>
            </a:r>
            <a:r>
              <a:rPr lang="es-ES" sz="1500" b="0" i="0" dirty="0">
                <a:solidFill>
                  <a:srgbClr val="000000"/>
                </a:solidFill>
                <a:effectLst/>
                <a:latin typeface="Calibri" panose="020F0502020204030204" pitchFamily="34" charset="0"/>
              </a:rPr>
              <a:t> como herramienta TIC al servicio de la presentación de la información.  </a:t>
            </a:r>
            <a:endParaRPr lang="es-ES" sz="15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s-ES" sz="1500" b="0" i="0" dirty="0">
                <a:solidFill>
                  <a:srgbClr val="000000"/>
                </a:solidFill>
                <a:effectLst/>
                <a:latin typeface="Calibri" panose="020F0502020204030204" pitchFamily="34" charset="0"/>
              </a:rPr>
              <a:t>Hacer una infografía </a:t>
            </a:r>
            <a:r>
              <a:rPr lang="es-ES" sz="1500" b="1" i="0" dirty="0">
                <a:solidFill>
                  <a:srgbClr val="000000"/>
                </a:solidFill>
                <a:effectLst/>
                <a:latin typeface="Calibri" panose="020F0502020204030204" pitchFamily="34" charset="0"/>
              </a:rPr>
              <a:t>titulada Historia de la Documentación: Los padres de la Documentación</a:t>
            </a:r>
            <a:r>
              <a:rPr lang="es-ES" sz="1500" b="0" i="0" dirty="0">
                <a:solidFill>
                  <a:srgbClr val="000000"/>
                </a:solidFill>
                <a:effectLst/>
                <a:latin typeface="Calibri" panose="020F0502020204030204" pitchFamily="34" charset="0"/>
              </a:rPr>
              <a:t>. Paul </a:t>
            </a:r>
            <a:r>
              <a:rPr lang="es-ES" sz="1500" b="0" i="0" dirty="0" err="1">
                <a:solidFill>
                  <a:srgbClr val="000000"/>
                </a:solidFill>
                <a:effectLst/>
                <a:latin typeface="Calibri" panose="020F0502020204030204" pitchFamily="34" charset="0"/>
              </a:rPr>
              <a:t>Otlet</a:t>
            </a:r>
            <a:r>
              <a:rPr lang="es-ES" sz="1500" b="0" i="0" dirty="0">
                <a:solidFill>
                  <a:srgbClr val="000000"/>
                </a:solidFill>
                <a:effectLst/>
                <a:latin typeface="Calibri" panose="020F0502020204030204" pitchFamily="34" charset="0"/>
              </a:rPr>
              <a:t> y Henri </a:t>
            </a:r>
            <a:r>
              <a:rPr lang="es-ES" sz="1500" b="0" i="0" dirty="0" err="1">
                <a:solidFill>
                  <a:srgbClr val="000000"/>
                </a:solidFill>
                <a:effectLst/>
                <a:latin typeface="Calibri" panose="020F0502020204030204" pitchFamily="34" charset="0"/>
              </a:rPr>
              <a:t>LaFontaine</a:t>
            </a:r>
            <a:r>
              <a:rPr lang="es-ES" sz="1500" b="0" i="0" dirty="0">
                <a:solidFill>
                  <a:srgbClr val="000000"/>
                </a:solidFill>
                <a:effectLst/>
                <a:latin typeface="Calibri" panose="020F0502020204030204" pitchFamily="34" charset="0"/>
              </a:rPr>
              <a:t>. (Una de las fuentes a incluir para la infografía puede ser el cuadro de Sánchez Hernández, et. al. (2011, 81)). También se puede leer el texto de </a:t>
            </a:r>
            <a:r>
              <a:rPr lang="es-ES" sz="1500" b="0" i="0" dirty="0" err="1">
                <a:solidFill>
                  <a:srgbClr val="000000"/>
                </a:solidFill>
                <a:effectLst/>
                <a:latin typeface="Calibri" panose="020F0502020204030204" pitchFamily="34" charset="0"/>
              </a:rPr>
              <a:t>Lelis</a:t>
            </a:r>
            <a:r>
              <a:rPr lang="es-ES" sz="1500" b="0" i="0" dirty="0">
                <a:solidFill>
                  <a:srgbClr val="000000"/>
                </a:solidFill>
                <a:effectLst/>
                <a:latin typeface="Calibri" panose="020F0502020204030204" pitchFamily="34" charset="0"/>
              </a:rPr>
              <a:t> García y Mireles Cárdenas (2002), </a:t>
            </a:r>
            <a:r>
              <a:rPr lang="es-ES" sz="1500" b="1" i="0" dirty="0">
                <a:solidFill>
                  <a:srgbClr val="000000"/>
                </a:solidFill>
                <a:effectLst/>
                <a:latin typeface="Calibri" panose="020F0502020204030204" pitchFamily="34" charset="0"/>
              </a:rPr>
              <a:t>ver adjuntos. </a:t>
            </a:r>
            <a:r>
              <a:rPr lang="es-ES" sz="1500" b="0" i="0" dirty="0">
                <a:solidFill>
                  <a:srgbClr val="000000"/>
                </a:solidFill>
                <a:effectLst/>
                <a:latin typeface="Calibri" panose="020F0502020204030204" pitchFamily="34" charset="0"/>
              </a:rPr>
              <a:t> </a:t>
            </a:r>
          </a:p>
          <a:p>
            <a:pPr marL="742950" lvl="1" indent="-285750" algn="l" rtl="0" fontAlgn="base">
              <a:buFont typeface="Arial" panose="020B0604020202020204" pitchFamily="34" charset="0"/>
              <a:buChar char="•"/>
            </a:pPr>
            <a:r>
              <a:rPr lang="es-ES" sz="1500" b="0" i="0" dirty="0">
                <a:solidFill>
                  <a:srgbClr val="000000"/>
                </a:solidFill>
                <a:effectLst/>
                <a:latin typeface="Calibri" panose="020F0502020204030204" pitchFamily="34" charset="0"/>
              </a:rPr>
              <a:t>Utilizar </a:t>
            </a:r>
            <a:r>
              <a:rPr lang="es-ES" sz="1500" b="0" i="0" dirty="0" err="1">
                <a:solidFill>
                  <a:srgbClr val="000000"/>
                </a:solidFill>
                <a:effectLst/>
                <a:latin typeface="Calibri" panose="020F0502020204030204" pitchFamily="34" charset="0"/>
              </a:rPr>
              <a:t>Bitly</a:t>
            </a:r>
            <a:r>
              <a:rPr lang="es-ES" sz="1500" b="0" i="0" dirty="0">
                <a:solidFill>
                  <a:srgbClr val="000000"/>
                </a:solidFill>
                <a:effectLst/>
                <a:latin typeface="Calibri" panose="020F0502020204030204" pitchFamily="34" charset="0"/>
              </a:rPr>
              <a:t> para acortar enlaces </a:t>
            </a:r>
          </a:p>
          <a:p>
            <a:pPr marL="742950" lvl="1" indent="-285750" algn="l" rtl="0" fontAlgn="base">
              <a:buFont typeface="Arial" panose="020B0604020202020204" pitchFamily="34" charset="0"/>
              <a:buChar char="•"/>
            </a:pPr>
            <a:r>
              <a:rPr lang="es-ES" sz="1500" b="0" i="0" dirty="0">
                <a:solidFill>
                  <a:srgbClr val="000000"/>
                </a:solidFill>
                <a:effectLst/>
                <a:latin typeface="Calibri" panose="020F0502020204030204" pitchFamily="34" charset="0"/>
              </a:rPr>
              <a:t>Utilizar </a:t>
            </a:r>
            <a:r>
              <a:rPr lang="es-ES" sz="1500" b="0" i="0" dirty="0" err="1">
                <a:solidFill>
                  <a:srgbClr val="000000"/>
                </a:solidFill>
                <a:effectLst/>
                <a:latin typeface="Calibri" panose="020F0502020204030204" pitchFamily="34" charset="0"/>
              </a:rPr>
              <a:t>Scribbr</a:t>
            </a:r>
            <a:r>
              <a:rPr lang="es-ES" sz="1500" b="0" i="0" dirty="0">
                <a:solidFill>
                  <a:srgbClr val="000000"/>
                </a:solidFill>
                <a:effectLst/>
                <a:latin typeface="Calibri" panose="020F0502020204030204" pitchFamily="34" charset="0"/>
              </a:rPr>
              <a:t> para citar fuentes </a:t>
            </a:r>
          </a:p>
          <a:p>
            <a:pPr fontAlgn="base">
              <a:buFontTx/>
              <a:buChar char="-"/>
            </a:pPr>
            <a:r>
              <a:rPr lang="es-ES" sz="1500" dirty="0">
                <a:solidFill>
                  <a:srgbClr val="000000"/>
                </a:solidFill>
                <a:latin typeface="Calibri" panose="020F0502020204030204" pitchFamily="34" charset="0"/>
              </a:rPr>
              <a:t>Incluye la fuente de Sánchez Hernández, M.F., et al, en Listas. Tipología documental: libro</a:t>
            </a:r>
          </a:p>
          <a:p>
            <a:pPr fontAlgn="base">
              <a:buFontTx/>
              <a:buChar char="-"/>
            </a:pPr>
            <a:r>
              <a:rPr lang="es-ES" sz="1500" b="0" i="0" u="sng" dirty="0">
                <a:solidFill>
                  <a:srgbClr val="FF0000"/>
                </a:solidFill>
                <a:effectLst/>
                <a:latin typeface="Calibri" panose="020F0502020204030204" pitchFamily="34" charset="0"/>
              </a:rPr>
              <a:t>Entrega </a:t>
            </a:r>
            <a:r>
              <a:rPr lang="es-ES" sz="1500" b="0" i="0" dirty="0">
                <a:solidFill>
                  <a:srgbClr val="000000"/>
                </a:solidFill>
                <a:effectLst/>
                <a:latin typeface="Calibri" panose="020F0502020204030204" pitchFamily="34" charset="0"/>
              </a:rPr>
              <a:t>tu infografía en una página de la sección privada de One Note (contiene tu nombre), sección “Deberes”. Insertar: infografía como archivo </a:t>
            </a:r>
            <a:r>
              <a:rPr lang="es-ES" sz="1500" b="0" i="0" dirty="0" err="1">
                <a:solidFill>
                  <a:srgbClr val="000000"/>
                </a:solidFill>
                <a:effectLst/>
                <a:latin typeface="Calibri" panose="020F0502020204030204" pitchFamily="34" charset="0"/>
              </a:rPr>
              <a:t>pdf</a:t>
            </a:r>
            <a:r>
              <a:rPr lang="es-ES" sz="1500" b="0" i="0" dirty="0">
                <a:solidFill>
                  <a:srgbClr val="000000"/>
                </a:solidFill>
                <a:effectLst/>
                <a:latin typeface="Calibri" panose="020F0502020204030204" pitchFamily="34" charset="0"/>
              </a:rPr>
              <a:t>, enlace compartido de la infografía</a:t>
            </a:r>
          </a:p>
          <a:p>
            <a:pPr algn="l" rtl="0" fontAlgn="base"/>
            <a:r>
              <a:rPr lang="es-ES" sz="1500" b="1" i="0" dirty="0">
                <a:solidFill>
                  <a:srgbClr val="000000"/>
                </a:solidFill>
                <a:effectLst/>
                <a:latin typeface="Calibri" panose="020F0502020204030204" pitchFamily="34" charset="0"/>
              </a:rPr>
              <a:t>Referencias Bibliográficas: </a:t>
            </a:r>
            <a:r>
              <a:rPr lang="es-ES" sz="1500" b="0" i="0" dirty="0">
                <a:solidFill>
                  <a:srgbClr val="000000"/>
                </a:solidFill>
                <a:effectLst/>
                <a:latin typeface="Calibri" panose="020F0502020204030204" pitchFamily="34" charset="0"/>
              </a:rPr>
              <a:t> </a:t>
            </a:r>
            <a:endParaRPr lang="es-ES" sz="1500"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s-ES" sz="1500" b="0" i="0" dirty="0" err="1">
                <a:solidFill>
                  <a:srgbClr val="000000"/>
                </a:solidFill>
                <a:effectLst/>
                <a:latin typeface="Times New Roman" panose="02020603050405020304" pitchFamily="18" charset="0"/>
              </a:rPr>
              <a:t>Bua</a:t>
            </a:r>
            <a:r>
              <a:rPr lang="es-ES" sz="1500" b="0" i="0" dirty="0">
                <a:solidFill>
                  <a:srgbClr val="000000"/>
                </a:solidFill>
                <a:effectLst/>
                <a:latin typeface="Times New Roman" panose="02020603050405020304" pitchFamily="18" charset="0"/>
              </a:rPr>
              <a:t>. (s. f.). </a:t>
            </a:r>
            <a:r>
              <a:rPr lang="es-ES" sz="1500" b="0" i="1" dirty="0">
                <a:solidFill>
                  <a:srgbClr val="000000"/>
                </a:solidFill>
                <a:effectLst/>
                <a:latin typeface="Times New Roman" panose="02020603050405020304" pitchFamily="18" charset="0"/>
              </a:rPr>
              <a:t>Pasos para hacer una infografía | Desarrollo de contenidos digitales: aplicaciones on-line</a:t>
            </a:r>
            <a:r>
              <a:rPr lang="es-ES" sz="1500" b="0" i="0" dirty="0">
                <a:solidFill>
                  <a:srgbClr val="000000"/>
                </a:solidFill>
                <a:effectLst/>
                <a:latin typeface="Times New Roman" panose="02020603050405020304" pitchFamily="18" charset="0"/>
              </a:rPr>
              <a:t>. </a:t>
            </a:r>
            <a:r>
              <a:rPr lang="es-ES" sz="1500" b="0" i="0" dirty="0">
                <a:solidFill>
                  <a:srgbClr val="000000"/>
                </a:solidFill>
                <a:effectLst/>
                <a:latin typeface="Times New Roman" panose="02020603050405020304" pitchFamily="18" charset="0"/>
                <a:hlinkClick r:id="rId2"/>
              </a:rPr>
              <a:t>https://bit.ly/46isDhk</a:t>
            </a:r>
            <a:r>
              <a:rPr lang="es-ES" sz="1500" b="0" i="0" dirty="0">
                <a:solidFill>
                  <a:srgbClr val="000000"/>
                </a:solidFill>
                <a:effectLst/>
                <a:latin typeface="Times New Roman" panose="02020603050405020304" pitchFamily="18" charset="0"/>
              </a:rPr>
              <a:t>  </a:t>
            </a:r>
            <a:endParaRPr lang="es-ES" sz="1500" b="0" i="0" dirty="0">
              <a:solidFill>
                <a:srgbClr val="000000"/>
              </a:solidFill>
              <a:effectLst/>
              <a:latin typeface="Calibri" panose="020F0502020204030204" pitchFamily="34" charset="0"/>
            </a:endParaRPr>
          </a:p>
          <a:p>
            <a:pPr algn="l" rtl="0" fontAlgn="base">
              <a:buFont typeface="Arial" panose="020B0604020202020204" pitchFamily="34" charset="0"/>
              <a:buChar char="•"/>
            </a:pPr>
            <a:r>
              <a:rPr lang="es-ES" sz="1500" b="0" i="0" dirty="0">
                <a:solidFill>
                  <a:srgbClr val="000000"/>
                </a:solidFill>
                <a:effectLst/>
                <a:latin typeface="Calibri" panose="020F0502020204030204" pitchFamily="34" charset="0"/>
              </a:rPr>
              <a:t>Sánchez Hernández, M. F.; Chacón Gutiérrez, I.; Pérez Timón, M. (2011). </a:t>
            </a:r>
            <a:r>
              <a:rPr lang="es-ES" sz="1500" b="0" i="1" dirty="0">
                <a:solidFill>
                  <a:srgbClr val="000000"/>
                </a:solidFill>
                <a:effectLst/>
                <a:latin typeface="Calibri" panose="020F0502020204030204" pitchFamily="34" charset="0"/>
              </a:rPr>
              <a:t>Documentación Informativa para el nuevo espacio europeo de educación superior. Vol. I.: El conocimiento y su representación. </a:t>
            </a:r>
            <a:r>
              <a:rPr lang="es-ES" sz="1500" b="0" i="0" dirty="0">
                <a:solidFill>
                  <a:srgbClr val="000000"/>
                </a:solidFill>
                <a:effectLst/>
                <a:latin typeface="Calibri" panose="020F0502020204030204" pitchFamily="34" charset="0"/>
              </a:rPr>
              <a:t>Editorial </a:t>
            </a:r>
            <a:r>
              <a:rPr lang="es-ES" sz="1500" b="0" i="0" dirty="0" err="1">
                <a:solidFill>
                  <a:srgbClr val="000000"/>
                </a:solidFill>
                <a:effectLst/>
                <a:latin typeface="Calibri" panose="020F0502020204030204" pitchFamily="34" charset="0"/>
              </a:rPr>
              <a:t>Universitas</a:t>
            </a:r>
            <a:r>
              <a:rPr lang="es-ES" sz="1500" b="0" i="0" dirty="0">
                <a:solidFill>
                  <a:srgbClr val="000000"/>
                </a:solidFill>
                <a:effectLst/>
                <a:latin typeface="Calibri" panose="020F0502020204030204" pitchFamily="34" charset="0"/>
              </a:rPr>
              <a:t>, S.A.  </a:t>
            </a:r>
          </a:p>
          <a:p>
            <a:pPr algn="l" rtl="0" fontAlgn="base">
              <a:buFont typeface="Arial" panose="020B0604020202020204" pitchFamily="34" charset="0"/>
              <a:buChar char="•"/>
            </a:pPr>
            <a:r>
              <a:rPr lang="es-ES" sz="1500" b="0" i="0" dirty="0" err="1">
                <a:solidFill>
                  <a:srgbClr val="000000"/>
                </a:solidFill>
                <a:effectLst/>
                <a:latin typeface="Calibri" panose="020F0502020204030204" pitchFamily="34" charset="0"/>
              </a:rPr>
              <a:t>Lelis</a:t>
            </a:r>
            <a:r>
              <a:rPr lang="es-ES" sz="1500" b="0" i="0" dirty="0">
                <a:solidFill>
                  <a:srgbClr val="000000"/>
                </a:solidFill>
                <a:effectLst/>
                <a:latin typeface="Calibri" panose="020F0502020204030204" pitchFamily="34" charset="0"/>
              </a:rPr>
              <a:t> García, H.; Mireles Cárdenas, C.. (2002). Aportaciones de Paul </a:t>
            </a:r>
            <a:r>
              <a:rPr lang="es-ES" sz="1500" b="0" i="0" dirty="0" err="1">
                <a:solidFill>
                  <a:srgbClr val="000000"/>
                </a:solidFill>
                <a:effectLst/>
                <a:latin typeface="Calibri" panose="020F0502020204030204" pitchFamily="34" charset="0"/>
              </a:rPr>
              <a:t>Otlet</a:t>
            </a:r>
            <a:r>
              <a:rPr lang="es-ES" sz="1500" b="0" i="0" dirty="0">
                <a:solidFill>
                  <a:srgbClr val="000000"/>
                </a:solidFill>
                <a:effectLst/>
                <a:latin typeface="Calibri" panose="020F0502020204030204" pitchFamily="34" charset="0"/>
              </a:rPr>
              <a:t> a la bibliotecología actual. </a:t>
            </a:r>
            <a:r>
              <a:rPr lang="es-ES" sz="1500" b="0" i="1" dirty="0">
                <a:solidFill>
                  <a:srgbClr val="000000"/>
                </a:solidFill>
                <a:effectLst/>
                <a:latin typeface="Calibri" panose="020F0502020204030204" pitchFamily="34" charset="0"/>
              </a:rPr>
              <a:t>Nueva Época, </a:t>
            </a:r>
            <a:r>
              <a:rPr lang="es-ES" sz="1500" b="0" i="1" dirty="0" err="1">
                <a:solidFill>
                  <a:srgbClr val="000000"/>
                </a:solidFill>
                <a:effectLst/>
                <a:latin typeface="Calibri" panose="020F0502020204030204" pitchFamily="34" charset="0"/>
              </a:rPr>
              <a:t>vol</a:t>
            </a:r>
            <a:r>
              <a:rPr lang="es-ES" sz="1500" b="0" i="1" dirty="0">
                <a:solidFill>
                  <a:srgbClr val="000000"/>
                </a:solidFill>
                <a:effectLst/>
                <a:latin typeface="Calibri" panose="020F0502020204030204" pitchFamily="34" charset="0"/>
              </a:rPr>
              <a:t> 4. </a:t>
            </a:r>
            <a:r>
              <a:rPr lang="es-ES" sz="1500" b="0" i="0" dirty="0">
                <a:solidFill>
                  <a:srgbClr val="000000"/>
                </a:solidFill>
                <a:effectLst/>
                <a:latin typeface="Calibri" panose="020F0502020204030204" pitchFamily="34" charset="0"/>
              </a:rPr>
              <a:t>(3), pp. 22-26. </a:t>
            </a:r>
            <a:r>
              <a:rPr lang="es-ES" sz="1500" b="0" i="0" dirty="0">
                <a:solidFill>
                  <a:srgbClr val="000000"/>
                </a:solidFill>
                <a:effectLst/>
                <a:latin typeface="Calibri" panose="020F0502020204030204" pitchFamily="34" charset="0"/>
                <a:hlinkClick r:id="rId3"/>
              </a:rPr>
              <a:t>https://bit.ly/3EIFgXj</a:t>
            </a:r>
            <a:r>
              <a:rPr lang="es-ES" sz="1500" b="0" i="0" dirty="0">
                <a:solidFill>
                  <a:srgbClr val="000000"/>
                </a:solidFill>
                <a:effectLst/>
                <a:latin typeface="Calibri" panose="020F0502020204030204" pitchFamily="34" charset="0"/>
              </a:rPr>
              <a:t>  </a:t>
            </a:r>
          </a:p>
          <a:p>
            <a:pPr marL="0" indent="0" algn="l" rtl="0" fontAlgn="base">
              <a:buNone/>
            </a:pPr>
            <a:endParaRPr lang="es-ES" sz="1500" b="0" i="0" dirty="0">
              <a:solidFill>
                <a:srgbClr val="000000"/>
              </a:solidFill>
              <a:effectLst/>
              <a:latin typeface="Segoe UI" panose="020B0502040204020203" pitchFamily="34" charset="0"/>
            </a:endParaRPr>
          </a:p>
        </p:txBody>
      </p:sp>
      <p:sp>
        <p:nvSpPr>
          <p:cNvPr id="4" name="Marcador de pie de página 3">
            <a:extLst>
              <a:ext uri="{FF2B5EF4-FFF2-40B4-BE49-F238E27FC236}">
                <a16:creationId xmlns:a16="http://schemas.microsoft.com/office/drawing/2014/main" id="{EC884660-E5ED-4C69-0F34-9AD0069C2BF7}"/>
              </a:ext>
            </a:extLst>
          </p:cNvPr>
          <p:cNvSpPr>
            <a:spLocks noGrp="1"/>
          </p:cNvSpPr>
          <p:nvPr>
            <p:ph type="ftr" sz="quarter" idx="11"/>
          </p:nvPr>
        </p:nvSpPr>
        <p:spPr/>
        <p:txBody>
          <a:bodyPr/>
          <a:lstStyle/>
          <a:p>
            <a:r>
              <a:rPr lang="es-ES"/>
              <a:t>Elaborado por: Clara Janneth Santos-Martínez</a:t>
            </a:r>
            <a:endParaRPr lang="es-ES" dirty="0"/>
          </a:p>
        </p:txBody>
      </p:sp>
      <p:sp>
        <p:nvSpPr>
          <p:cNvPr id="5" name="Marcador de número de diapositiva 4">
            <a:extLst>
              <a:ext uri="{FF2B5EF4-FFF2-40B4-BE49-F238E27FC236}">
                <a16:creationId xmlns:a16="http://schemas.microsoft.com/office/drawing/2014/main" id="{4703A606-086C-59EA-561D-73358CE3FC79}"/>
              </a:ext>
            </a:extLst>
          </p:cNvPr>
          <p:cNvSpPr>
            <a:spLocks noGrp="1"/>
          </p:cNvSpPr>
          <p:nvPr>
            <p:ph type="sldNum" sz="quarter" idx="12"/>
          </p:nvPr>
        </p:nvSpPr>
        <p:spPr/>
        <p:txBody>
          <a:bodyPr/>
          <a:lstStyle/>
          <a:p>
            <a:fld id="{0F1556C4-DFC3-4611-A7CC-780699185E26}" type="slidenum">
              <a:rPr lang="es-ES" smtClean="0"/>
              <a:t>16</a:t>
            </a:fld>
            <a:endParaRPr lang="es-ES"/>
          </a:p>
        </p:txBody>
      </p:sp>
    </p:spTree>
    <p:extLst>
      <p:ext uri="{BB962C8B-B14F-4D97-AF65-F5344CB8AC3E}">
        <p14:creationId xmlns:p14="http://schemas.microsoft.com/office/powerpoint/2010/main" val="913485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A33A7A8-38EA-8433-90A8-19D1E7C83F92}"/>
              </a:ext>
            </a:extLst>
          </p:cNvPr>
          <p:cNvSpPr>
            <a:spLocks noGrp="1"/>
          </p:cNvSpPr>
          <p:nvPr>
            <p:ph type="sldNum" idx="12"/>
          </p:nvPr>
        </p:nvSpPr>
        <p:spPr/>
        <p:txBody>
          <a:bodyPr>
            <a:normAutofit lnSpcReduction="10000"/>
          </a:bodyPr>
          <a:lstStyle/>
          <a:p>
            <a:fld id="{00000000-1234-1234-1234-123412341234}" type="slidenum">
              <a:rPr lang="es-ES" smtClean="0"/>
              <a:pPr/>
              <a:t>17</a:t>
            </a:fld>
            <a:endParaRPr lang="es-ES"/>
          </a:p>
        </p:txBody>
      </p:sp>
      <p:sp>
        <p:nvSpPr>
          <p:cNvPr id="4" name="Marcador de pie de página 3">
            <a:extLst>
              <a:ext uri="{FF2B5EF4-FFF2-40B4-BE49-F238E27FC236}">
                <a16:creationId xmlns:a16="http://schemas.microsoft.com/office/drawing/2014/main" id="{D4A7B7B4-8313-4B51-B5EC-EBC7623B5063}"/>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1531C02E-CE36-D897-CB03-0ECC9C365B23}"/>
              </a:ext>
            </a:extLst>
          </p:cNvPr>
          <p:cNvSpPr>
            <a:spLocks noGrp="1"/>
          </p:cNvSpPr>
          <p:nvPr>
            <p:ph type="title"/>
          </p:nvPr>
        </p:nvSpPr>
        <p:spPr>
          <a:xfrm>
            <a:off x="1955800" y="1808199"/>
            <a:ext cx="8893175" cy="1051321"/>
          </a:xfrm>
        </p:spPr>
        <p:txBody>
          <a:bodyPr/>
          <a:lstStyle/>
          <a:p>
            <a:r>
              <a:rPr lang="es-ES" dirty="0"/>
              <a:t>Tema 2. </a:t>
            </a:r>
          </a:p>
        </p:txBody>
      </p:sp>
      <p:sp>
        <p:nvSpPr>
          <p:cNvPr id="6" name="Marcador de texto 1">
            <a:extLst>
              <a:ext uri="{FF2B5EF4-FFF2-40B4-BE49-F238E27FC236}">
                <a16:creationId xmlns:a16="http://schemas.microsoft.com/office/drawing/2014/main" id="{706CC226-AF3A-DCB5-7349-A85AE26BC49B}"/>
              </a:ext>
            </a:extLst>
          </p:cNvPr>
          <p:cNvSpPr>
            <a:spLocks noGrp="1"/>
          </p:cNvSpPr>
          <p:nvPr>
            <p:ph type="body" idx="1"/>
          </p:nvPr>
        </p:nvSpPr>
        <p:spPr>
          <a:xfrm>
            <a:off x="1955800" y="3219450"/>
            <a:ext cx="9655175" cy="3057525"/>
          </a:xfrm>
        </p:spPr>
        <p:txBody>
          <a:bodyPr>
            <a:noAutofit/>
          </a:bodyPr>
          <a:lstStyle/>
          <a:p>
            <a:pPr algn="l" rtl="0" fontAlgn="base">
              <a:lnSpc>
                <a:spcPct val="100000"/>
              </a:lnSpc>
              <a:spcBef>
                <a:spcPts val="600"/>
              </a:spcBef>
            </a:pPr>
            <a:r>
              <a:rPr lang="es-ES" sz="1600" dirty="0"/>
              <a:t>Ejercicio 2. Realizar 2 lecturas: </a:t>
            </a:r>
            <a:r>
              <a:rPr lang="es-ES" sz="1600" b="0" i="0" dirty="0">
                <a:solidFill>
                  <a:srgbClr val="333333"/>
                </a:solidFill>
                <a:effectLst/>
              </a:rPr>
              <a:t> </a:t>
            </a:r>
          </a:p>
          <a:p>
            <a:pPr>
              <a:lnSpc>
                <a:spcPct val="100000"/>
              </a:lnSpc>
              <a:spcBef>
                <a:spcPts val="600"/>
              </a:spcBef>
            </a:pPr>
            <a:endParaRPr lang="es-ES" sz="1600" dirty="0"/>
          </a:p>
        </p:txBody>
      </p:sp>
    </p:spTree>
    <p:extLst>
      <p:ext uri="{BB962C8B-B14F-4D97-AF65-F5344CB8AC3E}">
        <p14:creationId xmlns:p14="http://schemas.microsoft.com/office/powerpoint/2010/main" val="307398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59976F-B90E-4723-AEC2-24B049EB22DF}"/>
              </a:ext>
            </a:extLst>
          </p:cNvPr>
          <p:cNvSpPr>
            <a:spLocks noGrp="1"/>
          </p:cNvSpPr>
          <p:nvPr>
            <p:ph type="title"/>
          </p:nvPr>
        </p:nvSpPr>
        <p:spPr>
          <a:xfrm>
            <a:off x="1311964" y="707204"/>
            <a:ext cx="3438940" cy="1001853"/>
          </a:xfrm>
        </p:spPr>
        <p:txBody>
          <a:bodyPr>
            <a:normAutofit/>
          </a:bodyPr>
          <a:lstStyle/>
          <a:p>
            <a:r>
              <a:rPr lang="es-ES" sz="3600" dirty="0">
                <a:solidFill>
                  <a:srgbClr val="FF0000"/>
                </a:solidFill>
                <a:cs typeface="Calibri Light"/>
              </a:rPr>
              <a:t>Búsquedas Documentación </a:t>
            </a:r>
            <a:endParaRPr lang="es-ES" sz="3600" dirty="0">
              <a:solidFill>
                <a:srgbClr val="FF0000"/>
              </a:solidFill>
            </a:endParaRPr>
          </a:p>
        </p:txBody>
      </p:sp>
      <p:graphicFrame>
        <p:nvGraphicFramePr>
          <p:cNvPr id="5" name="Marcador de contenido 2">
            <a:extLst>
              <a:ext uri="{FF2B5EF4-FFF2-40B4-BE49-F238E27FC236}">
                <a16:creationId xmlns:a16="http://schemas.microsoft.com/office/drawing/2014/main" id="{49674022-F93F-45F6-9993-B9444E3CC97C}"/>
              </a:ext>
            </a:extLst>
          </p:cNvPr>
          <p:cNvGraphicFramePr>
            <a:graphicFrameLocks noGrp="1"/>
          </p:cNvGraphicFramePr>
          <p:nvPr>
            <p:ph idx="1"/>
            <p:extLst>
              <p:ext uri="{D42A27DB-BD31-4B8C-83A1-F6EECF244321}">
                <p14:modId xmlns:p14="http://schemas.microsoft.com/office/powerpoint/2010/main" val="2056102310"/>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Marcador de pie de página 2">
            <a:extLst>
              <a:ext uri="{FF2B5EF4-FFF2-40B4-BE49-F238E27FC236}">
                <a16:creationId xmlns:a16="http://schemas.microsoft.com/office/drawing/2014/main" id="{5608E1E5-DFC9-A984-F41C-11E807F039C1}"/>
              </a:ext>
            </a:extLst>
          </p:cNvPr>
          <p:cNvSpPr>
            <a:spLocks noGrp="1"/>
          </p:cNvSpPr>
          <p:nvPr>
            <p:ph type="ftr" sz="quarter" idx="11"/>
          </p:nvPr>
        </p:nvSpPr>
        <p:spPr/>
        <p:txBody>
          <a:bodyPr/>
          <a:lstStyle/>
          <a:p>
            <a:r>
              <a:rPr lang="es-ES"/>
              <a:t>Elaborado por: Clara Janneth Santos-Martínez</a:t>
            </a:r>
            <a:endParaRPr lang="es-ES" dirty="0"/>
          </a:p>
        </p:txBody>
      </p:sp>
      <p:sp>
        <p:nvSpPr>
          <p:cNvPr id="4" name="Marcador de número de diapositiva 3">
            <a:extLst>
              <a:ext uri="{FF2B5EF4-FFF2-40B4-BE49-F238E27FC236}">
                <a16:creationId xmlns:a16="http://schemas.microsoft.com/office/drawing/2014/main" id="{B76AEE7C-C238-C2C9-0406-534DDCB0BAED}"/>
              </a:ext>
            </a:extLst>
          </p:cNvPr>
          <p:cNvSpPr>
            <a:spLocks noGrp="1"/>
          </p:cNvSpPr>
          <p:nvPr>
            <p:ph type="sldNum" sz="quarter" idx="12"/>
          </p:nvPr>
        </p:nvSpPr>
        <p:spPr/>
        <p:txBody>
          <a:bodyPr/>
          <a:lstStyle/>
          <a:p>
            <a:fld id="{0F1556C4-DFC3-4611-A7CC-780699185E26}" type="slidenum">
              <a:rPr lang="es-ES" smtClean="0"/>
              <a:t>18</a:t>
            </a:fld>
            <a:endParaRPr lang="es-ES"/>
          </a:p>
        </p:txBody>
      </p:sp>
    </p:spTree>
    <p:extLst>
      <p:ext uri="{BB962C8B-B14F-4D97-AF65-F5344CB8AC3E}">
        <p14:creationId xmlns:p14="http://schemas.microsoft.com/office/powerpoint/2010/main" val="2645428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50E208-5211-4AA1-BF57-E9CAB7D642C6}"/>
              </a:ext>
            </a:extLst>
          </p:cNvPr>
          <p:cNvSpPr>
            <a:spLocks noGrp="1"/>
          </p:cNvSpPr>
          <p:nvPr>
            <p:ph type="title"/>
          </p:nvPr>
        </p:nvSpPr>
        <p:spPr>
          <a:xfrm>
            <a:off x="1277760" y="435408"/>
            <a:ext cx="5521680" cy="615600"/>
          </a:xfrm>
        </p:spPr>
        <p:txBody>
          <a:bodyPr/>
          <a:lstStyle/>
          <a:p>
            <a:r>
              <a:rPr lang="es-ES" sz="3600" dirty="0">
                <a:solidFill>
                  <a:srgbClr val="FF0000"/>
                </a:solidFill>
                <a:cs typeface="Calibri Light"/>
              </a:rPr>
              <a:t>Tipos de fuentes</a:t>
            </a:r>
          </a:p>
        </p:txBody>
      </p:sp>
      <p:sp>
        <p:nvSpPr>
          <p:cNvPr id="3" name="Marcador de contenido 2">
            <a:extLst>
              <a:ext uri="{FF2B5EF4-FFF2-40B4-BE49-F238E27FC236}">
                <a16:creationId xmlns:a16="http://schemas.microsoft.com/office/drawing/2014/main" id="{A4E1D42C-B3B2-4216-A4E0-6F209D92B824}"/>
              </a:ext>
            </a:extLst>
          </p:cNvPr>
          <p:cNvSpPr>
            <a:spLocks noGrp="1"/>
          </p:cNvSpPr>
          <p:nvPr>
            <p:ph idx="1"/>
          </p:nvPr>
        </p:nvSpPr>
        <p:spPr>
          <a:xfrm>
            <a:off x="1488344" y="1443906"/>
            <a:ext cx="10095016" cy="4670886"/>
          </a:xfrm>
        </p:spPr>
        <p:txBody>
          <a:bodyPr vert="horz" lIns="91440" tIns="45720" rIns="91440" bIns="45720" rtlCol="0" anchor="t">
            <a:normAutofit fontScale="92500" lnSpcReduction="20000"/>
          </a:bodyPr>
          <a:lstStyle/>
          <a:p>
            <a:pPr>
              <a:lnSpc>
                <a:spcPct val="120000"/>
              </a:lnSpc>
            </a:pPr>
            <a:r>
              <a:rPr lang="es-ES" sz="2600" dirty="0">
                <a:ea typeface="+mn-lt"/>
                <a:cs typeface="+mn-lt"/>
              </a:rPr>
              <a:t>I. </a:t>
            </a:r>
            <a:r>
              <a:rPr lang="es-ES" sz="2600" b="1" dirty="0">
                <a:ea typeface="+mn-lt"/>
                <a:cs typeface="+mn-lt"/>
              </a:rPr>
              <a:t>Enciclopedias: </a:t>
            </a:r>
            <a:r>
              <a:rPr lang="es-ES" sz="2600" dirty="0">
                <a:ea typeface="+mn-lt"/>
                <a:cs typeface="+mn-lt"/>
              </a:rPr>
              <a:t>primera aproximación a los temas</a:t>
            </a:r>
            <a:endParaRPr lang="en-US" sz="2600" dirty="0">
              <a:ea typeface="+mn-lt"/>
              <a:cs typeface="+mn-lt"/>
            </a:endParaRPr>
          </a:p>
          <a:p>
            <a:pPr>
              <a:lnSpc>
                <a:spcPct val="120000"/>
              </a:lnSpc>
            </a:pPr>
            <a:r>
              <a:rPr lang="es-ES" sz="2600" dirty="0">
                <a:ea typeface="+mn-lt"/>
                <a:cs typeface="+mn-lt"/>
              </a:rPr>
              <a:t>II. </a:t>
            </a:r>
            <a:r>
              <a:rPr lang="es-ES" sz="2600" b="1" dirty="0">
                <a:ea typeface="+mn-lt"/>
                <a:cs typeface="+mn-lt"/>
              </a:rPr>
              <a:t>Diccionarios: </a:t>
            </a:r>
            <a:r>
              <a:rPr lang="es-ES" sz="2600" dirty="0">
                <a:ea typeface="+mn-lt"/>
                <a:cs typeface="+mn-lt"/>
              </a:rPr>
              <a:t>aportan significado a los términos según el contexto (profesional, científico o técnico).</a:t>
            </a:r>
            <a:endParaRPr lang="en-US" sz="2600" dirty="0">
              <a:ea typeface="+mn-lt"/>
              <a:cs typeface="+mn-lt"/>
            </a:endParaRPr>
          </a:p>
          <a:p>
            <a:pPr>
              <a:lnSpc>
                <a:spcPct val="120000"/>
              </a:lnSpc>
            </a:pPr>
            <a:r>
              <a:rPr lang="es-ES" sz="2600" dirty="0">
                <a:ea typeface="+mn-lt"/>
                <a:cs typeface="+mn-lt"/>
              </a:rPr>
              <a:t>III. </a:t>
            </a:r>
            <a:r>
              <a:rPr lang="es-ES" sz="2600" b="1" dirty="0">
                <a:ea typeface="+mn-lt"/>
                <a:cs typeface="+mn-lt"/>
              </a:rPr>
              <a:t>Fuentes Fácticas: </a:t>
            </a:r>
            <a:r>
              <a:rPr lang="es-ES" sz="2600" dirty="0">
                <a:ea typeface="+mn-lt"/>
                <a:cs typeface="+mn-lt"/>
              </a:rPr>
              <a:t>contienen información precisa, actualizada y exhaustiva. </a:t>
            </a:r>
            <a:endParaRPr lang="en-US" sz="2600" dirty="0">
              <a:ea typeface="+mn-lt"/>
              <a:cs typeface="+mn-lt"/>
            </a:endParaRPr>
          </a:p>
          <a:p>
            <a:pPr lvl="4">
              <a:lnSpc>
                <a:spcPct val="120000"/>
              </a:lnSpc>
            </a:pPr>
            <a:r>
              <a:rPr lang="es-ES" dirty="0">
                <a:ea typeface="+mn-lt"/>
                <a:cs typeface="+mn-lt"/>
              </a:rPr>
              <a:t>A) Fuentes Estadísticas</a:t>
            </a:r>
            <a:endParaRPr lang="en-US" dirty="0">
              <a:ea typeface="+mn-lt"/>
              <a:cs typeface="+mn-lt"/>
            </a:endParaRPr>
          </a:p>
          <a:p>
            <a:pPr lvl="4">
              <a:lnSpc>
                <a:spcPct val="120000"/>
              </a:lnSpc>
            </a:pPr>
            <a:r>
              <a:rPr lang="es-ES" dirty="0">
                <a:ea typeface="+mn-lt"/>
                <a:cs typeface="+mn-lt"/>
              </a:rPr>
              <a:t>B) Fuentes Cronológicas</a:t>
            </a:r>
            <a:endParaRPr lang="en-US" dirty="0">
              <a:ea typeface="+mn-lt"/>
              <a:cs typeface="+mn-lt"/>
            </a:endParaRPr>
          </a:p>
          <a:p>
            <a:pPr lvl="4">
              <a:lnSpc>
                <a:spcPct val="120000"/>
              </a:lnSpc>
            </a:pPr>
            <a:r>
              <a:rPr lang="es-ES" dirty="0">
                <a:ea typeface="+mn-lt"/>
                <a:cs typeface="+mn-lt"/>
              </a:rPr>
              <a:t>C) Publicaciones Oficiales</a:t>
            </a:r>
            <a:endParaRPr lang="en-US" dirty="0">
              <a:ea typeface="+mn-lt"/>
              <a:cs typeface="+mn-lt"/>
            </a:endParaRPr>
          </a:p>
          <a:p>
            <a:pPr lvl="4">
              <a:lnSpc>
                <a:spcPct val="120000"/>
              </a:lnSpc>
            </a:pPr>
            <a:r>
              <a:rPr lang="es-ES" dirty="0">
                <a:ea typeface="+mn-lt"/>
                <a:cs typeface="+mn-lt"/>
              </a:rPr>
              <a:t>D) Anuarios, memorias e informes</a:t>
            </a:r>
            <a:endParaRPr lang="en-US" dirty="0">
              <a:ea typeface="+mn-lt"/>
              <a:cs typeface="+mn-lt"/>
            </a:endParaRPr>
          </a:p>
          <a:p>
            <a:pPr lvl="4">
              <a:lnSpc>
                <a:spcPct val="120000"/>
              </a:lnSpc>
            </a:pPr>
            <a:r>
              <a:rPr lang="es-ES" dirty="0">
                <a:ea typeface="+mn-lt"/>
                <a:cs typeface="+mn-lt"/>
              </a:rPr>
              <a:t>E) Manuales</a:t>
            </a:r>
            <a:endParaRPr lang="en-US" dirty="0">
              <a:ea typeface="+mn-lt"/>
              <a:cs typeface="+mn-lt"/>
            </a:endParaRPr>
          </a:p>
          <a:p>
            <a:pPr lvl="4">
              <a:lnSpc>
                <a:spcPct val="120000"/>
              </a:lnSpc>
            </a:pPr>
            <a:r>
              <a:rPr lang="es-ES" dirty="0">
                <a:ea typeface="+mn-lt"/>
                <a:cs typeface="+mn-lt"/>
              </a:rPr>
              <a:t>F) Directorios y Guías</a:t>
            </a:r>
            <a:endParaRPr lang="en-GB" dirty="0">
              <a:ea typeface="+mn-lt"/>
              <a:cs typeface="+mn-lt"/>
            </a:endParaRPr>
          </a:p>
          <a:p>
            <a:pPr lvl="4">
              <a:lnSpc>
                <a:spcPct val="120000"/>
              </a:lnSpc>
            </a:pPr>
            <a:r>
              <a:rPr lang="en-GB" dirty="0">
                <a:ea typeface="+mn-lt"/>
                <a:cs typeface="+mn-lt"/>
              </a:rPr>
              <a:t>G) Obras de Desarrollo de </a:t>
            </a:r>
            <a:r>
              <a:rPr lang="en-GB" dirty="0" err="1">
                <a:ea typeface="+mn-lt"/>
                <a:cs typeface="+mn-lt"/>
              </a:rPr>
              <a:t>Acontecimientos</a:t>
            </a:r>
            <a:endParaRPr lang="es-ES" dirty="0" err="1"/>
          </a:p>
        </p:txBody>
      </p:sp>
      <p:sp>
        <p:nvSpPr>
          <p:cNvPr id="4" name="Marcador de pie de página 3">
            <a:extLst>
              <a:ext uri="{FF2B5EF4-FFF2-40B4-BE49-F238E27FC236}">
                <a16:creationId xmlns:a16="http://schemas.microsoft.com/office/drawing/2014/main" id="{89CEA8B1-09CB-77DD-B579-C4ED1EC05686}"/>
              </a:ext>
            </a:extLst>
          </p:cNvPr>
          <p:cNvSpPr>
            <a:spLocks noGrp="1"/>
          </p:cNvSpPr>
          <p:nvPr>
            <p:ph type="ftr" sz="quarter" idx="11"/>
          </p:nvPr>
        </p:nvSpPr>
        <p:spPr/>
        <p:txBody>
          <a:bodyPr/>
          <a:lstStyle/>
          <a:p>
            <a:r>
              <a:rPr lang="es-ES"/>
              <a:t>Elaborado por: Clara Janneth Santos-Martínez</a:t>
            </a:r>
            <a:endParaRPr lang="es-ES" dirty="0"/>
          </a:p>
        </p:txBody>
      </p:sp>
      <p:sp>
        <p:nvSpPr>
          <p:cNvPr id="6" name="Marcador de número de diapositiva 5">
            <a:extLst>
              <a:ext uri="{FF2B5EF4-FFF2-40B4-BE49-F238E27FC236}">
                <a16:creationId xmlns:a16="http://schemas.microsoft.com/office/drawing/2014/main" id="{E6DEA574-EFE9-91CB-ADE8-5A9C4CB5324E}"/>
              </a:ext>
            </a:extLst>
          </p:cNvPr>
          <p:cNvSpPr>
            <a:spLocks noGrp="1"/>
          </p:cNvSpPr>
          <p:nvPr>
            <p:ph type="sldNum" sz="quarter" idx="12"/>
          </p:nvPr>
        </p:nvSpPr>
        <p:spPr/>
        <p:txBody>
          <a:bodyPr/>
          <a:lstStyle/>
          <a:p>
            <a:fld id="{0F1556C4-DFC3-4611-A7CC-780699185E26}" type="slidenum">
              <a:rPr lang="es-ES" smtClean="0"/>
              <a:t>19</a:t>
            </a:fld>
            <a:endParaRPr lang="es-ES"/>
          </a:p>
        </p:txBody>
      </p:sp>
      <p:pic>
        <p:nvPicPr>
          <p:cNvPr id="8" name="Imagen 7" descr="Licencias Creative Commons CC BY SA – Licen.cc, todo lo que necesitas saber  sobre licencias opensource">
            <a:extLst>
              <a:ext uri="{FF2B5EF4-FFF2-40B4-BE49-F238E27FC236}">
                <a16:creationId xmlns:a16="http://schemas.microsoft.com/office/drawing/2014/main" id="{EF2D5E29-4545-C807-FFD3-872911B085D2}"/>
              </a:ext>
            </a:extLst>
          </p:cNvPr>
          <p:cNvPicPr>
            <a:picLocks noChangeAspect="1"/>
          </p:cNvPicPr>
          <p:nvPr/>
        </p:nvPicPr>
        <p:blipFill>
          <a:blip r:embed="rId3"/>
          <a:srcRect l="17467" t="24715" r="16594" b="28125"/>
          <a:stretch/>
        </p:blipFill>
        <p:spPr>
          <a:xfrm>
            <a:off x="7965085" y="6384378"/>
            <a:ext cx="917348" cy="367407"/>
          </a:xfrm>
          <a:prstGeom prst="rect">
            <a:avLst/>
          </a:prstGeom>
        </p:spPr>
      </p:pic>
    </p:spTree>
    <p:extLst>
      <p:ext uri="{BB962C8B-B14F-4D97-AF65-F5344CB8AC3E}">
        <p14:creationId xmlns:p14="http://schemas.microsoft.com/office/powerpoint/2010/main" val="384141555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955800" y="669925"/>
            <a:ext cx="6035675" cy="996950"/>
          </a:xfrm>
        </p:spPr>
        <p:txBody>
          <a:bodyPr/>
          <a:lstStyle/>
          <a:p>
            <a:pPr algn="l"/>
            <a:r>
              <a:rPr lang="es-ES" sz="3600" dirty="0">
                <a:solidFill>
                  <a:schemeClr val="tx1"/>
                </a:solidFill>
                <a:cs typeface="Calibri Light"/>
              </a:rPr>
              <a:t>Ejercicios de Documentación Informativa en Abierto</a:t>
            </a:r>
            <a:endParaRPr lang="es-ES" sz="3600" dirty="0">
              <a:solidFill>
                <a:schemeClr val="tx1"/>
              </a:solidFill>
            </a:endParaRPr>
          </a:p>
        </p:txBody>
      </p:sp>
      <p:sp>
        <p:nvSpPr>
          <p:cNvPr id="3" name="Subtítulo 2"/>
          <p:cNvSpPr>
            <a:spLocks noGrp="1"/>
          </p:cNvSpPr>
          <p:nvPr>
            <p:ph type="subTitle" idx="1"/>
          </p:nvPr>
        </p:nvSpPr>
        <p:spPr>
          <a:xfrm>
            <a:off x="2590800" y="2290337"/>
            <a:ext cx="7562850" cy="900538"/>
          </a:xfrm>
        </p:spPr>
        <p:txBody>
          <a:bodyPr vert="horz" lIns="91440" tIns="45720" rIns="91440" bIns="45720" rtlCol="0" anchor="t">
            <a:noAutofit/>
          </a:bodyPr>
          <a:lstStyle/>
          <a:p>
            <a:pPr algn="l"/>
            <a:r>
              <a:rPr lang="es-ES" dirty="0">
                <a:solidFill>
                  <a:srgbClr val="C00000"/>
                </a:solidFill>
                <a:cs typeface="Calibri"/>
              </a:rPr>
              <a:t>Clara-Janneth Santos-Martínez</a:t>
            </a:r>
          </a:p>
          <a:p>
            <a:pPr algn="l"/>
            <a:r>
              <a:rPr lang="es-ES" sz="2400" dirty="0">
                <a:solidFill>
                  <a:srgbClr val="CB0017"/>
                </a:solidFill>
                <a:latin typeface="Arial"/>
              </a:rPr>
              <a:t>Profesora Ayudante Doctor, URJC</a:t>
            </a:r>
          </a:p>
          <a:p>
            <a:pPr algn="l"/>
            <a:endParaRPr lang="es-ES" dirty="0">
              <a:cs typeface="Calibri"/>
            </a:endParaRPr>
          </a:p>
        </p:txBody>
      </p:sp>
      <p:sp>
        <p:nvSpPr>
          <p:cNvPr id="7" name="Marcador de número de diapositiva 6">
            <a:extLst>
              <a:ext uri="{FF2B5EF4-FFF2-40B4-BE49-F238E27FC236}">
                <a16:creationId xmlns:a16="http://schemas.microsoft.com/office/drawing/2014/main" id="{75AADA42-7869-FB33-363C-8B75F29204F6}"/>
              </a:ext>
            </a:extLst>
          </p:cNvPr>
          <p:cNvSpPr>
            <a:spLocks noGrp="1"/>
          </p:cNvSpPr>
          <p:nvPr>
            <p:ph type="sldNum" sz="quarter" idx="11"/>
          </p:nvPr>
        </p:nvSpPr>
        <p:spPr/>
        <p:txBody>
          <a:bodyPr/>
          <a:lstStyle/>
          <a:p>
            <a:fld id="{EAB12A51-B90F-41A2-8418-3383866E81AA}" type="slidenum">
              <a:rPr lang="es-ES" smtClean="0"/>
              <a:t>2</a:t>
            </a:fld>
            <a:endParaRPr lang="es-ES"/>
          </a:p>
        </p:txBody>
      </p:sp>
      <p:sp>
        <p:nvSpPr>
          <p:cNvPr id="8" name="CuadroTexto 7">
            <a:extLst>
              <a:ext uri="{FF2B5EF4-FFF2-40B4-BE49-F238E27FC236}">
                <a16:creationId xmlns:a16="http://schemas.microsoft.com/office/drawing/2014/main" id="{85BDE318-FBEB-15C0-A8DA-2DC62884A3DD}"/>
              </a:ext>
            </a:extLst>
          </p:cNvPr>
          <p:cNvSpPr txBox="1"/>
          <p:nvPr/>
        </p:nvSpPr>
        <p:spPr>
          <a:xfrm>
            <a:off x="1895475" y="1776387"/>
            <a:ext cx="6096000" cy="369332"/>
          </a:xfrm>
          <a:prstGeom prst="rect">
            <a:avLst/>
          </a:prstGeom>
          <a:noFill/>
        </p:spPr>
        <p:txBody>
          <a:bodyPr wrap="square">
            <a:spAutoFit/>
          </a:bodyPr>
          <a:lstStyle/>
          <a:p>
            <a:r>
              <a:rPr lang="es-ES" dirty="0">
                <a:cs typeface="Calibri"/>
              </a:rPr>
              <a:t>Grado en Publicidad y Relaciones Públicas</a:t>
            </a:r>
          </a:p>
        </p:txBody>
      </p:sp>
    </p:spTree>
    <p:extLst>
      <p:ext uri="{BB962C8B-B14F-4D97-AF65-F5344CB8AC3E}">
        <p14:creationId xmlns:p14="http://schemas.microsoft.com/office/powerpoint/2010/main" val="37496310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FCFCC0-AEFC-4D83-A83D-BAE213870C79}"/>
              </a:ext>
            </a:extLst>
          </p:cNvPr>
          <p:cNvSpPr>
            <a:spLocks noGrp="1"/>
          </p:cNvSpPr>
          <p:nvPr>
            <p:ph type="title"/>
          </p:nvPr>
        </p:nvSpPr>
        <p:spPr>
          <a:xfrm>
            <a:off x="1246909" y="516868"/>
            <a:ext cx="10106891" cy="584900"/>
          </a:xfrm>
        </p:spPr>
        <p:txBody>
          <a:bodyPr/>
          <a:lstStyle/>
          <a:p>
            <a:r>
              <a:rPr lang="es-ES" sz="3600" dirty="0">
                <a:solidFill>
                  <a:srgbClr val="FF0000"/>
                </a:solidFill>
              </a:rPr>
              <a:t>Ejercicio sobre fuentes fácticas</a:t>
            </a:r>
          </a:p>
        </p:txBody>
      </p:sp>
      <p:sp>
        <p:nvSpPr>
          <p:cNvPr id="3" name="Marcador de contenido 2">
            <a:extLst>
              <a:ext uri="{FF2B5EF4-FFF2-40B4-BE49-F238E27FC236}">
                <a16:creationId xmlns:a16="http://schemas.microsoft.com/office/drawing/2014/main" id="{659EA525-4C43-27C0-0358-0988BECD480F}"/>
              </a:ext>
            </a:extLst>
          </p:cNvPr>
          <p:cNvSpPr>
            <a:spLocks noGrp="1"/>
          </p:cNvSpPr>
          <p:nvPr>
            <p:ph idx="1"/>
          </p:nvPr>
        </p:nvSpPr>
        <p:spPr>
          <a:xfrm>
            <a:off x="1026872" y="1706020"/>
            <a:ext cx="3867364" cy="4050212"/>
          </a:xfrm>
        </p:spPr>
        <p:txBody>
          <a:bodyPr>
            <a:normAutofit/>
          </a:bodyPr>
          <a:lstStyle/>
          <a:p>
            <a:r>
              <a:rPr lang="es-ES" sz="1800" b="1" dirty="0"/>
              <a:t>Objetivo</a:t>
            </a:r>
            <a:r>
              <a:rPr lang="es-ES" sz="1800" dirty="0"/>
              <a:t>: Desarrollar habilidades en la búsqueda y uso de diversas fuentes fácticas. </a:t>
            </a:r>
          </a:p>
          <a:p>
            <a:r>
              <a:rPr lang="es-ES" sz="1800" b="1" dirty="0"/>
              <a:t>Realización: </a:t>
            </a:r>
            <a:r>
              <a:rPr lang="es-ES" sz="1800" dirty="0"/>
              <a:t>Se recomienda a los estudiantes dar entrada en la “Colección de Datos” que se está creando desde el software de </a:t>
            </a:r>
            <a:r>
              <a:rPr lang="es-ES" sz="1800" i="1" dirty="0"/>
              <a:t>Office 365</a:t>
            </a:r>
            <a:r>
              <a:rPr lang="es-ES" sz="1800" dirty="0"/>
              <a:t>: “Listas”. </a:t>
            </a:r>
          </a:p>
          <a:p>
            <a:r>
              <a:rPr lang="es-ES" sz="1800" dirty="0"/>
              <a:t>Modelo de análisis externo y análisis interno: se incluye una base teórica que se debe tener en cuenta para la descripción documental. </a:t>
            </a:r>
          </a:p>
        </p:txBody>
      </p:sp>
      <p:sp>
        <p:nvSpPr>
          <p:cNvPr id="4" name="Marcador de pie de página 3">
            <a:extLst>
              <a:ext uri="{FF2B5EF4-FFF2-40B4-BE49-F238E27FC236}">
                <a16:creationId xmlns:a16="http://schemas.microsoft.com/office/drawing/2014/main" id="{6225E7BB-2915-ECA6-DDD1-B4FF330EA679}"/>
              </a:ext>
            </a:extLst>
          </p:cNvPr>
          <p:cNvSpPr>
            <a:spLocks noGrp="1"/>
          </p:cNvSpPr>
          <p:nvPr>
            <p:ph type="ftr" sz="quarter" idx="11"/>
          </p:nvPr>
        </p:nvSpPr>
        <p:spPr/>
        <p:txBody>
          <a:bodyPr/>
          <a:lstStyle/>
          <a:p>
            <a:r>
              <a:rPr lang="es-ES"/>
              <a:t>Elaborado por: Clara Janneth Santos-Martínez</a:t>
            </a:r>
            <a:endParaRPr lang="es-ES" dirty="0"/>
          </a:p>
        </p:txBody>
      </p:sp>
      <p:graphicFrame>
        <p:nvGraphicFramePr>
          <p:cNvPr id="6" name="Tabla 5">
            <a:extLst>
              <a:ext uri="{FF2B5EF4-FFF2-40B4-BE49-F238E27FC236}">
                <a16:creationId xmlns:a16="http://schemas.microsoft.com/office/drawing/2014/main" id="{7C193EE5-C299-D300-6264-E8E1B3C62D9E}"/>
              </a:ext>
            </a:extLst>
          </p:cNvPr>
          <p:cNvGraphicFramePr>
            <a:graphicFrameLocks noGrp="1"/>
          </p:cNvGraphicFramePr>
          <p:nvPr>
            <p:extLst>
              <p:ext uri="{D42A27DB-BD31-4B8C-83A1-F6EECF244321}">
                <p14:modId xmlns:p14="http://schemas.microsoft.com/office/powerpoint/2010/main" val="2316707499"/>
              </p:ext>
            </p:extLst>
          </p:nvPr>
        </p:nvGraphicFramePr>
        <p:xfrm>
          <a:off x="5115339" y="1404069"/>
          <a:ext cx="6574422" cy="4652222"/>
        </p:xfrm>
        <a:graphic>
          <a:graphicData uri="http://schemas.openxmlformats.org/drawingml/2006/table">
            <a:tbl>
              <a:tblPr/>
              <a:tblGrid>
                <a:gridCol w="3287211">
                  <a:extLst>
                    <a:ext uri="{9D8B030D-6E8A-4147-A177-3AD203B41FA5}">
                      <a16:colId xmlns:a16="http://schemas.microsoft.com/office/drawing/2014/main" val="340244772"/>
                    </a:ext>
                  </a:extLst>
                </a:gridCol>
                <a:gridCol w="3287211">
                  <a:extLst>
                    <a:ext uri="{9D8B030D-6E8A-4147-A177-3AD203B41FA5}">
                      <a16:colId xmlns:a16="http://schemas.microsoft.com/office/drawing/2014/main" val="3354458775"/>
                    </a:ext>
                  </a:extLst>
                </a:gridCol>
              </a:tblGrid>
              <a:tr h="358211">
                <a:tc>
                  <a:txBody>
                    <a:bodyPr/>
                    <a:lstStyle/>
                    <a:p>
                      <a:pPr algn="ctr" fontAlgn="base"/>
                      <a:r>
                        <a:rPr lang="es-ES" sz="1800" b="1" i="0" dirty="0">
                          <a:solidFill>
                            <a:srgbClr val="FFFFFF"/>
                          </a:solidFill>
                          <a:effectLst/>
                          <a:latin typeface="Calibri" panose="020F0502020204030204" pitchFamily="34" charset="0"/>
                        </a:rPr>
                        <a:t>Análisis formal o externo​</a:t>
                      </a:r>
                      <a:endParaRPr lang="es-ES" sz="1800" b="1" i="0" dirty="0">
                        <a:solidFill>
                          <a:srgbClr val="FFFFFF"/>
                        </a:solidFill>
                        <a:effectLst/>
                      </a:endParaRPr>
                    </a:p>
                  </a:txBody>
                  <a:tcPr marL="48891" marR="48891" marT="24446" marB="24446"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6224" cap="flat" cmpd="sng" algn="ctr">
                      <a:solidFill>
                        <a:srgbClr val="FFFFFF"/>
                      </a:solidFill>
                      <a:prstDash val="solid"/>
                      <a:round/>
                      <a:headEnd type="none" w="med" len="med"/>
                      <a:tailEnd type="none" w="med" len="med"/>
                    </a:lnB>
                    <a:solidFill>
                      <a:srgbClr val="4472C4"/>
                    </a:solidFill>
                  </a:tcPr>
                </a:tc>
                <a:tc>
                  <a:txBody>
                    <a:bodyPr/>
                    <a:lstStyle/>
                    <a:p>
                      <a:pPr algn="ctr" fontAlgn="base"/>
                      <a:r>
                        <a:rPr lang="es-ES" sz="1800" b="1" i="0" dirty="0">
                          <a:solidFill>
                            <a:srgbClr val="FFFFFF"/>
                          </a:solidFill>
                          <a:effectLst/>
                          <a:latin typeface="Calibri" panose="020F0502020204030204" pitchFamily="34" charset="0"/>
                        </a:rPr>
                        <a:t>Análisis de contenido o interno​</a:t>
                      </a:r>
                      <a:endParaRPr lang="es-ES" sz="1800" b="1" i="0" dirty="0">
                        <a:solidFill>
                          <a:srgbClr val="FFFFFF"/>
                        </a:solidFill>
                        <a:effectLst/>
                      </a:endParaRPr>
                    </a:p>
                  </a:txBody>
                  <a:tcPr marL="48891" marR="48891" marT="24446" marB="24446"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16224" cap="flat" cmpd="sng" algn="ctr">
                      <a:solidFill>
                        <a:srgbClr val="FFFFFF"/>
                      </a:solidFill>
                      <a:prstDash val="solid"/>
                      <a:round/>
                      <a:headEnd type="none" w="med" len="med"/>
                      <a:tailEnd type="none" w="med" len="med"/>
                    </a:lnB>
                    <a:solidFill>
                      <a:srgbClr val="4472C4"/>
                    </a:solidFill>
                  </a:tcPr>
                </a:tc>
                <a:extLst>
                  <a:ext uri="{0D108BD9-81ED-4DB2-BD59-A6C34878D82A}">
                    <a16:rowId xmlns:a16="http://schemas.microsoft.com/office/drawing/2014/main" val="4141045729"/>
                  </a:ext>
                </a:extLst>
              </a:tr>
              <a:tr h="511730">
                <a:tc>
                  <a:txBody>
                    <a:bodyPr/>
                    <a:lstStyle/>
                    <a:p>
                      <a:pPr algn="l" fontAlgn="base"/>
                      <a:r>
                        <a:rPr lang="es-ES" sz="1400" b="0" i="0" dirty="0">
                          <a:solidFill>
                            <a:srgbClr val="000000"/>
                          </a:solidFill>
                          <a:effectLst/>
                          <a:latin typeface="Calibri" panose="020F0502020204030204" pitchFamily="34" charset="0"/>
                        </a:rPr>
                        <a:t>Fase que permite identificar y controlar los documentos dentro de una colección​</a:t>
                      </a:r>
                      <a:endParaRPr lang="es-ES" sz="1400" b="0" i="0" dirty="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6224"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FD5EA"/>
                    </a:solidFill>
                  </a:tcPr>
                </a:tc>
                <a:tc>
                  <a:txBody>
                    <a:bodyPr/>
                    <a:lstStyle/>
                    <a:p>
                      <a:pPr algn="l" fontAlgn="base"/>
                      <a:r>
                        <a:rPr lang="es-ES" sz="1400" b="0" i="0" dirty="0">
                          <a:solidFill>
                            <a:srgbClr val="000000"/>
                          </a:solidFill>
                          <a:effectLst/>
                          <a:latin typeface="Calibri" panose="020F0502020204030204" pitchFamily="34" charset="0"/>
                        </a:rPr>
                        <a:t>Es una operación intelectual en la que se describe de qué trata cada documento.​</a:t>
                      </a:r>
                      <a:endParaRPr lang="es-ES" sz="1400" b="0" i="0" dirty="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6224"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3905638354"/>
                  </a:ext>
                </a:extLst>
              </a:tr>
              <a:tr h="1167757">
                <a:tc>
                  <a:txBody>
                    <a:bodyPr/>
                    <a:lstStyle/>
                    <a:p>
                      <a:pPr algn="l" fontAlgn="base"/>
                      <a:r>
                        <a:rPr lang="es-ES" sz="1400" b="1" i="0">
                          <a:solidFill>
                            <a:srgbClr val="000000"/>
                          </a:solidFill>
                          <a:effectLst/>
                          <a:latin typeface="Calibri" panose="020F0502020204030204" pitchFamily="34" charset="0"/>
                        </a:rPr>
                        <a:t>Catalogación:</a:t>
                      </a:r>
                      <a:r>
                        <a:rPr lang="es-ES" sz="1400" b="0" i="0">
                          <a:solidFill>
                            <a:srgbClr val="000000"/>
                          </a:solidFill>
                          <a:effectLst/>
                          <a:latin typeface="Calibri" panose="020F0502020204030204" pitchFamily="34" charset="0"/>
                        </a:rPr>
                        <a:t> establece la lista de documentos que componen la colección. El catálogo es el instrumento de comunicación entre la colección y el usuario.​</a:t>
                      </a:r>
                      <a:endParaRPr lang="es-ES" sz="1400" b="0" i="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EBF5"/>
                    </a:solidFill>
                  </a:tcPr>
                </a:tc>
                <a:tc>
                  <a:txBody>
                    <a:bodyPr/>
                    <a:lstStyle/>
                    <a:p>
                      <a:pPr algn="l" fontAlgn="base"/>
                      <a:r>
                        <a:rPr lang="es-ES" sz="1400" b="1" i="0" dirty="0">
                          <a:solidFill>
                            <a:srgbClr val="000000"/>
                          </a:solidFill>
                          <a:effectLst/>
                          <a:latin typeface="Calibri" panose="020F0502020204030204" pitchFamily="34" charset="0"/>
                        </a:rPr>
                        <a:t>Clasificación:</a:t>
                      </a:r>
                      <a:r>
                        <a:rPr lang="es-ES" sz="1400" b="0" i="0" dirty="0">
                          <a:solidFill>
                            <a:srgbClr val="000000"/>
                          </a:solidFill>
                          <a:effectLst/>
                          <a:latin typeface="Calibri" panose="020F0502020204030204" pitchFamily="34" charset="0"/>
                        </a:rPr>
                        <a:t> conceptos que se presentan en clases y conforman una estructura​</a:t>
                      </a:r>
                      <a:endParaRPr lang="es-ES" sz="1400" b="0" i="0" dirty="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365235073"/>
                  </a:ext>
                </a:extLst>
              </a:tr>
              <a:tr h="1893401">
                <a:tc>
                  <a:txBody>
                    <a:bodyPr/>
                    <a:lstStyle/>
                    <a:p>
                      <a:pPr algn="l" fontAlgn="base"/>
                      <a:r>
                        <a:rPr lang="es-ES" sz="1400" b="1" i="0" dirty="0">
                          <a:solidFill>
                            <a:srgbClr val="000000"/>
                          </a:solidFill>
                          <a:effectLst/>
                          <a:latin typeface="Calibri" panose="020F0502020204030204" pitchFamily="34" charset="0"/>
                        </a:rPr>
                        <a:t>Descripción documental:</a:t>
                      </a:r>
                      <a:r>
                        <a:rPr lang="es-ES" sz="1400" b="0" i="0" dirty="0">
                          <a:solidFill>
                            <a:srgbClr val="000000"/>
                          </a:solidFill>
                          <a:effectLst/>
                          <a:latin typeface="Calibri" panose="020F0502020204030204" pitchFamily="34" charset="0"/>
                        </a:rPr>
                        <a:t> se describe el documento y se crea un asiento bibliográfico compuesto por identificadores externos como, por ejemplo: autor, título, lugar de edición, editor, año de publicación, etc. El asiento sirve para localizar de manera individual un documento entre varios.​</a:t>
                      </a:r>
                      <a:endParaRPr lang="es-ES" sz="1400" b="0" i="0" dirty="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FD5EA"/>
                    </a:solidFill>
                  </a:tcPr>
                </a:tc>
                <a:tc>
                  <a:txBody>
                    <a:bodyPr/>
                    <a:lstStyle/>
                    <a:p>
                      <a:pPr algn="l" fontAlgn="base"/>
                      <a:r>
                        <a:rPr lang="es-ES" sz="1400" b="1" i="0" dirty="0">
                          <a:solidFill>
                            <a:srgbClr val="000000"/>
                          </a:solidFill>
                          <a:effectLst/>
                          <a:latin typeface="Calibri" panose="020F0502020204030204" pitchFamily="34" charset="0"/>
                        </a:rPr>
                        <a:t>Indización:</a:t>
                      </a:r>
                      <a:r>
                        <a:rPr lang="es-ES" sz="1400" b="0" i="0" dirty="0">
                          <a:solidFill>
                            <a:srgbClr val="000000"/>
                          </a:solidFill>
                          <a:effectLst/>
                          <a:latin typeface="Calibri" panose="020F0502020204030204" pitchFamily="34" charset="0"/>
                        </a:rPr>
                        <a:t> tiene como objetivo representar el contenido del documento. </a:t>
                      </a:r>
                      <a:r>
                        <a:rPr lang="es-ES" sz="1400" b="1" i="0" dirty="0">
                          <a:solidFill>
                            <a:srgbClr val="000000"/>
                          </a:solidFill>
                          <a:effectLst/>
                          <a:latin typeface="Calibri" panose="020F0502020204030204" pitchFamily="34" charset="0"/>
                        </a:rPr>
                        <a:t>Consta de 2 partes:</a:t>
                      </a:r>
                      <a:r>
                        <a:rPr lang="es-ES" sz="1400" b="0" i="0" dirty="0">
                          <a:solidFill>
                            <a:srgbClr val="000000"/>
                          </a:solidFill>
                          <a:effectLst/>
                          <a:latin typeface="Calibri" panose="020F0502020204030204" pitchFamily="34" charset="0"/>
                        </a:rPr>
                        <a:t> analizar el contenido para seleccionar los conceptos que puedan representarlo y traducir ese contenido al lenguaje documental del sistema. Utiliza lenguaje documental. ​</a:t>
                      </a:r>
                      <a:endParaRPr lang="es-ES" sz="1400" b="0" i="0" dirty="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CFD5EA"/>
                    </a:solidFill>
                  </a:tcPr>
                </a:tc>
                <a:extLst>
                  <a:ext uri="{0D108BD9-81ED-4DB2-BD59-A6C34878D82A}">
                    <a16:rowId xmlns:a16="http://schemas.microsoft.com/office/drawing/2014/main" val="735307791"/>
                  </a:ext>
                </a:extLst>
              </a:tr>
              <a:tr h="721123">
                <a:tc>
                  <a:txBody>
                    <a:bodyPr/>
                    <a:lstStyle/>
                    <a:p>
                      <a:pPr algn="l" fontAlgn="auto"/>
                      <a:r>
                        <a:rPr lang="es-ES" sz="1400" b="0" i="0">
                          <a:solidFill>
                            <a:srgbClr val="000000"/>
                          </a:solidFill>
                          <a:effectLst/>
                          <a:latin typeface="Calibri" panose="020F0502020204030204" pitchFamily="34" charset="0"/>
                        </a:rPr>
                        <a:t>​</a:t>
                      </a: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EBF5"/>
                    </a:solidFill>
                  </a:tcPr>
                </a:tc>
                <a:tc>
                  <a:txBody>
                    <a:bodyPr/>
                    <a:lstStyle/>
                    <a:p>
                      <a:pPr algn="l" fontAlgn="base"/>
                      <a:r>
                        <a:rPr lang="es-ES" sz="1400" b="1" i="0" dirty="0">
                          <a:solidFill>
                            <a:srgbClr val="000000"/>
                          </a:solidFill>
                          <a:effectLst/>
                          <a:latin typeface="Calibri" panose="020F0502020204030204" pitchFamily="34" charset="0"/>
                        </a:rPr>
                        <a:t>Resumen:</a:t>
                      </a:r>
                      <a:r>
                        <a:rPr lang="es-ES" sz="1400" b="0" i="0" dirty="0">
                          <a:solidFill>
                            <a:srgbClr val="000000"/>
                          </a:solidFill>
                          <a:effectLst/>
                          <a:latin typeface="Calibri" panose="020F0502020204030204" pitchFamily="34" charset="0"/>
                        </a:rPr>
                        <a:t> se diferencia de la indización por el lenguaje utilizado. El resumen utiliza el lenguaje natural​</a:t>
                      </a:r>
                      <a:endParaRPr lang="es-ES" sz="1400" b="0" i="0" dirty="0">
                        <a:solidFill>
                          <a:srgbClr val="000000"/>
                        </a:solidFill>
                        <a:effectLst/>
                      </a:endParaRPr>
                    </a:p>
                  </a:txBody>
                  <a:tcPr marL="48891" marR="48891" marT="24446" marB="24446">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1350220909"/>
                  </a:ext>
                </a:extLst>
              </a:tr>
            </a:tbl>
          </a:graphicData>
        </a:graphic>
      </p:graphicFrame>
      <p:sp>
        <p:nvSpPr>
          <p:cNvPr id="7" name="Marcador de número de diapositiva 6">
            <a:extLst>
              <a:ext uri="{FF2B5EF4-FFF2-40B4-BE49-F238E27FC236}">
                <a16:creationId xmlns:a16="http://schemas.microsoft.com/office/drawing/2014/main" id="{92A1D47F-2F58-DDE9-F409-0104A80933E2}"/>
              </a:ext>
            </a:extLst>
          </p:cNvPr>
          <p:cNvSpPr>
            <a:spLocks noGrp="1"/>
          </p:cNvSpPr>
          <p:nvPr>
            <p:ph type="sldNum" sz="quarter" idx="12"/>
          </p:nvPr>
        </p:nvSpPr>
        <p:spPr/>
        <p:txBody>
          <a:bodyPr/>
          <a:lstStyle/>
          <a:p>
            <a:fld id="{0F1556C4-DFC3-4611-A7CC-780699185E26}" type="slidenum">
              <a:rPr lang="es-ES" smtClean="0"/>
              <a:t>20</a:t>
            </a:fld>
            <a:endParaRPr lang="es-ES"/>
          </a:p>
        </p:txBody>
      </p:sp>
    </p:spTree>
    <p:extLst>
      <p:ext uri="{BB962C8B-B14F-4D97-AF65-F5344CB8AC3E}">
        <p14:creationId xmlns:p14="http://schemas.microsoft.com/office/powerpoint/2010/main" val="4284240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052915-FBC5-64BE-97F5-F858FD8149BC}"/>
              </a:ext>
            </a:extLst>
          </p:cNvPr>
          <p:cNvSpPr>
            <a:spLocks noGrp="1"/>
          </p:cNvSpPr>
          <p:nvPr>
            <p:ph type="title"/>
          </p:nvPr>
        </p:nvSpPr>
        <p:spPr>
          <a:xfrm>
            <a:off x="1252330" y="305967"/>
            <a:ext cx="10331883" cy="663118"/>
          </a:xfrm>
        </p:spPr>
        <p:txBody>
          <a:bodyPr vert="horz">
            <a:noAutofit/>
          </a:bodyPr>
          <a:lstStyle/>
          <a:p>
            <a:r>
              <a:rPr lang="es-ES" sz="3600" dirty="0">
                <a:solidFill>
                  <a:srgbClr val="FF0000"/>
                </a:solidFill>
              </a:rPr>
              <a:t>¿Otros criterios para evaluar la información</a:t>
            </a:r>
          </a:p>
        </p:txBody>
      </p:sp>
      <p:pic>
        <p:nvPicPr>
          <p:cNvPr id="5" name="Imagen 5" descr="Diagrama&#10;&#10;Descripción generada automáticamente">
            <a:extLst>
              <a:ext uri="{FF2B5EF4-FFF2-40B4-BE49-F238E27FC236}">
                <a16:creationId xmlns:a16="http://schemas.microsoft.com/office/drawing/2014/main" id="{FAB6E10F-3E41-AB05-D07D-600387615D54}"/>
              </a:ext>
            </a:extLst>
          </p:cNvPr>
          <p:cNvPicPr>
            <a:picLocks noChangeAspect="1"/>
          </p:cNvPicPr>
          <p:nvPr/>
        </p:nvPicPr>
        <p:blipFill>
          <a:blip r:embed="rId2"/>
          <a:stretch>
            <a:fillRect/>
          </a:stretch>
        </p:blipFill>
        <p:spPr>
          <a:xfrm>
            <a:off x="5308271" y="1334232"/>
            <a:ext cx="5871256" cy="4399880"/>
          </a:xfrm>
          <a:prstGeom prst="rect">
            <a:avLst/>
          </a:prstGeom>
        </p:spPr>
      </p:pic>
      <p:sp>
        <p:nvSpPr>
          <p:cNvPr id="8" name="CuadroTexto 7">
            <a:extLst>
              <a:ext uri="{FF2B5EF4-FFF2-40B4-BE49-F238E27FC236}">
                <a16:creationId xmlns:a16="http://schemas.microsoft.com/office/drawing/2014/main" id="{E851411D-0513-C5A4-BECA-80F7FEA91C7D}"/>
              </a:ext>
            </a:extLst>
          </p:cNvPr>
          <p:cNvSpPr txBox="1"/>
          <p:nvPr/>
        </p:nvSpPr>
        <p:spPr>
          <a:xfrm>
            <a:off x="5308271" y="5809970"/>
            <a:ext cx="6058938" cy="492443"/>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r>
              <a:rPr lang="es-ES" sz="1200" b="1" dirty="0"/>
              <a:t>Figura 11. </a:t>
            </a:r>
            <a:r>
              <a:rPr lang="es-ES" sz="1200" dirty="0"/>
              <a:t>Fuente: UCM. </a:t>
            </a:r>
            <a:r>
              <a:rPr lang="es-ES" sz="1200" dirty="0" err="1"/>
              <a:t>Biblioguías</a:t>
            </a:r>
            <a:r>
              <a:rPr lang="es-ES" sz="1200" dirty="0"/>
              <a:t>. </a:t>
            </a:r>
            <a:r>
              <a:rPr lang="es-ES" sz="1200" b="1" dirty="0">
                <a:solidFill>
                  <a:srgbClr val="454545"/>
                </a:solidFill>
              </a:rPr>
              <a:t>URL:</a:t>
            </a:r>
            <a:r>
              <a:rPr lang="es-ES" sz="1200" dirty="0">
                <a:solidFill>
                  <a:srgbClr val="454545"/>
                </a:solidFill>
              </a:rPr>
              <a:t> </a:t>
            </a:r>
            <a:r>
              <a:rPr lang="es-ES" sz="1200" dirty="0">
                <a:solidFill>
                  <a:srgbClr val="454545"/>
                </a:solidFill>
                <a:hlinkClick r:id="rId3"/>
              </a:rPr>
              <a:t>https://biblioguias.ucm.es/master-en-ingenieria-informatica/Como-evaluar-la-informacion</a:t>
            </a:r>
            <a:r>
              <a:rPr lang="es-ES" sz="1200" dirty="0">
                <a:solidFill>
                  <a:srgbClr val="454545"/>
                </a:solidFill>
              </a:rPr>
              <a:t> </a:t>
            </a:r>
            <a:r>
              <a:rPr lang="es-ES" sz="1200" dirty="0"/>
              <a:t>Actualización del 25/09/2023.</a:t>
            </a:r>
          </a:p>
        </p:txBody>
      </p:sp>
      <p:sp>
        <p:nvSpPr>
          <p:cNvPr id="3" name="CuadroTexto 2">
            <a:extLst>
              <a:ext uri="{FF2B5EF4-FFF2-40B4-BE49-F238E27FC236}">
                <a16:creationId xmlns:a16="http://schemas.microsoft.com/office/drawing/2014/main" id="{1CA33337-735E-5F7B-BECD-43093974F28B}"/>
              </a:ext>
            </a:extLst>
          </p:cNvPr>
          <p:cNvSpPr txBox="1"/>
          <p:nvPr/>
        </p:nvSpPr>
        <p:spPr>
          <a:xfrm>
            <a:off x="1378586" y="1384240"/>
            <a:ext cx="3454325" cy="4247317"/>
          </a:xfrm>
          <a:prstGeom prst="rect">
            <a:avLst/>
          </a:prstGeom>
          <a:noFill/>
        </p:spPr>
        <p:txBody>
          <a:bodyPr wrap="square" rtlCol="0">
            <a:spAutoFit/>
          </a:bodyPr>
          <a:lstStyle/>
          <a:p>
            <a:r>
              <a:rPr lang="es-ES" dirty="0"/>
              <a:t>Puedes evaluar la información según los criterios inspirados en el paradigma de Lasswell, pero también puedes utilizar los siguientes criterios: </a:t>
            </a:r>
          </a:p>
          <a:p>
            <a:r>
              <a:rPr lang="es-ES" dirty="0"/>
              <a:t>Realiza la lectura del documento citado en la fuente de este gráfico y evalúa las fuentes haciendo una tabla con estos </a:t>
            </a:r>
            <a:r>
              <a:rPr lang="es-ES" b="1" dirty="0"/>
              <a:t>5 criterios: </a:t>
            </a:r>
          </a:p>
          <a:p>
            <a:pPr marL="285750" indent="-285750">
              <a:buFontTx/>
              <a:buChar char="-"/>
            </a:pPr>
            <a:r>
              <a:rPr lang="es-ES" dirty="0"/>
              <a:t>Relevancia</a:t>
            </a:r>
          </a:p>
          <a:p>
            <a:pPr marL="285750" indent="-285750">
              <a:buFontTx/>
              <a:buChar char="-"/>
            </a:pPr>
            <a:r>
              <a:rPr lang="es-ES" dirty="0"/>
              <a:t>Autoridad</a:t>
            </a:r>
          </a:p>
          <a:p>
            <a:pPr marL="285750" indent="-285750">
              <a:buFontTx/>
              <a:buChar char="-"/>
            </a:pPr>
            <a:r>
              <a:rPr lang="es-ES" dirty="0"/>
              <a:t>Actualidad</a:t>
            </a:r>
          </a:p>
          <a:p>
            <a:pPr marL="285750" indent="-285750">
              <a:buFontTx/>
              <a:buChar char="-"/>
            </a:pPr>
            <a:r>
              <a:rPr lang="es-ES" dirty="0"/>
              <a:t>Exactitud</a:t>
            </a:r>
          </a:p>
          <a:p>
            <a:pPr marL="285750" indent="-285750">
              <a:buFontTx/>
              <a:buChar char="-"/>
            </a:pPr>
            <a:r>
              <a:rPr lang="es-ES" dirty="0"/>
              <a:t>Fiabilidad</a:t>
            </a:r>
          </a:p>
        </p:txBody>
      </p:sp>
      <p:sp>
        <p:nvSpPr>
          <p:cNvPr id="6" name="Marcador de pie de página 5">
            <a:extLst>
              <a:ext uri="{FF2B5EF4-FFF2-40B4-BE49-F238E27FC236}">
                <a16:creationId xmlns:a16="http://schemas.microsoft.com/office/drawing/2014/main" id="{DB71A816-3218-4CE0-CA4C-6EC6BC935BE2}"/>
              </a:ext>
            </a:extLst>
          </p:cNvPr>
          <p:cNvSpPr>
            <a:spLocks noGrp="1"/>
          </p:cNvSpPr>
          <p:nvPr>
            <p:ph type="ftr" sz="quarter" idx="13"/>
          </p:nvPr>
        </p:nvSpPr>
        <p:spPr/>
        <p:txBody>
          <a:bodyPr/>
          <a:lstStyle/>
          <a:p>
            <a:r>
              <a:rPr lang="es-ES"/>
              <a:t>Elaborado por: Clara Janneth Santos-Martínez</a:t>
            </a:r>
            <a:endParaRPr lang="es-ES" dirty="0"/>
          </a:p>
        </p:txBody>
      </p:sp>
      <p:sp>
        <p:nvSpPr>
          <p:cNvPr id="7" name="Marcador de número de diapositiva 6">
            <a:extLst>
              <a:ext uri="{FF2B5EF4-FFF2-40B4-BE49-F238E27FC236}">
                <a16:creationId xmlns:a16="http://schemas.microsoft.com/office/drawing/2014/main" id="{B206AB6B-092E-CE4E-62E1-3C6483E361EE}"/>
              </a:ext>
            </a:extLst>
          </p:cNvPr>
          <p:cNvSpPr>
            <a:spLocks noGrp="1"/>
          </p:cNvSpPr>
          <p:nvPr>
            <p:ph type="sldNum" idx="12"/>
          </p:nvPr>
        </p:nvSpPr>
        <p:spPr/>
        <p:txBody>
          <a:bodyPr>
            <a:normAutofit lnSpcReduction="10000"/>
          </a:bodyPr>
          <a:lstStyle/>
          <a:p>
            <a:fld id="{00000000-1234-1234-1234-123412341234}" type="slidenum">
              <a:rPr lang="es-ES" smtClean="0"/>
              <a:pPr/>
              <a:t>21</a:t>
            </a:fld>
            <a:endParaRPr lang="es-ES"/>
          </a:p>
        </p:txBody>
      </p:sp>
    </p:spTree>
    <p:extLst>
      <p:ext uri="{BB962C8B-B14F-4D97-AF65-F5344CB8AC3E}">
        <p14:creationId xmlns:p14="http://schemas.microsoft.com/office/powerpoint/2010/main" val="30566296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E1632D-24CB-4F1A-BAE8-D07DF0AEAC87}"/>
              </a:ext>
            </a:extLst>
          </p:cNvPr>
          <p:cNvSpPr>
            <a:spLocks noGrp="1"/>
          </p:cNvSpPr>
          <p:nvPr>
            <p:ph type="title"/>
          </p:nvPr>
        </p:nvSpPr>
        <p:spPr>
          <a:xfrm>
            <a:off x="1346035" y="546100"/>
            <a:ext cx="10201772" cy="1038739"/>
          </a:xfrm>
        </p:spPr>
        <p:txBody>
          <a:bodyPr>
            <a:noAutofit/>
          </a:bodyPr>
          <a:lstStyle/>
          <a:p>
            <a:r>
              <a:rPr lang="es-ES" sz="3600" dirty="0">
                <a:solidFill>
                  <a:srgbClr val="FF0000"/>
                </a:solidFill>
                <a:cs typeface="Calibri Light"/>
              </a:rPr>
              <a:t>Consulta: </a:t>
            </a:r>
            <a:br>
              <a:rPr lang="es-ES" sz="3600" dirty="0">
                <a:solidFill>
                  <a:srgbClr val="FF0000"/>
                </a:solidFill>
                <a:cs typeface="Calibri Light"/>
              </a:rPr>
            </a:br>
            <a:r>
              <a:rPr lang="es-ES" sz="3600" dirty="0">
                <a:solidFill>
                  <a:srgbClr val="FF0000"/>
                </a:solidFill>
                <a:cs typeface="Calibri Light"/>
              </a:rPr>
              <a:t>Publicaciones oficiales y cronologías</a:t>
            </a:r>
            <a:endParaRPr lang="es-ES" sz="3600" dirty="0">
              <a:solidFill>
                <a:srgbClr val="FF0000"/>
              </a:solidFill>
            </a:endParaRPr>
          </a:p>
        </p:txBody>
      </p:sp>
      <p:sp>
        <p:nvSpPr>
          <p:cNvPr id="3" name="Marcador de contenido 2">
            <a:extLst>
              <a:ext uri="{FF2B5EF4-FFF2-40B4-BE49-F238E27FC236}">
                <a16:creationId xmlns:a16="http://schemas.microsoft.com/office/drawing/2014/main" id="{8137F601-A8F2-4EDA-B831-CE64280BC666}"/>
              </a:ext>
            </a:extLst>
          </p:cNvPr>
          <p:cNvSpPr>
            <a:spLocks noGrp="1"/>
          </p:cNvSpPr>
          <p:nvPr>
            <p:ph idx="1"/>
          </p:nvPr>
        </p:nvSpPr>
        <p:spPr>
          <a:xfrm>
            <a:off x="1304428" y="2057399"/>
            <a:ext cx="10201772" cy="2463801"/>
          </a:xfrm>
        </p:spPr>
        <p:txBody>
          <a:bodyPr vert="horz" lIns="91440" tIns="45720" rIns="91440" bIns="45720" rtlCol="0" anchor="ctr">
            <a:normAutofit/>
          </a:bodyPr>
          <a:lstStyle/>
          <a:p>
            <a:r>
              <a:rPr lang="es-ES" sz="2000" dirty="0">
                <a:cs typeface="Calibri"/>
              </a:rPr>
              <a:t>Boletín Oficial del Estado (BOE), Boletín Oficial de la Comunidad de Madrid (BOCM) y Diario Oficial de la Unión Europea.</a:t>
            </a:r>
          </a:p>
          <a:p>
            <a:r>
              <a:rPr lang="es-ES" sz="2000" dirty="0">
                <a:cs typeface="Calibri"/>
              </a:rPr>
              <a:t>En ellos se publica legislación, actos jurídicos, información oficial y decisiones.</a:t>
            </a:r>
          </a:p>
          <a:p>
            <a:r>
              <a:rPr lang="es-ES" sz="2000" dirty="0">
                <a:cs typeface="Calibri"/>
              </a:rPr>
              <a:t>Consulta otros diarios oficiales autonómicos y provinciales.</a:t>
            </a:r>
          </a:p>
          <a:p>
            <a:r>
              <a:rPr lang="es-ES" sz="2000" dirty="0">
                <a:cs typeface="Calibri"/>
              </a:rPr>
              <a:t>Además de ser fuentes oficiales se ordenan cronológicamente, por lo tanto, son fuentes cronológicas.</a:t>
            </a:r>
            <a:endParaRPr lang="es-ES" sz="2000" dirty="0"/>
          </a:p>
        </p:txBody>
      </p:sp>
      <p:sp>
        <p:nvSpPr>
          <p:cNvPr id="4" name="Marcador de pie de página 3">
            <a:extLst>
              <a:ext uri="{FF2B5EF4-FFF2-40B4-BE49-F238E27FC236}">
                <a16:creationId xmlns:a16="http://schemas.microsoft.com/office/drawing/2014/main" id="{0FA87AC6-5CCD-32EC-0E82-6E799EDF009E}"/>
              </a:ext>
            </a:extLst>
          </p:cNvPr>
          <p:cNvSpPr>
            <a:spLocks noGrp="1"/>
          </p:cNvSpPr>
          <p:nvPr>
            <p:ph type="ftr" sz="quarter" idx="11"/>
          </p:nvPr>
        </p:nvSpPr>
        <p:spPr/>
        <p:txBody>
          <a:bodyPr/>
          <a:lstStyle/>
          <a:p>
            <a:r>
              <a:rPr lang="es-ES"/>
              <a:t>Elaborado por: Clara Janneth Santos-Martínez</a:t>
            </a:r>
            <a:endParaRPr lang="es-ES" dirty="0"/>
          </a:p>
        </p:txBody>
      </p:sp>
      <p:sp>
        <p:nvSpPr>
          <p:cNvPr id="6" name="Marcador de número de diapositiva 5">
            <a:extLst>
              <a:ext uri="{FF2B5EF4-FFF2-40B4-BE49-F238E27FC236}">
                <a16:creationId xmlns:a16="http://schemas.microsoft.com/office/drawing/2014/main" id="{84DE991F-EF2F-59A8-98AD-AD41EEBC1E0B}"/>
              </a:ext>
            </a:extLst>
          </p:cNvPr>
          <p:cNvSpPr>
            <a:spLocks noGrp="1"/>
          </p:cNvSpPr>
          <p:nvPr>
            <p:ph type="sldNum" sz="quarter" idx="12"/>
          </p:nvPr>
        </p:nvSpPr>
        <p:spPr/>
        <p:txBody>
          <a:bodyPr/>
          <a:lstStyle/>
          <a:p>
            <a:fld id="{0F1556C4-DFC3-4611-A7CC-780699185E26}" type="slidenum">
              <a:rPr lang="es-ES" smtClean="0"/>
              <a:t>22</a:t>
            </a:fld>
            <a:endParaRPr lang="es-ES"/>
          </a:p>
        </p:txBody>
      </p:sp>
    </p:spTree>
    <p:extLst>
      <p:ext uri="{BB962C8B-B14F-4D97-AF65-F5344CB8AC3E}">
        <p14:creationId xmlns:p14="http://schemas.microsoft.com/office/powerpoint/2010/main" val="37915369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04E30-5422-4A67-9D5E-E067E8026762}"/>
              </a:ext>
            </a:extLst>
          </p:cNvPr>
          <p:cNvSpPr>
            <a:spLocks noGrp="1"/>
          </p:cNvSpPr>
          <p:nvPr>
            <p:ph type="title"/>
          </p:nvPr>
        </p:nvSpPr>
        <p:spPr>
          <a:xfrm>
            <a:off x="1308386" y="546100"/>
            <a:ext cx="10045414" cy="889000"/>
          </a:xfrm>
        </p:spPr>
        <p:txBody>
          <a:bodyPr>
            <a:noAutofit/>
          </a:bodyPr>
          <a:lstStyle/>
          <a:p>
            <a:r>
              <a:rPr lang="es-ES" sz="3600" dirty="0">
                <a:solidFill>
                  <a:srgbClr val="FF0000"/>
                </a:solidFill>
                <a:cs typeface="Calibri Light"/>
              </a:rPr>
              <a:t>Consulta fuentes oficiales: </a:t>
            </a:r>
            <a:br>
              <a:rPr lang="es-ES" sz="3600" dirty="0">
                <a:solidFill>
                  <a:srgbClr val="FF0000"/>
                </a:solidFill>
                <a:cs typeface="Calibri Light"/>
              </a:rPr>
            </a:br>
            <a:r>
              <a:rPr lang="es-ES" sz="3600" dirty="0">
                <a:solidFill>
                  <a:srgbClr val="FF0000"/>
                </a:solidFill>
                <a:cs typeface="Calibri Light"/>
              </a:rPr>
              <a:t>BB.DD., portales, directorios, estadísticas</a:t>
            </a:r>
          </a:p>
        </p:txBody>
      </p:sp>
      <p:sp>
        <p:nvSpPr>
          <p:cNvPr id="3" name="Marcador de contenido 2">
            <a:extLst>
              <a:ext uri="{FF2B5EF4-FFF2-40B4-BE49-F238E27FC236}">
                <a16:creationId xmlns:a16="http://schemas.microsoft.com/office/drawing/2014/main" id="{ACFE6581-92D6-41F6-BEB3-1B3B38CE8A12}"/>
              </a:ext>
            </a:extLst>
          </p:cNvPr>
          <p:cNvSpPr>
            <a:spLocks noGrp="1"/>
          </p:cNvSpPr>
          <p:nvPr>
            <p:ph idx="1"/>
          </p:nvPr>
        </p:nvSpPr>
        <p:spPr>
          <a:xfrm>
            <a:off x="1054386" y="1525522"/>
            <a:ext cx="10553414" cy="4830828"/>
          </a:xfrm>
        </p:spPr>
        <p:txBody>
          <a:bodyPr vert="horz" lIns="91440" tIns="45720" rIns="91440" bIns="45720" rtlCol="0" anchor="t">
            <a:noAutofit/>
          </a:bodyPr>
          <a:lstStyle/>
          <a:p>
            <a:r>
              <a:rPr lang="es-ES" sz="1600" dirty="0">
                <a:cs typeface="Calibri"/>
              </a:rPr>
              <a:t>Servicios al Ciudadano: Archivo Central de Cultura / Bases de Datos</a:t>
            </a:r>
          </a:p>
          <a:p>
            <a:r>
              <a:rPr lang="es-ES" sz="1600" dirty="0">
                <a:cs typeface="Calibri"/>
              </a:rPr>
              <a:t>Bases de datos del archivo central de cultura:</a:t>
            </a:r>
            <a:endParaRPr lang="es-ES" sz="1600" dirty="0"/>
          </a:p>
          <a:p>
            <a:pPr lvl="1"/>
            <a:r>
              <a:rPr lang="es-ES" sz="1600" dirty="0">
                <a:cs typeface="Calibri"/>
              </a:rPr>
              <a:t>PARES. </a:t>
            </a:r>
            <a:r>
              <a:rPr lang="es-ES" sz="1600" dirty="0">
                <a:cs typeface="Calibri"/>
                <a:hlinkClick r:id="rId2"/>
              </a:rPr>
              <a:t>Portal de Archivos Españoles</a:t>
            </a:r>
            <a:r>
              <a:rPr lang="es-ES" sz="1600" dirty="0">
                <a:cs typeface="Calibri"/>
              </a:rPr>
              <a:t> (Observa la página web). En el Menú principal ve a Archivos. Accede al </a:t>
            </a:r>
            <a:r>
              <a:rPr lang="es-ES" sz="1600" b="1" i="0" u="none" strike="noStrike" dirty="0">
                <a:solidFill>
                  <a:srgbClr val="3B3B3B"/>
                </a:solidFill>
                <a:effectLst/>
                <a:hlinkClick r:id="rId3" tooltip="Enlace externo, se abre en ventana nueva."/>
              </a:rPr>
              <a:t>Archivo Histórico de la Nobleza</a:t>
            </a:r>
            <a:r>
              <a:rPr lang="es-ES" sz="1600" b="1" i="0" u="none" strike="noStrike" dirty="0">
                <a:solidFill>
                  <a:srgbClr val="3B3B3B"/>
                </a:solidFill>
                <a:effectLst/>
              </a:rPr>
              <a:t>, busca y accede al enlace: “Tu pueblo en el archivo histórico de la nobleza”. Consigna información en “Listas”. Búsqueda según tu interés. Describe estos archivos.</a:t>
            </a:r>
            <a:endParaRPr lang="es-ES" sz="1600" b="1" i="0" dirty="0">
              <a:solidFill>
                <a:srgbClr val="3B3B3B"/>
              </a:solidFill>
              <a:effectLst/>
            </a:endParaRPr>
          </a:p>
          <a:p>
            <a:pPr lvl="1"/>
            <a:r>
              <a:rPr lang="es-ES" sz="1600" b="1" dirty="0">
                <a:solidFill>
                  <a:srgbClr val="954F72"/>
                </a:solidFill>
                <a:ea typeface="+mn-lt"/>
                <a:cs typeface="+mn-lt"/>
                <a:hlinkClick r:id="rId4">
                  <a:extLst>
                    <a:ext uri="{A12FA001-AC4F-418D-AE19-62706E023703}">
                      <ahyp:hlinkClr xmlns:ahyp="http://schemas.microsoft.com/office/drawing/2018/hyperlinkcolor" val="tx"/>
                    </a:ext>
                  </a:extLst>
                </a:hlinkClick>
              </a:rPr>
              <a:t>Censo-Guía de Archivos de España e Iberoamérica:</a:t>
            </a:r>
            <a:r>
              <a:rPr lang="es-ES" sz="1600" dirty="0">
                <a:ea typeface="+mn-lt"/>
                <a:cs typeface="+mn-lt"/>
              </a:rPr>
              <a:t> entra en Directorio de Archivos (menú a la izquierda). </a:t>
            </a:r>
          </a:p>
          <a:p>
            <a:pPr lvl="1"/>
            <a:r>
              <a:rPr lang="es-ES" sz="1600" dirty="0">
                <a:ea typeface="+mn-lt"/>
                <a:cs typeface="+mn-lt"/>
              </a:rPr>
              <a:t>En el formulario de búsqueda, en “Nombre del archivo” escribe: archivo sonoro. Ingresa en los resultados. En el Archivo de la palabra de la BNE. Accede, lee y escribe en tu registro de “Listas” un resumen sobre</a:t>
            </a:r>
            <a:r>
              <a:rPr lang="es-ES" sz="1600" u="sng" dirty="0">
                <a:ea typeface="+mn-lt"/>
                <a:cs typeface="+mn-lt"/>
              </a:rPr>
              <a:t>: </a:t>
            </a:r>
            <a:r>
              <a:rPr lang="es-ES" sz="1600" i="0" dirty="0">
                <a:solidFill>
                  <a:srgbClr val="333333"/>
                </a:solidFill>
                <a:effectLst/>
              </a:rPr>
              <a:t>Historia de la institución que custodia los fondos de archivo:</a:t>
            </a:r>
            <a:endParaRPr lang="es-ES" sz="1600" u="sng" dirty="0">
              <a:ea typeface="+mn-lt"/>
              <a:cs typeface="+mn-lt"/>
              <a:hlinkClick r:id="rId4">
                <a:extLst>
                  <a:ext uri="{A12FA001-AC4F-418D-AE19-62706E023703}">
                    <ahyp:hlinkClr xmlns:ahyp="http://schemas.microsoft.com/office/drawing/2018/hyperlinkcolor" val="tx"/>
                  </a:ext>
                </a:extLst>
              </a:hlinkClick>
            </a:endParaRPr>
          </a:p>
          <a:p>
            <a:pPr lvl="1"/>
            <a:r>
              <a:rPr lang="es-ES" sz="1600" dirty="0">
                <a:cs typeface="Calibri"/>
                <a:hlinkClick r:id="rId5"/>
              </a:rPr>
              <a:t>Catálogo colectivo de la red de bibliotecas del Centro de Información Documental de Archivos. CIDA</a:t>
            </a:r>
            <a:r>
              <a:rPr lang="es-ES" sz="1600" dirty="0">
                <a:cs typeface="Calibri"/>
              </a:rPr>
              <a:t>. Observa la Presentación. </a:t>
            </a:r>
          </a:p>
          <a:p>
            <a:pPr lvl="1"/>
            <a:r>
              <a:rPr lang="es-ES" sz="1600" dirty="0">
                <a:cs typeface="Calibri"/>
              </a:rPr>
              <a:t>Difusión</a:t>
            </a:r>
            <a:r>
              <a:rPr lang="es-ES" sz="1600" dirty="0">
                <a:ea typeface="+mn-lt"/>
                <a:cs typeface="+mn-lt"/>
              </a:rPr>
              <a:t>: Recomendaciones bibliográficas REBAE; Noticias; Enlaces de interés</a:t>
            </a:r>
          </a:p>
          <a:p>
            <a:pPr lvl="1"/>
            <a:r>
              <a:rPr lang="es-ES" sz="1600" dirty="0">
                <a:ea typeface="+mn-lt"/>
                <a:cs typeface="+mn-lt"/>
              </a:rPr>
              <a:t>Clic en Presentación y observa la hoja de Estadísticas</a:t>
            </a:r>
          </a:p>
          <a:p>
            <a:pPr lvl="1"/>
            <a:r>
              <a:rPr lang="es-ES" sz="1600" dirty="0"/>
              <a:t>Clic en Consulta: observa el formulario de búsqueda con sus Colecciones.</a:t>
            </a:r>
          </a:p>
          <a:p>
            <a:pPr lvl="2"/>
            <a:r>
              <a:rPr lang="es-ES" sz="1600" b="0" i="0" dirty="0">
                <a:effectLst/>
              </a:rPr>
              <a:t>Realiza una búsqueda: en el campo Búsqueda General escribe: campos de internamiento y en el campo Autor: </a:t>
            </a:r>
            <a:r>
              <a:rPr lang="es-ES" sz="1600" b="0" i="0" dirty="0">
                <a:solidFill>
                  <a:srgbClr val="C00000"/>
                </a:solidFill>
                <a:effectLst/>
              </a:rPr>
              <a:t>“</a:t>
            </a:r>
            <a:r>
              <a:rPr lang="es-ES" sz="1600" b="0" i="0" u="none" strike="noStrike" dirty="0">
                <a:solidFill>
                  <a:srgbClr val="C00000"/>
                </a:solidFill>
                <a:effectLst/>
              </a:rPr>
              <a:t>Agustí Centelles”. ¿Cuántos resultados obtuviste? Mira los filtros de la página, observa los documentos. </a:t>
            </a:r>
            <a:endParaRPr lang="es-ES" sz="1600" b="0" i="0" dirty="0">
              <a:solidFill>
                <a:srgbClr val="C00000"/>
              </a:solidFill>
              <a:effectLst/>
            </a:endParaRPr>
          </a:p>
        </p:txBody>
      </p:sp>
      <p:sp>
        <p:nvSpPr>
          <p:cNvPr id="4" name="Marcador de pie de página 3">
            <a:extLst>
              <a:ext uri="{FF2B5EF4-FFF2-40B4-BE49-F238E27FC236}">
                <a16:creationId xmlns:a16="http://schemas.microsoft.com/office/drawing/2014/main" id="{201A59CB-A11F-9BB7-E8F7-41005E123B65}"/>
              </a:ext>
            </a:extLst>
          </p:cNvPr>
          <p:cNvSpPr>
            <a:spLocks noGrp="1"/>
          </p:cNvSpPr>
          <p:nvPr>
            <p:ph type="ftr" sz="quarter" idx="11"/>
          </p:nvPr>
        </p:nvSpPr>
        <p:spPr/>
        <p:txBody>
          <a:bodyPr/>
          <a:lstStyle/>
          <a:p>
            <a:r>
              <a:rPr lang="es-ES"/>
              <a:t>Elaborado por: Clara Janneth Santos-Martínez</a:t>
            </a:r>
            <a:endParaRPr lang="es-ES" dirty="0"/>
          </a:p>
        </p:txBody>
      </p:sp>
      <p:sp>
        <p:nvSpPr>
          <p:cNvPr id="6" name="Marcador de número de diapositiva 5">
            <a:extLst>
              <a:ext uri="{FF2B5EF4-FFF2-40B4-BE49-F238E27FC236}">
                <a16:creationId xmlns:a16="http://schemas.microsoft.com/office/drawing/2014/main" id="{453AEB1E-6EB2-9A7F-EF49-15E30FFD1954}"/>
              </a:ext>
            </a:extLst>
          </p:cNvPr>
          <p:cNvSpPr>
            <a:spLocks noGrp="1"/>
          </p:cNvSpPr>
          <p:nvPr>
            <p:ph type="sldNum" sz="quarter" idx="12"/>
          </p:nvPr>
        </p:nvSpPr>
        <p:spPr/>
        <p:txBody>
          <a:bodyPr/>
          <a:lstStyle/>
          <a:p>
            <a:fld id="{0F1556C4-DFC3-4611-A7CC-780699185E26}" type="slidenum">
              <a:rPr lang="es-ES" smtClean="0"/>
              <a:t>23</a:t>
            </a:fld>
            <a:endParaRPr lang="es-ES"/>
          </a:p>
        </p:txBody>
      </p:sp>
    </p:spTree>
    <p:extLst>
      <p:ext uri="{BB962C8B-B14F-4D97-AF65-F5344CB8AC3E}">
        <p14:creationId xmlns:p14="http://schemas.microsoft.com/office/powerpoint/2010/main" val="2565081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DFA54D-2D50-4284-8C78-57FC1065941E}"/>
              </a:ext>
            </a:extLst>
          </p:cNvPr>
          <p:cNvSpPr>
            <a:spLocks noGrp="1"/>
          </p:cNvSpPr>
          <p:nvPr>
            <p:ph type="title"/>
          </p:nvPr>
        </p:nvSpPr>
        <p:spPr>
          <a:xfrm>
            <a:off x="1274326" y="427037"/>
            <a:ext cx="8022074" cy="619125"/>
          </a:xfrm>
        </p:spPr>
        <p:txBody>
          <a:bodyPr>
            <a:normAutofit/>
          </a:bodyPr>
          <a:lstStyle/>
          <a:p>
            <a:r>
              <a:rPr lang="es-ES" sz="3600" dirty="0">
                <a:solidFill>
                  <a:srgbClr val="FF0000"/>
                </a:solidFill>
              </a:rPr>
              <a:t>Consulta </a:t>
            </a:r>
            <a:r>
              <a:rPr lang="es-ES" sz="3600" i="1" dirty="0">
                <a:solidFill>
                  <a:srgbClr val="FF0000"/>
                </a:solidFill>
              </a:rPr>
              <a:t>webs</a:t>
            </a:r>
            <a:r>
              <a:rPr lang="es-ES" sz="3600" dirty="0">
                <a:solidFill>
                  <a:srgbClr val="FF0000"/>
                </a:solidFill>
              </a:rPr>
              <a:t> deportivas</a:t>
            </a:r>
          </a:p>
        </p:txBody>
      </p:sp>
      <p:sp>
        <p:nvSpPr>
          <p:cNvPr id="3" name="Marcador de contenido 2">
            <a:extLst>
              <a:ext uri="{FF2B5EF4-FFF2-40B4-BE49-F238E27FC236}">
                <a16:creationId xmlns:a16="http://schemas.microsoft.com/office/drawing/2014/main" id="{98D5A217-0935-4ED7-BF33-6DDD073C9F09}"/>
              </a:ext>
            </a:extLst>
          </p:cNvPr>
          <p:cNvSpPr>
            <a:spLocks noGrp="1"/>
          </p:cNvSpPr>
          <p:nvPr>
            <p:ph idx="1"/>
          </p:nvPr>
        </p:nvSpPr>
        <p:spPr>
          <a:xfrm>
            <a:off x="1311965" y="1181100"/>
            <a:ext cx="10366294" cy="5175250"/>
          </a:xfrm>
        </p:spPr>
        <p:txBody>
          <a:bodyPr vert="horz" lIns="91440" tIns="45720" rIns="91440" bIns="45720" rtlCol="0" anchor="t">
            <a:noAutofit/>
          </a:bodyPr>
          <a:lstStyle/>
          <a:p>
            <a:pPr marL="0" indent="0" algn="ctr">
              <a:lnSpc>
                <a:spcPct val="120000"/>
              </a:lnSpc>
              <a:spcBef>
                <a:spcPts val="600"/>
              </a:spcBef>
              <a:buNone/>
            </a:pPr>
            <a:r>
              <a:rPr lang="es-ES" sz="1600" dirty="0">
                <a:cs typeface="Calibri Light"/>
              </a:rPr>
              <a:t>Balón de Oro: Stanley Matthews (1956)</a:t>
            </a:r>
            <a:br>
              <a:rPr lang="es-ES" sz="1600" dirty="0">
                <a:cs typeface="Calibri Light"/>
              </a:rPr>
            </a:br>
            <a:r>
              <a:rPr lang="es-ES" sz="1600" dirty="0">
                <a:cs typeface="Calibri Light"/>
              </a:rPr>
              <a:t>- Balón de Oro femenino</a:t>
            </a:r>
            <a:br>
              <a:rPr lang="es-ES" sz="1600" dirty="0">
                <a:cs typeface="Calibri Light"/>
              </a:rPr>
            </a:br>
            <a:r>
              <a:rPr lang="es-ES" sz="1600" dirty="0">
                <a:cs typeface="Calibri Light"/>
              </a:rPr>
              <a:t>- Trofeo </a:t>
            </a:r>
            <a:r>
              <a:rPr lang="es-ES" sz="1600" dirty="0" err="1">
                <a:cs typeface="Calibri Light"/>
              </a:rPr>
              <a:t>Kopa</a:t>
            </a:r>
            <a:br>
              <a:rPr lang="es-ES" sz="1600" dirty="0">
                <a:cs typeface="Calibri Light"/>
              </a:rPr>
            </a:br>
            <a:r>
              <a:rPr lang="es-ES" sz="1600" dirty="0">
                <a:cs typeface="Calibri Light"/>
              </a:rPr>
              <a:t>- Trofeo </a:t>
            </a:r>
            <a:r>
              <a:rPr lang="es-ES" sz="1600" dirty="0" err="1">
                <a:cs typeface="Calibri Light"/>
              </a:rPr>
              <a:t>Yachiné</a:t>
            </a:r>
            <a:endParaRPr lang="es-ES" sz="1600" dirty="0"/>
          </a:p>
          <a:p>
            <a:pPr>
              <a:lnSpc>
                <a:spcPct val="120000"/>
              </a:lnSpc>
              <a:spcBef>
                <a:spcPts val="600"/>
              </a:spcBef>
            </a:pPr>
            <a:r>
              <a:rPr lang="es-ES" sz="1600" i="1" dirty="0">
                <a:solidFill>
                  <a:srgbClr val="C00000"/>
                </a:solidFill>
                <a:cs typeface="Calibri"/>
              </a:rPr>
              <a:t>Web</a:t>
            </a:r>
            <a:r>
              <a:rPr lang="es-ES" sz="1600" dirty="0">
                <a:solidFill>
                  <a:srgbClr val="C00000"/>
                </a:solidFill>
                <a:cs typeface="Calibri"/>
              </a:rPr>
              <a:t> de la UEFA</a:t>
            </a:r>
          </a:p>
          <a:p>
            <a:pPr>
              <a:lnSpc>
                <a:spcPct val="120000"/>
              </a:lnSpc>
              <a:spcBef>
                <a:spcPts val="600"/>
              </a:spcBef>
            </a:pPr>
            <a:r>
              <a:rPr lang="es-ES" sz="1600" dirty="0">
                <a:cs typeface="Calibri"/>
              </a:rPr>
              <a:t>Accede a la UEFA Champions League y describe el contenido de la página en “Listas”</a:t>
            </a:r>
          </a:p>
          <a:p>
            <a:pPr>
              <a:lnSpc>
                <a:spcPct val="120000"/>
              </a:lnSpc>
              <a:spcBef>
                <a:spcPts val="600"/>
              </a:spcBef>
            </a:pPr>
            <a:r>
              <a:rPr lang="es-ES" sz="1600" dirty="0">
                <a:cs typeface="Calibri"/>
              </a:rPr>
              <a:t>Si quieres obtener una cronología y un listado de los ganadores o palmarés histórico del “Balón de Oro” desde 1956 puedes acceder a estas fuentes (puedes traducir la página desde Google. Botón derecho del ratón-Traducir al español): </a:t>
            </a:r>
            <a:r>
              <a:rPr lang="es-ES" sz="1600" i="1" dirty="0">
                <a:solidFill>
                  <a:srgbClr val="C00000"/>
                </a:solidFill>
                <a:cs typeface="Calibri"/>
              </a:rPr>
              <a:t>France </a:t>
            </a:r>
            <a:r>
              <a:rPr lang="es-ES" sz="1600" i="1" dirty="0" err="1">
                <a:solidFill>
                  <a:srgbClr val="C00000"/>
                </a:solidFill>
                <a:cs typeface="Calibri"/>
              </a:rPr>
              <a:t>Football</a:t>
            </a:r>
            <a:r>
              <a:rPr lang="es-ES" sz="1600" i="1" dirty="0">
                <a:solidFill>
                  <a:srgbClr val="C00000"/>
                </a:solidFill>
                <a:cs typeface="Calibri"/>
              </a:rPr>
              <a:t>;</a:t>
            </a:r>
            <a:r>
              <a:rPr lang="es-ES" sz="1600" i="1" dirty="0">
                <a:cs typeface="Calibri"/>
              </a:rPr>
              <a:t> </a:t>
            </a:r>
            <a:r>
              <a:rPr lang="es-ES" sz="1600" dirty="0">
                <a:solidFill>
                  <a:srgbClr val="C00000"/>
                </a:solidFill>
                <a:cs typeface="Calibri"/>
              </a:rPr>
              <a:t>Marca; </a:t>
            </a:r>
            <a:r>
              <a:rPr lang="es-ES" sz="1600" i="1" dirty="0">
                <a:solidFill>
                  <a:srgbClr val="C00000"/>
                </a:solidFill>
                <a:cs typeface="Calibri"/>
              </a:rPr>
              <a:t>Wikipedia</a:t>
            </a:r>
          </a:p>
          <a:p>
            <a:pPr>
              <a:lnSpc>
                <a:spcPct val="120000"/>
              </a:lnSpc>
              <a:spcBef>
                <a:spcPts val="600"/>
              </a:spcBef>
            </a:pPr>
            <a:r>
              <a:rPr lang="es-ES" sz="1600" dirty="0">
                <a:cs typeface="Calibri"/>
              </a:rPr>
              <a:t>Incluye las 2 primeras fuentes documentales y explica las diferencias en Listas. Realiza la descripción documental y evalúa la naturaleza de las fuentes. Incluye en “Listas” el ganador del Balón de Oro en 2000. Clic en la imagen del ganador en “</a:t>
            </a:r>
            <a:r>
              <a:rPr lang="es-ES" sz="1600" i="1" dirty="0">
                <a:cs typeface="Calibri"/>
              </a:rPr>
              <a:t>France </a:t>
            </a:r>
            <a:r>
              <a:rPr lang="es-ES" sz="1600" i="1" dirty="0" err="1">
                <a:cs typeface="Calibri"/>
              </a:rPr>
              <a:t>Football</a:t>
            </a:r>
            <a:r>
              <a:rPr lang="es-ES" sz="1600" i="1" dirty="0">
                <a:cs typeface="Calibri"/>
              </a:rPr>
              <a:t>” </a:t>
            </a:r>
            <a:r>
              <a:rPr lang="es-ES" sz="1600" dirty="0">
                <a:cs typeface="Calibri"/>
              </a:rPr>
              <a:t>y clic en la imagen en Marca.</a:t>
            </a:r>
          </a:p>
          <a:p>
            <a:pPr>
              <a:lnSpc>
                <a:spcPct val="120000"/>
              </a:lnSpc>
              <a:spcBef>
                <a:spcPts val="600"/>
              </a:spcBef>
            </a:pPr>
            <a:r>
              <a:rPr lang="es-ES" sz="1600" dirty="0">
                <a:cs typeface="Calibri"/>
              </a:rPr>
              <a:t>En “France </a:t>
            </a:r>
            <a:r>
              <a:rPr lang="es-ES" sz="1600" dirty="0" err="1">
                <a:cs typeface="Calibri"/>
              </a:rPr>
              <a:t>Football</a:t>
            </a:r>
            <a:r>
              <a:rPr lang="es-ES" sz="1600" dirty="0">
                <a:cs typeface="Calibri"/>
              </a:rPr>
              <a:t>” ve abajo a “Avisos Legales”. Accede. Incluye en esta página quién es el propietario exclusivo de los derechos de propiedad intelectual. Observa la fecha de última actualización de esta página e inclúyelo en “Listas”. Incluye en “Listas” quién tiene los derechos de propiedad intelectual e industrial del sitio web.</a:t>
            </a:r>
          </a:p>
        </p:txBody>
      </p:sp>
      <p:sp>
        <p:nvSpPr>
          <p:cNvPr id="4" name="Marcador de pie de página 3">
            <a:extLst>
              <a:ext uri="{FF2B5EF4-FFF2-40B4-BE49-F238E27FC236}">
                <a16:creationId xmlns:a16="http://schemas.microsoft.com/office/drawing/2014/main" id="{721020ED-CD76-8F0C-4CA1-EAB545606C19}"/>
              </a:ext>
            </a:extLst>
          </p:cNvPr>
          <p:cNvSpPr>
            <a:spLocks noGrp="1"/>
          </p:cNvSpPr>
          <p:nvPr>
            <p:ph type="ftr" sz="quarter" idx="11"/>
          </p:nvPr>
        </p:nvSpPr>
        <p:spPr/>
        <p:txBody>
          <a:bodyPr/>
          <a:lstStyle/>
          <a:p>
            <a:r>
              <a:rPr lang="es-ES" dirty="0"/>
              <a:t>Elaborado por: Clara Janneth Santos-Martínez</a:t>
            </a:r>
          </a:p>
        </p:txBody>
      </p:sp>
      <p:sp>
        <p:nvSpPr>
          <p:cNvPr id="15" name="Marcador de número de diapositiva 14">
            <a:extLst>
              <a:ext uri="{FF2B5EF4-FFF2-40B4-BE49-F238E27FC236}">
                <a16:creationId xmlns:a16="http://schemas.microsoft.com/office/drawing/2014/main" id="{7185865E-6210-E881-8F80-45ECF28E1BAF}"/>
              </a:ext>
            </a:extLst>
          </p:cNvPr>
          <p:cNvSpPr>
            <a:spLocks noGrp="1"/>
          </p:cNvSpPr>
          <p:nvPr>
            <p:ph type="sldNum" sz="quarter" idx="12"/>
          </p:nvPr>
        </p:nvSpPr>
        <p:spPr/>
        <p:txBody>
          <a:bodyPr/>
          <a:lstStyle/>
          <a:p>
            <a:fld id="{0F1556C4-DFC3-4611-A7CC-780699185E26}" type="slidenum">
              <a:rPr lang="es-ES" smtClean="0"/>
              <a:t>24</a:t>
            </a:fld>
            <a:endParaRPr lang="es-ES"/>
          </a:p>
        </p:txBody>
      </p:sp>
    </p:spTree>
    <p:extLst>
      <p:ext uri="{BB962C8B-B14F-4D97-AF65-F5344CB8AC3E}">
        <p14:creationId xmlns:p14="http://schemas.microsoft.com/office/powerpoint/2010/main" val="465349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17"/>
        <p:cNvGrpSpPr/>
        <p:nvPr/>
      </p:nvGrpSpPr>
      <p:grpSpPr>
        <a:xfrm>
          <a:off x="0" y="0"/>
          <a:ext cx="0" cy="0"/>
          <a:chOff x="0" y="0"/>
          <a:chExt cx="0" cy="0"/>
        </a:xfrm>
      </p:grpSpPr>
      <p:sp>
        <p:nvSpPr>
          <p:cNvPr id="2" name="Marcador de número de diapositiva 1"/>
          <p:cNvSpPr>
            <a:spLocks noGrp="1"/>
          </p:cNvSpPr>
          <p:nvPr>
            <p:ph type="sldNum" idx="12"/>
          </p:nvPr>
        </p:nvSpPr>
        <p:spPr/>
        <p:txBody>
          <a:bodyPr>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s-ES" sz="1200" b="0" i="0" u="none" strike="noStrike" kern="1200" cap="none" spc="0" normalizeH="0" baseline="0" noProof="0" smtClean="0">
                <a:ln>
                  <a:noFill/>
                </a:ln>
                <a:solidFill>
                  <a:prstClr val="black">
                    <a:tint val="82000"/>
                  </a:prstClr>
                </a:solidFill>
                <a:effectLst/>
                <a:uLnTx/>
                <a:uFillTx/>
                <a:latin typeface="Arial"/>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s-ES" sz="1200" b="0" i="0" u="none" strike="noStrike" kern="1200" cap="none" spc="0" normalizeH="0" baseline="0" noProof="0">
              <a:ln>
                <a:noFill/>
              </a:ln>
              <a:solidFill>
                <a:prstClr val="black">
                  <a:tint val="82000"/>
                </a:prstClr>
              </a:solidFill>
              <a:effectLst/>
              <a:uLnTx/>
              <a:uFillTx/>
              <a:latin typeface="Arial"/>
              <a:ea typeface="DejaVu Sans"/>
              <a:cs typeface="DejaVu Sans"/>
            </a:endParaRPr>
          </a:p>
        </p:txBody>
      </p:sp>
      <p:sp>
        <p:nvSpPr>
          <p:cNvPr id="4" name="Marcador de pie de página 3">
            <a:extLst>
              <a:ext uri="{FF2B5EF4-FFF2-40B4-BE49-F238E27FC236}">
                <a16:creationId xmlns:a16="http://schemas.microsoft.com/office/drawing/2014/main" id="{D127308F-E3D0-185F-7A57-B86638560979}"/>
              </a:ext>
            </a:extLst>
          </p:cNvPr>
          <p:cNvSpPr>
            <a:spLocks noGrp="1"/>
          </p:cNvSpPr>
          <p:nvPr>
            <p:ph type="ftr" sz="quarter" idx="13"/>
          </p:nvPr>
        </p:nvSpPr>
        <p:spPr/>
        <p:txBody>
          <a:bodyPr/>
          <a:lstStyle/>
          <a:p>
            <a:r>
              <a:rPr lang="es-ES"/>
              <a:t>Elaborado por: Clara Janneth Santos-Martínez</a:t>
            </a:r>
            <a:endParaRPr lang="es-ES" dirty="0"/>
          </a:p>
        </p:txBody>
      </p:sp>
      <p:sp>
        <p:nvSpPr>
          <p:cNvPr id="418" name="Google Shape;418;p37"/>
          <p:cNvSpPr txBox="1">
            <a:spLocks noGrp="1"/>
          </p:cNvSpPr>
          <p:nvPr>
            <p:ph type="title"/>
          </p:nvPr>
        </p:nvSpPr>
        <p:spPr>
          <a:prstGeom prst="rect">
            <a:avLst/>
          </a:prstGeom>
        </p:spPr>
        <p:txBody>
          <a:bodyPr spcFirstLastPara="1" wrap="square" lIns="121900" tIns="121900" rIns="121900" bIns="121900" anchor="ctr" anchorCtr="0">
            <a:normAutofit/>
          </a:bodyPr>
          <a:lstStyle/>
          <a:p>
            <a:r>
              <a:rPr lang="es" sz="3600" dirty="0">
                <a:solidFill>
                  <a:srgbClr val="FF0000"/>
                </a:solidFill>
              </a:rPr>
              <a:t>Ejercicio Documentación Periodística</a:t>
            </a:r>
            <a:endParaRPr sz="3600" dirty="0">
              <a:solidFill>
                <a:srgbClr val="FF0000"/>
              </a:solidFill>
            </a:endParaRPr>
          </a:p>
        </p:txBody>
      </p:sp>
      <p:sp>
        <p:nvSpPr>
          <p:cNvPr id="3" name="CuadroTexto 2">
            <a:extLst>
              <a:ext uri="{FF2B5EF4-FFF2-40B4-BE49-F238E27FC236}">
                <a16:creationId xmlns:a16="http://schemas.microsoft.com/office/drawing/2014/main" id="{F90DC5ED-A056-C225-8336-4FACE8ACA666}"/>
              </a:ext>
            </a:extLst>
          </p:cNvPr>
          <p:cNvSpPr txBox="1"/>
          <p:nvPr/>
        </p:nvSpPr>
        <p:spPr>
          <a:xfrm>
            <a:off x="1395759" y="2290226"/>
            <a:ext cx="10187601" cy="3724096"/>
          </a:xfrm>
          <a:prstGeom prst="rect">
            <a:avLst/>
          </a:prstGeom>
          <a:noFill/>
        </p:spPr>
        <p:txBody>
          <a:bodyPr rot="0" spcFirstLastPara="0" vertOverflow="overflow" horzOverflow="overflow" vert="horz" wrap="square" lIns="121920" tIns="60960" rIns="121920" bIns="6096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b="1" i="0" u="none" strike="noStrike" kern="1200" cap="none" spc="0" normalizeH="0" baseline="0" noProof="0" dirty="0">
                <a:ln>
                  <a:noFill/>
                </a:ln>
                <a:solidFill>
                  <a:prstClr val="black"/>
                </a:solidFill>
                <a:effectLst/>
                <a:highlight>
                  <a:srgbClr val="FFFF00"/>
                </a:highlight>
                <a:uLnTx/>
                <a:uFillTx/>
                <a:latin typeface="Arial"/>
                <a:ea typeface="DejaVu Sans"/>
                <a:cs typeface="DejaVu Sans"/>
              </a:rPr>
              <a:t>Actividad de consulta: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b="0" i="0" u="none" strike="noStrike" kern="1200" cap="none" spc="0" normalizeH="0" baseline="0" noProof="0" dirty="0">
                <a:ln>
                  <a:noFill/>
                </a:ln>
                <a:solidFill>
                  <a:prstClr val="black"/>
                </a:solidFill>
                <a:effectLst/>
                <a:uLnTx/>
                <a:uFillTx/>
                <a:latin typeface="Arial"/>
                <a:ea typeface="DejaVu Sans"/>
                <a:cs typeface="DejaVu Sans"/>
              </a:rPr>
              <a:t>El Centro de Documentación de Fundación MAPFRE es un centro de recursos de información, especializado en Seguros, Gerencia de Riesgos y Previsión Social, además de materias afines como son Economía y Derecho.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b="0" i="0" u="none" strike="noStrike" kern="1200" cap="none" spc="0" normalizeH="0" baseline="0" noProof="0" dirty="0">
                <a:ln>
                  <a:noFill/>
                </a:ln>
                <a:solidFill>
                  <a:prstClr val="black"/>
                </a:solidFill>
                <a:effectLst/>
                <a:uLnTx/>
                <a:uFillTx/>
                <a:latin typeface="Arial"/>
                <a:ea typeface="DejaVu Sans"/>
                <a:cs typeface="DejaVu Sans"/>
              </a:rPr>
              <a:t>Accede a la información y al catálogo:</a:t>
            </a:r>
            <a:r>
              <a:rPr kumimoji="0" lang="es-ES" i="0" u="none" strike="noStrike" kern="1200" cap="none" spc="0" normalizeH="0" baseline="0" noProof="0" dirty="0">
                <a:ln>
                  <a:noFill/>
                </a:ln>
                <a:solidFill>
                  <a:srgbClr val="0070C0"/>
                </a:solidFill>
                <a:effectLst/>
                <a:uLnTx/>
                <a:uFillTx/>
                <a:latin typeface="Arial"/>
                <a:ea typeface="DejaVu Sans"/>
                <a:cs typeface="DejaVu Sans"/>
              </a:rPr>
              <a:t> </a:t>
            </a:r>
            <a:r>
              <a:rPr kumimoji="0" lang="es-ES" i="0" u="none" strike="noStrike" kern="1200" cap="none" spc="0" normalizeH="0" baseline="0" noProof="0" dirty="0">
                <a:ln>
                  <a:noFill/>
                </a:ln>
                <a:solidFill>
                  <a:srgbClr val="0070C0"/>
                </a:solidFill>
                <a:effectLst/>
                <a:uLnTx/>
                <a:uFillTx/>
                <a:latin typeface="Arial"/>
                <a:ea typeface="DejaVu Sans"/>
                <a:cs typeface="DejaVu Sans"/>
                <a:hlinkClick r:id="rId4">
                  <a:extLst>
                    <a:ext uri="{A12FA001-AC4F-418D-AE19-62706E023703}">
                      <ahyp:hlinkClr xmlns:ahyp="http://schemas.microsoft.com/office/drawing/2018/hyperlinkcolor" val="tx"/>
                    </a:ext>
                  </a:extLst>
                </a:hlinkClick>
              </a:rPr>
              <a:t>https://www.fundacionmapfre.org/publicaciones/centro-documentacion/</a:t>
            </a:r>
            <a:r>
              <a:rPr kumimoji="0" lang="es-ES" i="0" u="none" strike="noStrike" kern="1200" cap="none" spc="0" normalizeH="0" baseline="0" noProof="0" dirty="0">
                <a:ln>
                  <a:noFill/>
                </a:ln>
                <a:solidFill>
                  <a:srgbClr val="0070C0"/>
                </a:solidFill>
                <a:effectLst/>
                <a:uLnTx/>
                <a:uFillTx/>
                <a:latin typeface="Arial"/>
                <a:ea typeface="DejaVu Sans"/>
                <a:cs typeface="DejaVu Sans"/>
              </a:rPr>
              <a:t> </a:t>
            </a:r>
            <a:endParaRPr kumimoji="0" lang="es-ES" i="0" u="none" strike="noStrike" kern="1200" cap="none" spc="0" normalizeH="0" baseline="0" noProof="0" dirty="0">
              <a:ln>
                <a:noFill/>
              </a:ln>
              <a:effectLst/>
              <a:uLnTx/>
              <a:uFillTx/>
              <a:latin typeface="Arial"/>
              <a:ea typeface="DejaVu Sans"/>
              <a:cs typeface="DejaVu Sans"/>
            </a:endParaRPr>
          </a:p>
          <a:p>
            <a:pPr marR="0" lvl="0" algn="l" defTabSz="914400" rtl="0" eaLnBrk="1" fontAlgn="auto" latinLnBrk="0" hangingPunct="1">
              <a:lnSpc>
                <a:spcPct val="100000"/>
              </a:lnSpc>
              <a:spcBef>
                <a:spcPts val="0"/>
              </a:spcBef>
              <a:spcAft>
                <a:spcPts val="0"/>
              </a:spcAft>
              <a:buClrTx/>
              <a:buSzTx/>
              <a:tabLst/>
              <a:defRPr/>
            </a:pPr>
            <a:r>
              <a:rPr lang="es-ES" dirty="0">
                <a:latin typeface="Arial"/>
                <a:ea typeface="DejaVu Sans"/>
                <a:cs typeface="DejaVu Sans"/>
              </a:rPr>
              <a:t>En el campo “Búsqueda general” aplique la siguiente ecuación de búsqueda:</a:t>
            </a:r>
          </a:p>
          <a:p>
            <a:pPr marR="0" lvl="0" algn="l" defTabSz="914400" rtl="0" eaLnBrk="1" fontAlgn="auto" latinLnBrk="0" hangingPunct="1">
              <a:lnSpc>
                <a:spcPct val="100000"/>
              </a:lnSpc>
              <a:spcBef>
                <a:spcPts val="0"/>
              </a:spcBef>
              <a:spcAft>
                <a:spcPts val="0"/>
              </a:spcAft>
              <a:buClrTx/>
              <a:buSzTx/>
              <a:tabLst/>
              <a:defRPr/>
            </a:pPr>
            <a:r>
              <a:rPr kumimoji="0" lang="es-ES" i="0" u="none" strike="noStrike" kern="1200" cap="none" spc="0" normalizeH="0" baseline="0" noProof="0" dirty="0">
                <a:ln>
                  <a:noFill/>
                </a:ln>
                <a:effectLst/>
                <a:uLnTx/>
                <a:uFillTx/>
                <a:latin typeface="Arial"/>
                <a:ea typeface="DejaVu Sans"/>
                <a:cs typeface="DejaVu Sans"/>
              </a:rPr>
              <a:t>- "Comunicación Corporativa“, a continuación, utilice el filtro de “Materia” (a </a:t>
            </a:r>
            <a:r>
              <a:rPr lang="es-ES" dirty="0">
                <a:latin typeface="Arial"/>
                <a:ea typeface="DejaVu Sans"/>
                <a:cs typeface="DejaVu Sans"/>
              </a:rPr>
              <a:t>la izquierda) – amplíe en el término “Más”. Seleccione imagen corporativa. Obtendrá 3 resultados. Acceda al documento de la revista Mundo Mapfre. Realice la lectura del documento. Archive el documento en One Drive. Carpeta ‘Lecturas’.</a:t>
            </a:r>
            <a:endParaRPr kumimoji="0" lang="es-ES" i="0" u="none" strike="noStrike" kern="1200" cap="none" spc="0" normalizeH="0" baseline="0" noProof="0" dirty="0">
              <a:ln>
                <a:noFill/>
              </a:ln>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i="0" u="none" strike="noStrike" kern="1200" cap="none" spc="0" normalizeH="0" baseline="0" noProof="0" dirty="0">
              <a:ln>
                <a:noFill/>
              </a:ln>
              <a:solidFill>
                <a:srgbClr val="0070C0"/>
              </a:solidFill>
              <a:effectLst/>
              <a:uLnTx/>
              <a:uFillTx/>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b="0" i="0" u="none" strike="noStrike" kern="1200" cap="none" spc="0" normalizeH="0" baseline="0" noProof="0" dirty="0">
              <a:ln>
                <a:noFill/>
              </a:ln>
              <a:solidFill>
                <a:prstClr val="black"/>
              </a:solidFill>
              <a:effectLst/>
              <a:uLnTx/>
              <a:uFillTx/>
              <a:latin typeface="Arial"/>
              <a:ea typeface="DejaVu Sans"/>
              <a:cs typeface="DejaVu Sans"/>
            </a:endParaRPr>
          </a:p>
        </p:txBody>
      </p:sp>
    </p:spTree>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04"/>
        <p:cNvGrpSpPr/>
        <p:nvPr/>
      </p:nvGrpSpPr>
      <p:grpSpPr>
        <a:xfrm>
          <a:off x="0" y="0"/>
          <a:ext cx="0" cy="0"/>
          <a:chOff x="0" y="0"/>
          <a:chExt cx="0" cy="0"/>
        </a:xfrm>
      </p:grpSpPr>
      <p:sp>
        <p:nvSpPr>
          <p:cNvPr id="406" name="Google Shape;406;p35"/>
          <p:cNvSpPr txBox="1">
            <a:spLocks noGrp="1"/>
          </p:cNvSpPr>
          <p:nvPr>
            <p:ph type="body" idx="1"/>
          </p:nvPr>
        </p:nvSpPr>
        <p:spPr>
          <a:xfrm>
            <a:off x="1252330" y="1227199"/>
            <a:ext cx="10524070" cy="4706875"/>
          </a:xfrm>
          <a:prstGeom prst="rect">
            <a:avLst/>
          </a:prstGeom>
        </p:spPr>
        <p:txBody>
          <a:bodyPr spcFirstLastPara="1" wrap="square" lIns="121900" tIns="121900" rIns="121900" bIns="121900" anchor="t" anchorCtr="0">
            <a:noAutofit/>
          </a:bodyPr>
          <a:lstStyle/>
          <a:p>
            <a:pPr marL="152396" indent="0">
              <a:lnSpc>
                <a:spcPct val="100000"/>
              </a:lnSpc>
              <a:spcBef>
                <a:spcPts val="600"/>
              </a:spcBef>
              <a:buNone/>
            </a:pPr>
            <a:r>
              <a:rPr lang="es" sz="1800" dirty="0"/>
              <a:t>Búsquedas, consultas, lecturas y almacenamiento: </a:t>
            </a:r>
          </a:p>
          <a:p>
            <a:pPr>
              <a:lnSpc>
                <a:spcPct val="100000"/>
              </a:lnSpc>
              <a:spcBef>
                <a:spcPts val="600"/>
              </a:spcBef>
              <a:buChar char="-"/>
            </a:pPr>
            <a:r>
              <a:rPr lang="es" sz="1800" dirty="0"/>
              <a:t>Consultar la BBDD </a:t>
            </a:r>
            <a:r>
              <a:rPr lang="es" sz="1800" dirty="0">
                <a:solidFill>
                  <a:srgbClr val="0070C0"/>
                </a:solidFill>
                <a:hlinkClick r:id="rId4">
                  <a:extLst>
                    <a:ext uri="{A12FA001-AC4F-418D-AE19-62706E023703}">
                      <ahyp:hlinkClr xmlns:ahyp="http://schemas.microsoft.com/office/drawing/2018/hyperlinkcolor" val="tx"/>
                    </a:ext>
                  </a:extLst>
                </a:hlinkClick>
              </a:rPr>
              <a:t>Temaria</a:t>
            </a:r>
            <a:r>
              <a:rPr lang="es" sz="1800" dirty="0"/>
              <a:t> y localizar artículos donde se vea el proceso de la cadena documental en un Servicio de Información y Documentación (SID). </a:t>
            </a:r>
          </a:p>
          <a:p>
            <a:pPr lvl="1">
              <a:lnSpc>
                <a:spcPct val="100000"/>
              </a:lnSpc>
              <a:spcBef>
                <a:spcPts val="600"/>
              </a:spcBef>
              <a:buChar char="-"/>
            </a:pPr>
            <a:r>
              <a:rPr lang="es" sz="1800" dirty="0"/>
              <a:t>Consulta ‘qué es temaria’</a:t>
            </a:r>
          </a:p>
          <a:p>
            <a:pPr lvl="1">
              <a:lnSpc>
                <a:spcPct val="100000"/>
              </a:lnSpc>
              <a:spcBef>
                <a:spcPts val="600"/>
              </a:spcBef>
              <a:buChar char="-"/>
            </a:pPr>
            <a:r>
              <a:rPr lang="es" sz="1800" dirty="0"/>
              <a:t>Consulta el Tesauro</a:t>
            </a:r>
          </a:p>
          <a:p>
            <a:pPr>
              <a:lnSpc>
                <a:spcPct val="100000"/>
              </a:lnSpc>
              <a:spcBef>
                <a:spcPts val="600"/>
              </a:spcBef>
              <a:buChar char="-"/>
            </a:pPr>
            <a:r>
              <a:rPr lang="es" sz="1800" dirty="0"/>
              <a:t>Localizar información sobre </a:t>
            </a:r>
            <a:r>
              <a:rPr lang="es" sz="1800" dirty="0">
                <a:solidFill>
                  <a:srgbClr val="0070C0"/>
                </a:solidFill>
                <a:hlinkClick r:id="rId5">
                  <a:extLst>
                    <a:ext uri="{A12FA001-AC4F-418D-AE19-62706E023703}">
                      <ahyp:hlinkClr xmlns:ahyp="http://schemas.microsoft.com/office/drawing/2018/hyperlinkcolor" val="tx"/>
                    </a:ext>
                  </a:extLst>
                </a:hlinkClick>
              </a:rPr>
              <a:t>lenguajes documentales que se usan en el análisis documental de la BNE</a:t>
            </a:r>
            <a:r>
              <a:rPr lang="es" sz="1800" dirty="0">
                <a:solidFill>
                  <a:srgbClr val="0070C0"/>
                </a:solidFill>
              </a:rPr>
              <a:t>.</a:t>
            </a:r>
            <a:r>
              <a:rPr lang="es" sz="1800" dirty="0"/>
              <a:t> Archive en One Drive (carpeta ‘Lecturas’).</a:t>
            </a:r>
            <a:endParaRPr sz="1800" dirty="0"/>
          </a:p>
          <a:p>
            <a:pPr>
              <a:lnSpc>
                <a:spcPct val="100000"/>
              </a:lnSpc>
              <a:spcBef>
                <a:spcPts val="600"/>
              </a:spcBef>
              <a:buFont typeface="Arial" panose="020B0604020202020204" pitchFamily="34" charset="0"/>
              <a:buChar char="-"/>
            </a:pPr>
            <a:r>
              <a:rPr lang="es" sz="1800" dirty="0"/>
              <a:t>Consulta la base de datos </a:t>
            </a:r>
            <a:r>
              <a:rPr lang="es" sz="1800" dirty="0">
                <a:solidFill>
                  <a:srgbClr val="0070C0"/>
                </a:solidFill>
                <a:hlinkClick r:id="rId6">
                  <a:extLst>
                    <a:ext uri="{A12FA001-AC4F-418D-AE19-62706E023703}">
                      <ahyp:hlinkClr xmlns:ahyp="http://schemas.microsoft.com/office/drawing/2018/hyperlinkcolor" val="tx"/>
                    </a:ext>
                  </a:extLst>
                </a:hlinkClick>
              </a:rPr>
              <a:t>CSIC-ISOC. </a:t>
            </a:r>
            <a:r>
              <a:rPr lang="es-ES" sz="1800" b="0" i="0" dirty="0" err="1">
                <a:solidFill>
                  <a:srgbClr val="0070C0"/>
                </a:solidFill>
                <a:effectLst/>
                <a:latin typeface="Ubuntu" panose="020B0504030602030204" pitchFamily="34" charset="0"/>
                <a:hlinkClick r:id="rId6">
                  <a:extLst>
                    <a:ext uri="{A12FA001-AC4F-418D-AE19-62706E023703}">
                      <ahyp:hlinkClr xmlns:ahyp="http://schemas.microsoft.com/office/drawing/2018/hyperlinkcolor" val="tx"/>
                    </a:ext>
                  </a:extLst>
                </a:hlinkClick>
              </a:rPr>
              <a:t>ÍnDICEs</a:t>
            </a:r>
            <a:r>
              <a:rPr lang="es-ES" sz="1800" b="0" i="0" dirty="0">
                <a:solidFill>
                  <a:srgbClr val="0070C0"/>
                </a:solidFill>
                <a:effectLst/>
                <a:latin typeface="Ubuntu" panose="020B0504030602030204" pitchFamily="34" charset="0"/>
                <a:hlinkClick r:id="rId6">
                  <a:extLst>
                    <a:ext uri="{A12FA001-AC4F-418D-AE19-62706E023703}">
                      <ahyp:hlinkClr xmlns:ahyp="http://schemas.microsoft.com/office/drawing/2018/hyperlinkcolor" val="tx"/>
                    </a:ext>
                  </a:extLst>
                </a:hlinkClick>
              </a:rPr>
              <a:t> CSIC</a:t>
            </a:r>
            <a:r>
              <a:rPr lang="es-ES" sz="1800" b="0" i="0" dirty="0">
                <a:solidFill>
                  <a:srgbClr val="000080"/>
                </a:solidFill>
                <a:effectLst/>
                <a:latin typeface="Ubuntu" panose="020B0504030602030204" pitchFamily="34" charset="0"/>
              </a:rPr>
              <a:t>. </a:t>
            </a:r>
            <a:r>
              <a:rPr lang="es" sz="1800" dirty="0"/>
              <a:t>Esta BB.DD., recopila y difunde artículos de investigación publicados en revistas científicas.</a:t>
            </a:r>
          </a:p>
          <a:p>
            <a:pPr>
              <a:lnSpc>
                <a:spcPct val="100000"/>
              </a:lnSpc>
              <a:spcBef>
                <a:spcPts val="600"/>
              </a:spcBef>
              <a:buFont typeface="Arial" panose="020B0604020202020204" pitchFamily="34" charset="0"/>
              <a:buChar char="-"/>
            </a:pPr>
            <a:r>
              <a:rPr lang="es-ES" sz="1800" dirty="0"/>
              <a:t>Observar los instrumentos de búsqueda en la web de la biblioteca pública más cercana a tu domicilio.</a:t>
            </a:r>
          </a:p>
          <a:p>
            <a:pPr>
              <a:lnSpc>
                <a:spcPct val="100000"/>
              </a:lnSpc>
              <a:spcBef>
                <a:spcPts val="600"/>
              </a:spcBef>
              <a:buFont typeface="Arial" panose="020B0604020202020204" pitchFamily="34" charset="0"/>
              <a:buChar char="-"/>
            </a:pPr>
            <a:r>
              <a:rPr lang="es-ES" sz="1800" dirty="0"/>
              <a:t>Accede a la </a:t>
            </a:r>
            <a:r>
              <a:rPr lang="es-ES" sz="1800" dirty="0">
                <a:solidFill>
                  <a:srgbClr val="FF0000"/>
                </a:solidFill>
              </a:rPr>
              <a:t>Biblioteca de la URJC</a:t>
            </a:r>
            <a:r>
              <a:rPr lang="es-ES" sz="1800" dirty="0"/>
              <a:t>. Accede a las </a:t>
            </a:r>
            <a:r>
              <a:rPr lang="es-ES" sz="1800" dirty="0">
                <a:solidFill>
                  <a:srgbClr val="0070C0"/>
                </a:solidFill>
                <a:hlinkClick r:id="rId7">
                  <a:extLst>
                    <a:ext uri="{A12FA001-AC4F-418D-AE19-62706E023703}">
                      <ahyp:hlinkClr xmlns:ahyp="http://schemas.microsoft.com/office/drawing/2018/hyperlinkcolor" val="tx"/>
                    </a:ext>
                  </a:extLst>
                </a:hlinkClick>
              </a:rPr>
              <a:t>Guías Temáticas</a:t>
            </a:r>
            <a:r>
              <a:rPr lang="es-ES" sz="1800" dirty="0"/>
              <a:t>. Entra en ‘Comunicación’. Observa las pestañas: Libros, Revistas, Bases de Datos, Recursos Web. Accede a este último y entra en ‘Publicidad’. Consulta los enlaces. Archiva en One Drive (carpeta ’Lecturas’)</a:t>
            </a:r>
          </a:p>
          <a:p>
            <a:pPr>
              <a:lnSpc>
                <a:spcPct val="100000"/>
              </a:lnSpc>
              <a:spcBef>
                <a:spcPts val="600"/>
              </a:spcBef>
              <a:buFont typeface="Arial" panose="020B0604020202020204" pitchFamily="34" charset="0"/>
              <a:buChar char="-"/>
            </a:pPr>
            <a:endParaRPr lang="es-ES" sz="1800" dirty="0"/>
          </a:p>
          <a:p>
            <a:pPr>
              <a:lnSpc>
                <a:spcPct val="100000"/>
              </a:lnSpc>
              <a:spcBef>
                <a:spcPts val="600"/>
              </a:spcBef>
              <a:buFont typeface="Arial" panose="020B0604020202020204" pitchFamily="34" charset="0"/>
              <a:buChar char="-"/>
            </a:pPr>
            <a:endParaRPr sz="1800" dirty="0"/>
          </a:p>
        </p:txBody>
      </p:sp>
      <p:sp>
        <p:nvSpPr>
          <p:cNvPr id="2" name="Marcador de número de diapositiva 1"/>
          <p:cNvSpPr>
            <a:spLocks noGrp="1"/>
          </p:cNvSpPr>
          <p:nvPr>
            <p:ph type="sldNum" idx="12"/>
          </p:nvPr>
        </p:nvSpPr>
        <p:spPr/>
        <p:txBody>
          <a:bodyPr>
            <a:normAutofit lnSpcReduction="10000"/>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s-ES" sz="1200" b="0" i="0" u="none" strike="noStrike" kern="1200" cap="none" spc="0" normalizeH="0" baseline="0" noProof="0" smtClean="0">
                <a:ln>
                  <a:noFill/>
                </a:ln>
                <a:solidFill>
                  <a:prstClr val="black">
                    <a:tint val="82000"/>
                  </a:prstClr>
                </a:solidFill>
                <a:effectLst/>
                <a:uLnTx/>
                <a:uFillTx/>
                <a:latin typeface="Arial"/>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s-ES" sz="1200" b="0" i="0" u="none" strike="noStrike" kern="1200" cap="none" spc="0" normalizeH="0" baseline="0" noProof="0">
              <a:ln>
                <a:noFill/>
              </a:ln>
              <a:solidFill>
                <a:prstClr val="black">
                  <a:tint val="82000"/>
                </a:prstClr>
              </a:solidFill>
              <a:effectLst/>
              <a:uLnTx/>
              <a:uFillTx/>
              <a:latin typeface="Arial"/>
              <a:ea typeface="DejaVu Sans"/>
              <a:cs typeface="DejaVu Sans"/>
            </a:endParaRPr>
          </a:p>
        </p:txBody>
      </p:sp>
      <p:sp>
        <p:nvSpPr>
          <p:cNvPr id="3" name="Marcador de pie de página 2">
            <a:extLst>
              <a:ext uri="{FF2B5EF4-FFF2-40B4-BE49-F238E27FC236}">
                <a16:creationId xmlns:a16="http://schemas.microsoft.com/office/drawing/2014/main" id="{5EC016FD-CDAF-388F-95F2-44B6858375C3}"/>
              </a:ext>
            </a:extLst>
          </p:cNvPr>
          <p:cNvSpPr>
            <a:spLocks noGrp="1"/>
          </p:cNvSpPr>
          <p:nvPr>
            <p:ph type="ftr" sz="quarter" idx="13"/>
          </p:nvPr>
        </p:nvSpPr>
        <p:spPr/>
        <p:txBody>
          <a:bodyPr/>
          <a:lstStyle/>
          <a:p>
            <a:r>
              <a:rPr lang="es-ES"/>
              <a:t>Elaborado por: Clara Janneth Santos-Martínez</a:t>
            </a:r>
            <a:endParaRPr lang="es-ES" dirty="0"/>
          </a:p>
        </p:txBody>
      </p:sp>
      <p:sp>
        <p:nvSpPr>
          <p:cNvPr id="405" name="Google Shape;405;p35"/>
          <p:cNvSpPr txBox="1">
            <a:spLocks noGrp="1"/>
          </p:cNvSpPr>
          <p:nvPr>
            <p:ph type="title"/>
          </p:nvPr>
        </p:nvSpPr>
        <p:spPr>
          <a:prstGeom prst="rect">
            <a:avLst/>
          </a:prstGeom>
        </p:spPr>
        <p:txBody>
          <a:bodyPr spcFirstLastPara="1" wrap="square" lIns="121900" tIns="121900" rIns="121900" bIns="121900" anchor="t" anchorCtr="0">
            <a:normAutofit/>
          </a:bodyPr>
          <a:lstStyle/>
          <a:p>
            <a:r>
              <a:rPr lang="es" sz="3600" dirty="0">
                <a:solidFill>
                  <a:srgbClr val="FF0000"/>
                </a:solidFill>
              </a:rPr>
              <a:t>Ejercicio</a:t>
            </a:r>
            <a:r>
              <a:rPr lang="es" dirty="0"/>
              <a:t>: lecturas</a:t>
            </a:r>
            <a:endParaRPr sz="3600" dirty="0">
              <a:solidFill>
                <a:srgbClr val="FF0000"/>
              </a:solidFill>
            </a:endParaRPr>
          </a:p>
        </p:txBody>
      </p:sp>
    </p:spTree>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E95433F7-693E-7926-A643-5E9E84B9E3EC}"/>
              </a:ext>
            </a:extLst>
          </p:cNvPr>
          <p:cNvSpPr>
            <a:spLocks noGrp="1"/>
          </p:cNvSpPr>
          <p:nvPr>
            <p:ph type="body" idx="1"/>
          </p:nvPr>
        </p:nvSpPr>
        <p:spPr>
          <a:xfrm>
            <a:off x="1155810" y="1393158"/>
            <a:ext cx="10524070" cy="4403600"/>
          </a:xfrm>
        </p:spPr>
        <p:txBody>
          <a:bodyPr>
            <a:normAutofit/>
          </a:bodyPr>
          <a:lstStyle/>
          <a:p>
            <a:pPr marL="745048" marR="237061" indent="-304792">
              <a:lnSpc>
                <a:spcPct val="100000"/>
              </a:lnSpc>
              <a:spcBef>
                <a:spcPts val="600"/>
              </a:spcBef>
              <a:buClr>
                <a:srgbClr val="000000"/>
              </a:buClr>
              <a:buSzPct val="100000"/>
              <a:buNone/>
            </a:pPr>
            <a:r>
              <a:rPr lang="es-ES" sz="1600" dirty="0">
                <a:solidFill>
                  <a:srgbClr val="FF0000"/>
                </a:solidFill>
                <a:latin typeface="+mj-lt"/>
                <a:ea typeface="Open Sans"/>
                <a:cs typeface="Open Sans"/>
                <a:sym typeface="Open Sans"/>
              </a:rPr>
              <a:t>Uso de YouTube. Imágenes en el cine: </a:t>
            </a:r>
          </a:p>
          <a:p>
            <a:pPr marL="745048" marR="237061" indent="0">
              <a:lnSpc>
                <a:spcPct val="100000"/>
              </a:lnSpc>
              <a:spcBef>
                <a:spcPts val="600"/>
              </a:spcBef>
              <a:buClr>
                <a:srgbClr val="000000"/>
              </a:buClr>
              <a:buSzPct val="100000"/>
              <a:buNone/>
            </a:pPr>
            <a:r>
              <a:rPr kumimoji="0" lang="es-ES" sz="1600" b="0" i="0" u="none" strike="noStrike" kern="1200" cap="none" spc="0" normalizeH="0" baseline="0" noProof="0" dirty="0">
                <a:ln>
                  <a:noFill/>
                </a:ln>
                <a:solidFill>
                  <a:prstClr val="black"/>
                </a:solidFill>
                <a:effectLst/>
                <a:uLnTx/>
                <a:uFillTx/>
                <a:latin typeface="+mj-lt"/>
                <a:ea typeface="Open Sans"/>
                <a:cs typeface="Open Sans"/>
                <a:sym typeface="Open Sans"/>
              </a:rPr>
              <a:t>El redactor de la sección cultural del periódico de Lisboa hace los obituarios de grandes personalidades. En </a:t>
            </a:r>
            <a:r>
              <a:rPr kumimoji="0" lang="es-ES" sz="1600" b="0" i="1" u="none" strike="noStrike" kern="1200" cap="none" spc="0" normalizeH="0" baseline="0" noProof="0" dirty="0">
                <a:ln>
                  <a:noFill/>
                </a:ln>
                <a:solidFill>
                  <a:prstClr val="black"/>
                </a:solidFill>
                <a:effectLst/>
                <a:uLnTx/>
                <a:uFillTx/>
                <a:latin typeface="+mj-lt"/>
                <a:ea typeface="Open Sans"/>
                <a:cs typeface="Open Sans"/>
                <a:sym typeface="Open Sans"/>
              </a:rPr>
              <a:t>Sostiene Pereira </a:t>
            </a:r>
            <a:r>
              <a:rPr kumimoji="0" lang="es-ES" sz="1600" b="0" i="0" u="none" strike="noStrike" kern="1200" cap="none" spc="0" normalizeH="0" baseline="0" noProof="0" dirty="0">
                <a:ln>
                  <a:noFill/>
                </a:ln>
                <a:solidFill>
                  <a:prstClr val="black"/>
                </a:solidFill>
                <a:effectLst/>
                <a:uLnTx/>
                <a:uFillTx/>
                <a:latin typeface="+mj-lt"/>
                <a:ea typeface="Open Sans"/>
                <a:cs typeface="Open Sans"/>
                <a:sym typeface="Open Sans"/>
              </a:rPr>
              <a:t>(Roberto </a:t>
            </a:r>
            <a:r>
              <a:rPr kumimoji="0" lang="es-ES" sz="1600" b="0" i="0" u="none" strike="noStrike" kern="1200" cap="none" spc="0" normalizeH="0" baseline="0" noProof="0" dirty="0" err="1">
                <a:ln>
                  <a:noFill/>
                </a:ln>
                <a:solidFill>
                  <a:prstClr val="black"/>
                </a:solidFill>
                <a:effectLst/>
                <a:uLnTx/>
                <a:uFillTx/>
                <a:latin typeface="+mj-lt"/>
                <a:ea typeface="Open Sans"/>
                <a:cs typeface="Open Sans"/>
                <a:sym typeface="Open Sans"/>
              </a:rPr>
              <a:t>Faenza</a:t>
            </a:r>
            <a:r>
              <a:rPr kumimoji="0" lang="es-ES" sz="1600" b="0" i="0" u="none" strike="noStrike" kern="1200" cap="none" spc="0" normalizeH="0" baseline="0" noProof="0" dirty="0">
                <a:ln>
                  <a:noFill/>
                </a:ln>
                <a:solidFill>
                  <a:prstClr val="black"/>
                </a:solidFill>
                <a:effectLst/>
                <a:uLnTx/>
                <a:uFillTx/>
                <a:latin typeface="+mj-lt"/>
                <a:ea typeface="Open Sans"/>
                <a:cs typeface="Open Sans"/>
                <a:sym typeface="Open Sans"/>
              </a:rPr>
              <a:t>, 1995). Localice el vídeo en la biblioteca más cercana. Realice el visionado. </a:t>
            </a:r>
            <a:r>
              <a:rPr lang="es-ES" sz="1600" dirty="0">
                <a:solidFill>
                  <a:prstClr val="black"/>
                </a:solidFill>
                <a:latin typeface="+mj-lt"/>
                <a:ea typeface="Open Sans"/>
                <a:cs typeface="Open Sans"/>
                <a:sym typeface="Open Sans"/>
              </a:rPr>
              <a:t>Abra una Lista de Reproducción para que archive la película. Puede incluir también el </a:t>
            </a:r>
            <a:r>
              <a:rPr lang="es-ES" sz="1600" i="1" dirty="0">
                <a:solidFill>
                  <a:prstClr val="black"/>
                </a:solidFill>
                <a:latin typeface="+mj-lt"/>
                <a:ea typeface="Open Sans"/>
                <a:cs typeface="Open Sans"/>
                <a:sym typeface="Open Sans"/>
              </a:rPr>
              <a:t>tráiler</a:t>
            </a:r>
            <a:r>
              <a:rPr lang="es-ES" sz="1600" dirty="0">
                <a:solidFill>
                  <a:prstClr val="black"/>
                </a:solidFill>
                <a:latin typeface="+mj-lt"/>
                <a:ea typeface="Open Sans"/>
                <a:cs typeface="Open Sans"/>
                <a:sym typeface="Open Sans"/>
              </a:rPr>
              <a:t> o avance del filme, entre otros. </a:t>
            </a:r>
          </a:p>
          <a:p>
            <a:pPr marL="745048" marR="237061" indent="0">
              <a:lnSpc>
                <a:spcPct val="100000"/>
              </a:lnSpc>
              <a:spcBef>
                <a:spcPts val="600"/>
              </a:spcBef>
              <a:buClr>
                <a:srgbClr val="000000"/>
              </a:buClr>
              <a:buSzPct val="100000"/>
              <a:buNone/>
            </a:pPr>
            <a:endParaRPr lang="es-ES" sz="1600" dirty="0">
              <a:solidFill>
                <a:prstClr val="black"/>
              </a:solidFill>
              <a:latin typeface="+mj-lt"/>
              <a:ea typeface="Open Sans"/>
              <a:cs typeface="Open Sans"/>
              <a:sym typeface="Open Sans"/>
            </a:endParaRPr>
          </a:p>
          <a:p>
            <a:pPr marL="745048" marR="237061" indent="0">
              <a:lnSpc>
                <a:spcPct val="100000"/>
              </a:lnSpc>
              <a:spcBef>
                <a:spcPts val="600"/>
              </a:spcBef>
              <a:buClr>
                <a:srgbClr val="000000"/>
              </a:buClr>
              <a:buSzPct val="100000"/>
              <a:buNone/>
            </a:pPr>
            <a:r>
              <a:rPr lang="es-ES" sz="1600" dirty="0">
                <a:solidFill>
                  <a:srgbClr val="FF0000"/>
                </a:solidFill>
                <a:latin typeface="+mj-lt"/>
                <a:ea typeface="Open Sans"/>
                <a:cs typeface="Open Sans"/>
                <a:sym typeface="Open Sans"/>
              </a:rPr>
              <a:t>Uso de Alertas de Google: </a:t>
            </a:r>
            <a:r>
              <a:rPr lang="es-ES" sz="1600" dirty="0">
                <a:solidFill>
                  <a:prstClr val="black"/>
                </a:solidFill>
                <a:latin typeface="+mj-lt"/>
                <a:ea typeface="Open Sans"/>
                <a:cs typeface="Open Sans"/>
                <a:sym typeface="Open Sans"/>
              </a:rPr>
              <a:t>cree una alerta con la siguiente ecuación: Campañas AND "Salud Mental"</a:t>
            </a:r>
          </a:p>
          <a:p>
            <a:pPr marL="745048" marR="237061" indent="0">
              <a:lnSpc>
                <a:spcPct val="100000"/>
              </a:lnSpc>
              <a:spcBef>
                <a:spcPts val="600"/>
              </a:spcBef>
              <a:buClr>
                <a:srgbClr val="000000"/>
              </a:buClr>
              <a:buSzPct val="100000"/>
              <a:buNone/>
            </a:pPr>
            <a:r>
              <a:rPr lang="es-ES" sz="1600" dirty="0">
                <a:solidFill>
                  <a:prstClr val="black"/>
                </a:solidFill>
                <a:latin typeface="+mj-lt"/>
                <a:ea typeface="Open Sans"/>
                <a:cs typeface="Open Sans"/>
                <a:sym typeface="Open Sans"/>
              </a:rPr>
              <a:t>En “Mostrar opciones” utilice el siguiente filtro. </a:t>
            </a:r>
          </a:p>
          <a:p>
            <a:pPr marL="745048" marR="237061" indent="0">
              <a:lnSpc>
                <a:spcPct val="100000"/>
              </a:lnSpc>
              <a:spcBef>
                <a:spcPts val="600"/>
              </a:spcBef>
              <a:buClr>
                <a:srgbClr val="000000"/>
              </a:buClr>
              <a:buSzPct val="100000"/>
              <a:buNone/>
            </a:pPr>
            <a:r>
              <a:rPr lang="es-ES" sz="1600" dirty="0">
                <a:solidFill>
                  <a:prstClr val="black"/>
                </a:solidFill>
                <a:latin typeface="+mj-lt"/>
                <a:ea typeface="Open Sans"/>
                <a:cs typeface="Open Sans"/>
                <a:sym typeface="Open Sans"/>
              </a:rPr>
              <a:t>Frecuencia: una vez a la semana</a:t>
            </a:r>
          </a:p>
          <a:p>
            <a:pPr marL="745048" marR="237061" indent="0">
              <a:lnSpc>
                <a:spcPct val="100000"/>
              </a:lnSpc>
              <a:spcBef>
                <a:spcPts val="600"/>
              </a:spcBef>
              <a:buClr>
                <a:srgbClr val="000000"/>
              </a:buClr>
              <a:buSzPct val="100000"/>
              <a:buNone/>
            </a:pPr>
            <a:r>
              <a:rPr lang="es-ES" sz="1600" dirty="0">
                <a:solidFill>
                  <a:prstClr val="black"/>
                </a:solidFill>
                <a:latin typeface="+mj-lt"/>
                <a:ea typeface="Open Sans"/>
                <a:cs typeface="Open Sans"/>
                <a:sym typeface="Open Sans"/>
              </a:rPr>
              <a:t>Fuentes: noticias, web</a:t>
            </a:r>
          </a:p>
          <a:p>
            <a:pPr marL="745048" marR="237061" indent="0">
              <a:lnSpc>
                <a:spcPct val="100000"/>
              </a:lnSpc>
              <a:spcBef>
                <a:spcPts val="600"/>
              </a:spcBef>
              <a:buClr>
                <a:srgbClr val="000000"/>
              </a:buClr>
              <a:buSzPct val="100000"/>
              <a:buNone/>
            </a:pPr>
            <a:r>
              <a:rPr lang="es-ES" sz="1600" dirty="0">
                <a:solidFill>
                  <a:prstClr val="black"/>
                </a:solidFill>
                <a:latin typeface="+mj-lt"/>
                <a:ea typeface="Open Sans"/>
                <a:cs typeface="Open Sans"/>
                <a:sym typeface="Open Sans"/>
              </a:rPr>
              <a:t>Región: España</a:t>
            </a:r>
          </a:p>
          <a:p>
            <a:pPr marL="745048" marR="237061" indent="0">
              <a:lnSpc>
                <a:spcPct val="100000"/>
              </a:lnSpc>
              <a:spcBef>
                <a:spcPts val="600"/>
              </a:spcBef>
              <a:buClr>
                <a:srgbClr val="000000"/>
              </a:buClr>
              <a:buSzPct val="100000"/>
              <a:buNone/>
            </a:pPr>
            <a:r>
              <a:rPr lang="es-ES" sz="1600" dirty="0">
                <a:solidFill>
                  <a:prstClr val="black"/>
                </a:solidFill>
                <a:latin typeface="+mj-lt"/>
                <a:ea typeface="Open Sans"/>
                <a:cs typeface="Open Sans"/>
                <a:sym typeface="Open Sans"/>
              </a:rPr>
              <a:t>Idioma: español</a:t>
            </a:r>
          </a:p>
          <a:p>
            <a:pPr marL="745048" marR="237061" indent="0">
              <a:lnSpc>
                <a:spcPct val="100000"/>
              </a:lnSpc>
              <a:spcBef>
                <a:spcPts val="600"/>
              </a:spcBef>
              <a:buClr>
                <a:srgbClr val="000000"/>
              </a:buClr>
              <a:buSzPct val="100000"/>
              <a:buNone/>
            </a:pPr>
            <a:r>
              <a:rPr lang="es-ES" sz="1600" dirty="0">
                <a:solidFill>
                  <a:prstClr val="black"/>
                </a:solidFill>
                <a:latin typeface="+mj-lt"/>
                <a:ea typeface="Open Sans"/>
                <a:cs typeface="Open Sans"/>
                <a:sym typeface="Open Sans"/>
              </a:rPr>
              <a:t>Asegúrese de revisar en su email, semanalmente, que recibirá información: seleccione campañas e incluya el listado en OneNote. Lo utilizará en el Tema 5 (Precampaña de publicidad). </a:t>
            </a:r>
          </a:p>
          <a:p>
            <a:pPr marL="745048" marR="237061" indent="0">
              <a:lnSpc>
                <a:spcPct val="100000"/>
              </a:lnSpc>
              <a:spcBef>
                <a:spcPts val="600"/>
              </a:spcBef>
              <a:buClr>
                <a:srgbClr val="000000"/>
              </a:buClr>
              <a:buSzPct val="100000"/>
              <a:buNone/>
            </a:pPr>
            <a:endParaRPr kumimoji="0" lang="es-ES" sz="1600" b="0" i="0" u="none" strike="noStrike" kern="1200" cap="none" spc="0" normalizeH="0" baseline="0" noProof="0" dirty="0">
              <a:ln>
                <a:noFill/>
              </a:ln>
              <a:solidFill>
                <a:prstClr val="black"/>
              </a:solidFill>
              <a:effectLst/>
              <a:uLnTx/>
              <a:uFillTx/>
              <a:latin typeface="+mj-lt"/>
              <a:ea typeface="Open Sans"/>
              <a:cs typeface="Open Sans"/>
              <a:sym typeface="Open Sans"/>
            </a:endParaRPr>
          </a:p>
          <a:p>
            <a:endParaRPr lang="es-ES" sz="1600" dirty="0"/>
          </a:p>
        </p:txBody>
      </p:sp>
      <p:sp>
        <p:nvSpPr>
          <p:cNvPr id="3" name="Marcador de número de diapositiva 2">
            <a:extLst>
              <a:ext uri="{FF2B5EF4-FFF2-40B4-BE49-F238E27FC236}">
                <a16:creationId xmlns:a16="http://schemas.microsoft.com/office/drawing/2014/main" id="{851C31E4-9F43-F6E9-E90C-F8CA69DDDBC3}"/>
              </a:ext>
            </a:extLst>
          </p:cNvPr>
          <p:cNvSpPr>
            <a:spLocks noGrp="1"/>
          </p:cNvSpPr>
          <p:nvPr>
            <p:ph type="sldNum" idx="12"/>
          </p:nvPr>
        </p:nvSpPr>
        <p:spPr/>
        <p:txBody>
          <a:bodyPr>
            <a:normAutofit lnSpcReduction="10000"/>
          </a:bodyPr>
          <a:lstStyle/>
          <a:p>
            <a:fld id="{00000000-1234-1234-1234-123412341234}" type="slidenum">
              <a:rPr lang="es-ES" smtClean="0"/>
              <a:pPr/>
              <a:t>27</a:t>
            </a:fld>
            <a:endParaRPr lang="es-ES"/>
          </a:p>
        </p:txBody>
      </p:sp>
      <p:sp>
        <p:nvSpPr>
          <p:cNvPr id="4" name="Marcador de pie de página 3">
            <a:extLst>
              <a:ext uri="{FF2B5EF4-FFF2-40B4-BE49-F238E27FC236}">
                <a16:creationId xmlns:a16="http://schemas.microsoft.com/office/drawing/2014/main" id="{08953EBA-7F58-604C-B61B-9A7C3110C58E}"/>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E148A30F-1939-5EAA-12B7-21493399EC8D}"/>
              </a:ext>
            </a:extLst>
          </p:cNvPr>
          <p:cNvSpPr>
            <a:spLocks noGrp="1"/>
          </p:cNvSpPr>
          <p:nvPr>
            <p:ph type="title"/>
          </p:nvPr>
        </p:nvSpPr>
        <p:spPr>
          <a:xfrm>
            <a:off x="1252330" y="350875"/>
            <a:ext cx="10331030" cy="734976"/>
          </a:xfrm>
        </p:spPr>
        <p:txBody>
          <a:bodyPr/>
          <a:lstStyle/>
          <a:p>
            <a:r>
              <a:rPr lang="es-ES" dirty="0"/>
              <a:t>Ejercicios con Google</a:t>
            </a:r>
          </a:p>
        </p:txBody>
      </p:sp>
    </p:spTree>
    <p:extLst>
      <p:ext uri="{BB962C8B-B14F-4D97-AF65-F5344CB8AC3E}">
        <p14:creationId xmlns:p14="http://schemas.microsoft.com/office/powerpoint/2010/main" val="801954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404"/>
        <p:cNvGrpSpPr/>
        <p:nvPr/>
      </p:nvGrpSpPr>
      <p:grpSpPr>
        <a:xfrm>
          <a:off x="0" y="0"/>
          <a:ext cx="0" cy="0"/>
          <a:chOff x="0" y="0"/>
          <a:chExt cx="0" cy="0"/>
        </a:xfrm>
      </p:grpSpPr>
      <p:sp>
        <p:nvSpPr>
          <p:cNvPr id="405" name="Google Shape;405;p35"/>
          <p:cNvSpPr txBox="1">
            <a:spLocks noGrp="1"/>
          </p:cNvSpPr>
          <p:nvPr>
            <p:ph type="title"/>
          </p:nvPr>
        </p:nvSpPr>
        <p:spPr>
          <a:xfrm>
            <a:off x="1107379" y="374043"/>
            <a:ext cx="8958044" cy="943200"/>
          </a:xfrm>
          <a:prstGeom prst="rect">
            <a:avLst/>
          </a:prstGeom>
        </p:spPr>
        <p:txBody>
          <a:bodyPr spcFirstLastPara="1" wrap="square" lIns="121900" tIns="121900" rIns="121900" bIns="121900" anchor="t" anchorCtr="0">
            <a:normAutofit/>
          </a:bodyPr>
          <a:lstStyle/>
          <a:p>
            <a:r>
              <a:rPr lang="es" sz="3600" dirty="0">
                <a:solidFill>
                  <a:srgbClr val="FF0000"/>
                </a:solidFill>
              </a:rPr>
              <a:t>Ejercicio en redes sociales: Flickr</a:t>
            </a:r>
            <a:endParaRPr sz="3600" dirty="0">
              <a:solidFill>
                <a:srgbClr val="FF0000"/>
              </a:solidFill>
            </a:endParaRPr>
          </a:p>
        </p:txBody>
      </p:sp>
      <p:sp>
        <p:nvSpPr>
          <p:cNvPr id="407" name="Google Shape;407;p35"/>
          <p:cNvSpPr txBox="1">
            <a:spLocks noGrp="1"/>
          </p:cNvSpPr>
          <p:nvPr>
            <p:ph type="body" idx="1"/>
          </p:nvPr>
        </p:nvSpPr>
        <p:spPr>
          <a:xfrm>
            <a:off x="1326740" y="1122933"/>
            <a:ext cx="10274709" cy="4948302"/>
          </a:xfrm>
          <a:prstGeom prst="rect">
            <a:avLst/>
          </a:prstGeom>
        </p:spPr>
        <p:txBody>
          <a:bodyPr spcFirstLastPara="1" wrap="square" lIns="121900" tIns="121900" rIns="121900" bIns="121900" anchor="t" anchorCtr="0">
            <a:noAutofit/>
          </a:bodyPr>
          <a:lstStyle/>
          <a:p>
            <a:pPr marL="0" marR="237061" indent="0">
              <a:lnSpc>
                <a:spcPct val="100000"/>
              </a:lnSpc>
              <a:spcBef>
                <a:spcPts val="600"/>
              </a:spcBef>
              <a:buNone/>
            </a:pPr>
            <a:r>
              <a:rPr lang="es" sz="1600" dirty="0">
                <a:latin typeface="+mj-lt"/>
              </a:rPr>
              <a:t>Consultar las </a:t>
            </a:r>
            <a:r>
              <a:rPr lang="es" sz="1600" dirty="0">
                <a:solidFill>
                  <a:srgbClr val="0070C0"/>
                </a:solidFill>
                <a:latin typeface="+mj-lt"/>
                <a:hlinkClick r:id="rId4">
                  <a:extLst>
                    <a:ext uri="{A12FA001-AC4F-418D-AE19-62706E023703}">
                      <ahyp:hlinkClr xmlns:ahyp="http://schemas.microsoft.com/office/drawing/2018/hyperlinkcolor" val="tx"/>
                    </a:ext>
                  </a:extLst>
                </a:hlinkClick>
              </a:rPr>
              <a:t>Colecciones Especiales de la BNE en FLICKR</a:t>
            </a:r>
            <a:r>
              <a:rPr lang="es" sz="1600" dirty="0">
                <a:latin typeface="+mj-lt"/>
              </a:rPr>
              <a:t>. Realice consultas y construya una tabla así: </a:t>
            </a:r>
            <a:endParaRPr sz="1600" dirty="0">
              <a:latin typeface="+mj-lt"/>
            </a:endParaRPr>
          </a:p>
          <a:p>
            <a:pPr marL="745048" marR="237061" indent="-304792">
              <a:lnSpc>
                <a:spcPct val="100000"/>
              </a:lnSpc>
              <a:spcBef>
                <a:spcPts val="600"/>
              </a:spcBef>
              <a:buClr>
                <a:srgbClr val="000000"/>
              </a:buClr>
              <a:buSzPct val="100000"/>
              <a:buNone/>
            </a:pPr>
            <a:r>
              <a:rPr lang="es" sz="1600" b="1" dirty="0">
                <a:highlight>
                  <a:srgbClr val="FFFFFF"/>
                </a:highlight>
                <a:uFill>
                  <a:noFill/>
                </a:uFill>
                <a:latin typeface="+mj-lt"/>
                <a:ea typeface="Verdana"/>
                <a:cs typeface="Verdana"/>
                <a:sym typeface="Verdana"/>
              </a:rPr>
              <a:t>Manuscritos: </a:t>
            </a:r>
            <a:r>
              <a:rPr lang="es" sz="1600" dirty="0">
                <a:highlight>
                  <a:srgbClr val="FFFFFF"/>
                </a:highlight>
                <a:uFill>
                  <a:noFill/>
                </a:uFill>
                <a:latin typeface="+mj-lt"/>
                <a:ea typeface="Verdana"/>
                <a:cs typeface="Verdana"/>
                <a:sym typeface="Verdana"/>
              </a:rPr>
              <a:t>ejemplo: Libro de horas de Carlos V. Acceda. En “leer más” tiene </a:t>
            </a:r>
            <a:r>
              <a:rPr lang="es-ES" sz="1600" dirty="0">
                <a:highlight>
                  <a:srgbClr val="FFFFFF"/>
                </a:highlight>
                <a:uFill>
                  <a:noFill/>
                </a:uFill>
                <a:latin typeface="+mj-lt"/>
                <a:ea typeface="Verdana"/>
                <a:cs typeface="Verdana"/>
                <a:sym typeface="Verdana"/>
              </a:rPr>
              <a:t>Título, Fecha, Tipo de documento, Descripción física y Signatura). Hay 32 fotos.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Búsqueda en Ephemera</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Búsqueda de carteles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latin typeface="+mj-lt"/>
                <a:ea typeface="Verdana"/>
                <a:cs typeface="Verdana"/>
                <a:sym typeface="Verdana"/>
              </a:rPr>
              <a:t>Archivos personales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latin typeface="+mj-lt"/>
                <a:ea typeface="Verdana"/>
                <a:cs typeface="Verdana"/>
                <a:sym typeface="Verdana"/>
              </a:rPr>
              <a:t>Obras de consulta en libre acceso</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Biblioteca de referencia de partituras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Incunables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Mapas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Materiales gráficos</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Monografías antiguas desde 1501</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Manuscritos iluminados de la BNE</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uFill>
                  <a:noFill/>
                </a:uFill>
                <a:latin typeface="+mj-lt"/>
                <a:ea typeface="Verdana"/>
                <a:cs typeface="Verdana"/>
                <a:sym typeface="Verdana"/>
              </a:rPr>
              <a:t>Fondo árabe</a:t>
            </a:r>
            <a:endParaRPr sz="1600" dirty="0">
              <a:highlight>
                <a:srgbClr val="FFFFFF"/>
              </a:highlight>
              <a:latin typeface="+mj-lt"/>
              <a:ea typeface="Verdana"/>
              <a:cs typeface="Verdana"/>
              <a:sym typeface="Verdana"/>
            </a:endParaRPr>
          </a:p>
          <a:p>
            <a:pPr marL="745048" marR="237061" indent="-304792">
              <a:lnSpc>
                <a:spcPct val="100000"/>
              </a:lnSpc>
              <a:spcBef>
                <a:spcPts val="600"/>
              </a:spcBef>
              <a:buClr>
                <a:srgbClr val="000000"/>
              </a:buClr>
              <a:buSzPct val="100000"/>
              <a:buNone/>
            </a:pPr>
            <a:r>
              <a:rPr lang="es" sz="1600" dirty="0">
                <a:highlight>
                  <a:srgbClr val="FFFFFF"/>
                </a:highlight>
                <a:latin typeface="+mj-lt"/>
                <a:ea typeface="Verdana"/>
                <a:cs typeface="Verdana"/>
                <a:sym typeface="Verdana"/>
              </a:rPr>
              <a:t>Catálogo Colectivo de Publicaciones Periódicas</a:t>
            </a:r>
          </a:p>
          <a:p>
            <a:pPr marL="745048" marR="237061" indent="-304792">
              <a:lnSpc>
                <a:spcPct val="100000"/>
              </a:lnSpc>
              <a:spcBef>
                <a:spcPts val="600"/>
              </a:spcBef>
              <a:buClr>
                <a:srgbClr val="000000"/>
              </a:buClr>
              <a:buSzPct val="100000"/>
              <a:buNone/>
            </a:pPr>
            <a:endParaRPr kumimoji="0" lang="es-ES" sz="1600" b="0" i="0" u="none" strike="noStrike" kern="1200" cap="none" spc="0" normalizeH="0" baseline="0" noProof="0" dirty="0">
              <a:ln>
                <a:noFill/>
              </a:ln>
              <a:solidFill>
                <a:prstClr val="black"/>
              </a:solidFill>
              <a:effectLst/>
              <a:uLnTx/>
              <a:uFillTx/>
              <a:latin typeface="+mj-lt"/>
              <a:ea typeface="Open Sans"/>
              <a:cs typeface="Open Sans"/>
              <a:sym typeface="Open Sans"/>
            </a:endParaRPr>
          </a:p>
          <a:p>
            <a:pPr marL="745048" marR="237061" indent="-304792">
              <a:lnSpc>
                <a:spcPct val="100000"/>
              </a:lnSpc>
              <a:spcBef>
                <a:spcPts val="600"/>
              </a:spcBef>
              <a:buClr>
                <a:srgbClr val="000000"/>
              </a:buClr>
              <a:buSzPct val="100000"/>
              <a:buNone/>
            </a:pPr>
            <a:endParaRPr sz="1600" dirty="0">
              <a:highlight>
                <a:srgbClr val="FFFFFF"/>
              </a:highlight>
              <a:latin typeface="+mj-lt"/>
              <a:ea typeface="Verdana"/>
              <a:cs typeface="Verdana"/>
              <a:sym typeface="Verdana"/>
            </a:endParaRPr>
          </a:p>
          <a:p>
            <a:pPr marL="0" indent="0">
              <a:lnSpc>
                <a:spcPct val="100000"/>
              </a:lnSpc>
              <a:spcBef>
                <a:spcPts val="600"/>
              </a:spcBef>
              <a:spcAft>
                <a:spcPts val="1600"/>
              </a:spcAft>
              <a:buNone/>
            </a:pPr>
            <a:endParaRPr lang="es-ES" sz="1600" dirty="0">
              <a:latin typeface="+mj-lt"/>
            </a:endParaRPr>
          </a:p>
          <a:p>
            <a:pPr marL="0" indent="0">
              <a:lnSpc>
                <a:spcPct val="100000"/>
              </a:lnSpc>
              <a:spcBef>
                <a:spcPts val="600"/>
              </a:spcBef>
              <a:spcAft>
                <a:spcPts val="1600"/>
              </a:spcAft>
              <a:buNone/>
            </a:pPr>
            <a:endParaRPr sz="1600" dirty="0">
              <a:latin typeface="+mj-lt"/>
            </a:endParaRPr>
          </a:p>
        </p:txBody>
      </p:sp>
      <p:sp>
        <p:nvSpPr>
          <p:cNvPr id="2" name="Marcador de número de diapositiva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s-ES" sz="1200" b="0" i="0" u="none" strike="noStrike" kern="1200" cap="none" spc="0" normalizeH="0" baseline="0" noProof="0" smtClean="0">
                <a:ln>
                  <a:noFill/>
                </a:ln>
                <a:solidFill>
                  <a:prstClr val="black">
                    <a:tint val="82000"/>
                  </a:prstClr>
                </a:solidFill>
                <a:effectLst/>
                <a:uLnTx/>
                <a:uFillTx/>
                <a:latin typeface="Arial"/>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s-ES" sz="1200" b="0" i="0" u="none" strike="noStrike" kern="1200" cap="none" spc="0" normalizeH="0" baseline="0" noProof="0">
              <a:ln>
                <a:noFill/>
              </a:ln>
              <a:solidFill>
                <a:prstClr val="black">
                  <a:tint val="82000"/>
                </a:prstClr>
              </a:solidFill>
              <a:effectLst/>
              <a:uLnTx/>
              <a:uFillTx/>
              <a:latin typeface="Arial"/>
              <a:ea typeface="DejaVu Sans"/>
              <a:cs typeface="DejaVu Sans"/>
            </a:endParaRPr>
          </a:p>
        </p:txBody>
      </p:sp>
      <p:sp>
        <p:nvSpPr>
          <p:cNvPr id="3" name="Marcador de pie de página 2">
            <a:extLst>
              <a:ext uri="{FF2B5EF4-FFF2-40B4-BE49-F238E27FC236}">
                <a16:creationId xmlns:a16="http://schemas.microsoft.com/office/drawing/2014/main" id="{40D68B7A-1F94-22BF-A7C2-D77588B2A4B0}"/>
              </a:ext>
            </a:extLst>
          </p:cNvPr>
          <p:cNvSpPr>
            <a:spLocks noGrp="1"/>
          </p:cNvSpPr>
          <p:nvPr>
            <p:ph type="ftr" sz="quarter" idx="10"/>
          </p:nvPr>
        </p:nvSpPr>
        <p:spPr/>
        <p:txBody>
          <a:bodyPr/>
          <a:lstStyle/>
          <a:p>
            <a:r>
              <a:rPr lang="es-ES"/>
              <a:t>Elaborado por: Clara Janneth Santos-Martínez</a:t>
            </a:r>
            <a:endParaRPr lang="es-ES" dirty="0"/>
          </a:p>
        </p:txBody>
      </p:sp>
    </p:spTree>
    <p:extLst>
      <p:ext uri="{BB962C8B-B14F-4D97-AF65-F5344CB8AC3E}">
        <p14:creationId xmlns:p14="http://schemas.microsoft.com/office/powerpoint/2010/main" val="328152448"/>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92F10-B751-C86B-3382-B05B743EFABE}"/>
              </a:ext>
            </a:extLst>
          </p:cNvPr>
          <p:cNvSpPr>
            <a:spLocks noGrp="1"/>
          </p:cNvSpPr>
          <p:nvPr>
            <p:ph type="title"/>
          </p:nvPr>
        </p:nvSpPr>
        <p:spPr/>
        <p:txBody>
          <a:bodyPr/>
          <a:lstStyle/>
          <a:p>
            <a:r>
              <a:rPr lang="es-ES" dirty="0"/>
              <a:t>Tema 3</a:t>
            </a:r>
          </a:p>
        </p:txBody>
      </p:sp>
      <p:sp>
        <p:nvSpPr>
          <p:cNvPr id="3" name="Marcador de texto 2">
            <a:extLst>
              <a:ext uri="{FF2B5EF4-FFF2-40B4-BE49-F238E27FC236}">
                <a16:creationId xmlns:a16="http://schemas.microsoft.com/office/drawing/2014/main" id="{83D5BB7C-0881-01B6-3939-671E43294170}"/>
              </a:ext>
            </a:extLst>
          </p:cNvPr>
          <p:cNvSpPr>
            <a:spLocks noGrp="1"/>
          </p:cNvSpPr>
          <p:nvPr>
            <p:ph type="body" idx="1"/>
          </p:nvPr>
        </p:nvSpPr>
        <p:spPr/>
        <p:txBody>
          <a:bodyPr/>
          <a:lstStyle/>
          <a:p>
            <a:r>
              <a:rPr lang="es-ES" sz="1800" b="1" i="0" dirty="0">
                <a:effectLst/>
                <a:latin typeface="Calibri" panose="020F0502020204030204" pitchFamily="34" charset="0"/>
              </a:rPr>
              <a:t>Documentación en la Comunicación Corporativa</a:t>
            </a:r>
            <a:r>
              <a:rPr lang="es-ES" sz="1800" b="0" i="0" dirty="0">
                <a:effectLst/>
                <a:latin typeface="Calibri" panose="020F0502020204030204" pitchFamily="34" charset="0"/>
              </a:rPr>
              <a:t> </a:t>
            </a:r>
            <a:endParaRPr lang="es-ES" dirty="0"/>
          </a:p>
        </p:txBody>
      </p:sp>
      <p:sp>
        <p:nvSpPr>
          <p:cNvPr id="4" name="Marcador de pie de página 3">
            <a:extLst>
              <a:ext uri="{FF2B5EF4-FFF2-40B4-BE49-F238E27FC236}">
                <a16:creationId xmlns:a16="http://schemas.microsoft.com/office/drawing/2014/main" id="{D8E2A38F-1320-55B9-6200-642B1B51E203}"/>
              </a:ext>
            </a:extLst>
          </p:cNvPr>
          <p:cNvSpPr>
            <a:spLocks noGrp="1"/>
          </p:cNvSpPr>
          <p:nvPr>
            <p:ph type="ftr" sz="quarter" idx="10"/>
          </p:nvPr>
        </p:nvSpPr>
        <p:spPr/>
        <p:txBody>
          <a:bodyPr/>
          <a:lstStyle/>
          <a:p>
            <a:r>
              <a:rPr lang="es-ES"/>
              <a:t>Elaborado por: Clara Janneth Santos-Martínez</a:t>
            </a:r>
            <a:endParaRPr lang="es-ES" dirty="0"/>
          </a:p>
        </p:txBody>
      </p:sp>
      <p:sp>
        <p:nvSpPr>
          <p:cNvPr id="5" name="Marcador de número de diapositiva 4">
            <a:extLst>
              <a:ext uri="{FF2B5EF4-FFF2-40B4-BE49-F238E27FC236}">
                <a16:creationId xmlns:a16="http://schemas.microsoft.com/office/drawing/2014/main" id="{07F94B15-A019-F7F4-FC5E-4C02A4994135}"/>
              </a:ext>
            </a:extLst>
          </p:cNvPr>
          <p:cNvSpPr>
            <a:spLocks noGrp="1"/>
          </p:cNvSpPr>
          <p:nvPr>
            <p:ph type="sldNum" sz="quarter" idx="11"/>
          </p:nvPr>
        </p:nvSpPr>
        <p:spPr/>
        <p:txBody>
          <a:bodyPr/>
          <a:lstStyle/>
          <a:p>
            <a:fld id="{EAB12A51-B90F-41A2-8418-3383866E81AA}" type="slidenum">
              <a:rPr lang="es-ES" smtClean="0"/>
              <a:t>29</a:t>
            </a:fld>
            <a:endParaRPr lang="es-ES"/>
          </a:p>
        </p:txBody>
      </p:sp>
    </p:spTree>
    <p:extLst>
      <p:ext uri="{BB962C8B-B14F-4D97-AF65-F5344CB8AC3E}">
        <p14:creationId xmlns:p14="http://schemas.microsoft.com/office/powerpoint/2010/main" val="2492929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1D5F98BC-89D8-360B-3C04-6ED7C15A2374}"/>
              </a:ext>
            </a:extLst>
          </p:cNvPr>
          <p:cNvSpPr>
            <a:spLocks noGrp="1"/>
          </p:cNvSpPr>
          <p:nvPr>
            <p:ph type="sldNum" idx="12"/>
          </p:nvPr>
        </p:nvSpPr>
        <p:spPr/>
        <p:txBody>
          <a:bodyPr>
            <a:normAutofit lnSpcReduction="10000"/>
          </a:bodyPr>
          <a:lstStyle/>
          <a:p>
            <a:fld id="{EAB12A51-B90F-41A2-8418-3383866E81AA}" type="slidenum">
              <a:rPr lang="es-ES" smtClean="0"/>
              <a:t>3</a:t>
            </a:fld>
            <a:endParaRPr lang="es-ES"/>
          </a:p>
        </p:txBody>
      </p:sp>
      <p:sp>
        <p:nvSpPr>
          <p:cNvPr id="6" name="Título 5">
            <a:extLst>
              <a:ext uri="{FF2B5EF4-FFF2-40B4-BE49-F238E27FC236}">
                <a16:creationId xmlns:a16="http://schemas.microsoft.com/office/drawing/2014/main" id="{FB1EF943-CA01-D162-4C3C-7991F8EB0794}"/>
              </a:ext>
            </a:extLst>
          </p:cNvPr>
          <p:cNvSpPr>
            <a:spLocks noGrp="1"/>
          </p:cNvSpPr>
          <p:nvPr>
            <p:ph type="title"/>
          </p:nvPr>
        </p:nvSpPr>
        <p:spPr>
          <a:xfrm>
            <a:off x="1955800" y="580103"/>
            <a:ext cx="8299037" cy="820072"/>
          </a:xfrm>
          <a:solidFill>
            <a:schemeClr val="bg1">
              <a:lumMod val="95000"/>
            </a:schemeClr>
          </a:solidFill>
          <a:ln>
            <a:solidFill>
              <a:srgbClr val="FF0000"/>
            </a:solidFill>
          </a:ln>
        </p:spPr>
        <p:txBody>
          <a:bodyPr anchor="ctr"/>
          <a:lstStyle/>
          <a:p>
            <a:r>
              <a:rPr lang="es-ES" dirty="0"/>
              <a:t>Contenidos de ‘Ejercicios’</a:t>
            </a:r>
          </a:p>
        </p:txBody>
      </p:sp>
      <p:sp>
        <p:nvSpPr>
          <p:cNvPr id="8" name="Subtítulo 2">
            <a:extLst>
              <a:ext uri="{FF2B5EF4-FFF2-40B4-BE49-F238E27FC236}">
                <a16:creationId xmlns:a16="http://schemas.microsoft.com/office/drawing/2014/main" id="{0A8F7915-D7AE-F7A8-9951-6DE098E87F0E}"/>
              </a:ext>
            </a:extLst>
          </p:cNvPr>
          <p:cNvSpPr>
            <a:spLocks noGrp="1"/>
          </p:cNvSpPr>
          <p:nvPr>
            <p:ph type="body" idx="1"/>
          </p:nvPr>
        </p:nvSpPr>
        <p:spPr>
          <a:xfrm>
            <a:off x="1955800" y="1755775"/>
            <a:ext cx="9002507" cy="4403725"/>
          </a:xfrm>
          <a:solidFill>
            <a:schemeClr val="bg1">
              <a:lumMod val="95000"/>
            </a:schemeClr>
          </a:solidFill>
          <a:ln>
            <a:solidFill>
              <a:srgbClr val="FF0000"/>
            </a:solidFill>
          </a:ln>
        </p:spPr>
        <p:txBody>
          <a:bodyPr/>
          <a:lstStyle/>
          <a:p>
            <a:pPr marL="0" indent="0">
              <a:lnSpc>
                <a:spcPct val="100000"/>
              </a:lnSpc>
              <a:spcBef>
                <a:spcPts val="600"/>
              </a:spcBef>
              <a:buNone/>
            </a:pPr>
            <a:r>
              <a:rPr lang="es-ES" sz="2000" dirty="0">
                <a:solidFill>
                  <a:schemeClr val="tx1"/>
                </a:solidFill>
              </a:rPr>
              <a:t>Estructura de los Ejercicios en esta asignatura </a:t>
            </a:r>
            <a:r>
              <a:rPr lang="es-ES" sz="2000" u="dotted" dirty="0">
                <a:solidFill>
                  <a:schemeClr val="tx1"/>
                </a:solidFill>
              </a:rPr>
              <a:t>			</a:t>
            </a:r>
            <a:r>
              <a:rPr lang="es-ES" sz="2000" dirty="0">
                <a:solidFill>
                  <a:schemeClr val="tx1"/>
                </a:solidFill>
              </a:rPr>
              <a:t> 5</a:t>
            </a:r>
          </a:p>
          <a:p>
            <a:pPr marL="0" indent="0">
              <a:lnSpc>
                <a:spcPct val="100000"/>
              </a:lnSpc>
              <a:spcBef>
                <a:spcPts val="600"/>
              </a:spcBef>
              <a:buNone/>
            </a:pPr>
            <a:r>
              <a:rPr lang="es-ES" sz="2000" dirty="0">
                <a:solidFill>
                  <a:schemeClr val="tx1"/>
                </a:solidFill>
              </a:rPr>
              <a:t>Tema 0 </a:t>
            </a:r>
            <a:r>
              <a:rPr lang="es-ES" sz="2000" u="dotted" dirty="0">
                <a:solidFill>
                  <a:schemeClr val="tx1"/>
                </a:solidFill>
              </a:rPr>
              <a:t>								 6</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1 </a:t>
            </a:r>
            <a:r>
              <a:rPr lang="es-ES" sz="2000" u="dotted" dirty="0">
                <a:solidFill>
                  <a:schemeClr val="tx1"/>
                </a:solidFill>
              </a:rPr>
              <a:t>								</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2 </a:t>
            </a:r>
            <a:r>
              <a:rPr lang="es-ES" sz="2000" u="dotted" dirty="0">
                <a:solidFill>
                  <a:schemeClr val="tx1"/>
                </a:solidFill>
              </a:rPr>
              <a:t>								</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3 </a:t>
            </a:r>
            <a:r>
              <a:rPr lang="es-ES" sz="2000" u="dotted" dirty="0">
                <a:solidFill>
                  <a:schemeClr val="tx1"/>
                </a:solidFill>
              </a:rPr>
              <a:t>								</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4 </a:t>
            </a:r>
            <a:r>
              <a:rPr lang="es-ES" sz="2000" u="dotted" dirty="0">
                <a:solidFill>
                  <a:schemeClr val="tx1"/>
                </a:solidFill>
              </a:rPr>
              <a:t>								</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5 </a:t>
            </a:r>
            <a:r>
              <a:rPr lang="es-ES" sz="2000" u="dotted" dirty="0">
                <a:solidFill>
                  <a:schemeClr val="tx1"/>
                </a:solidFill>
              </a:rPr>
              <a:t>								</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6 </a:t>
            </a:r>
            <a:r>
              <a:rPr lang="es-ES" sz="2000" u="dotted" dirty="0">
                <a:solidFill>
                  <a:schemeClr val="tx1"/>
                </a:solidFill>
              </a:rPr>
              <a:t>								</a:t>
            </a:r>
            <a:endParaRPr lang="es-ES" sz="2000" dirty="0">
              <a:solidFill>
                <a:schemeClr val="tx1"/>
              </a:solidFill>
            </a:endParaRPr>
          </a:p>
          <a:p>
            <a:pPr marL="0" indent="0" algn="l">
              <a:lnSpc>
                <a:spcPct val="100000"/>
              </a:lnSpc>
              <a:spcBef>
                <a:spcPts val="600"/>
              </a:spcBef>
              <a:buNone/>
            </a:pPr>
            <a:r>
              <a:rPr lang="es-ES" sz="2000" dirty="0">
                <a:solidFill>
                  <a:schemeClr val="tx1"/>
                </a:solidFill>
              </a:rPr>
              <a:t>Tema 7 </a:t>
            </a:r>
            <a:r>
              <a:rPr lang="es-ES" sz="2000" u="dotted" dirty="0">
                <a:solidFill>
                  <a:schemeClr val="tx1"/>
                </a:solidFill>
              </a:rPr>
              <a:t>								</a:t>
            </a:r>
            <a:endParaRPr lang="es-ES" sz="2000" dirty="0">
              <a:solidFill>
                <a:schemeClr val="tx1"/>
              </a:solidFill>
            </a:endParaRPr>
          </a:p>
        </p:txBody>
      </p:sp>
    </p:spTree>
    <p:extLst>
      <p:ext uri="{BB962C8B-B14F-4D97-AF65-F5344CB8AC3E}">
        <p14:creationId xmlns:p14="http://schemas.microsoft.com/office/powerpoint/2010/main" val="498369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51241C18-0171-E989-51B7-64456ED99E65}"/>
              </a:ext>
            </a:extLst>
          </p:cNvPr>
          <p:cNvSpPr>
            <a:spLocks noGrp="1"/>
          </p:cNvSpPr>
          <p:nvPr>
            <p:ph type="body" idx="1"/>
          </p:nvPr>
        </p:nvSpPr>
        <p:spPr/>
        <p:txBody>
          <a:bodyPr>
            <a:normAutofit fontScale="92500" lnSpcReduction="10000"/>
          </a:bodyPr>
          <a:lstStyle/>
          <a:p>
            <a:pPr marL="152396" indent="0" algn="l" rtl="0" fontAlgn="base">
              <a:buNone/>
            </a:pPr>
            <a:r>
              <a:rPr lang="es-ES" sz="1800" b="0" i="0" u="none" strike="noStrike" dirty="0">
                <a:solidFill>
                  <a:srgbClr val="000000"/>
                </a:solidFill>
                <a:effectLst/>
                <a:latin typeface="Calibri" panose="020F0502020204030204" pitchFamily="34" charset="0"/>
              </a:rPr>
              <a:t>Elaborar un </a:t>
            </a:r>
            <a:r>
              <a:rPr lang="es-ES" sz="1800" b="0" i="1" u="none" strike="noStrike" dirty="0" err="1">
                <a:solidFill>
                  <a:srgbClr val="000000"/>
                </a:solidFill>
                <a:effectLst/>
                <a:latin typeface="Calibri" panose="020F0502020204030204" pitchFamily="34" charset="0"/>
              </a:rPr>
              <a:t>Clipping</a:t>
            </a:r>
            <a:r>
              <a:rPr lang="es-ES" sz="1800" b="0" i="0" u="none" strike="noStrike" dirty="0">
                <a:solidFill>
                  <a:srgbClr val="000000"/>
                </a:solidFill>
                <a:effectLst/>
                <a:latin typeface="Calibri" panose="020F0502020204030204" pitchFamily="34" charset="0"/>
              </a:rPr>
              <a:t> de prensa / </a:t>
            </a:r>
            <a:r>
              <a:rPr lang="es-ES" sz="1800" b="0" i="1" u="none" strike="noStrike" dirty="0" err="1">
                <a:solidFill>
                  <a:srgbClr val="000000"/>
                </a:solidFill>
                <a:effectLst/>
                <a:latin typeface="Calibri" panose="020F0502020204030204" pitchFamily="34" charset="0"/>
              </a:rPr>
              <a:t>Press</a:t>
            </a:r>
            <a:r>
              <a:rPr lang="es-ES" sz="1800" b="0" i="1" u="none" strike="noStrike" dirty="0">
                <a:solidFill>
                  <a:srgbClr val="000000"/>
                </a:solidFill>
                <a:effectLst/>
                <a:latin typeface="Calibri" panose="020F0502020204030204" pitchFamily="34" charset="0"/>
              </a:rPr>
              <a:t> </a:t>
            </a:r>
            <a:r>
              <a:rPr lang="es-ES" sz="1800" b="0" i="1" u="none" strike="noStrike" dirty="0" err="1">
                <a:solidFill>
                  <a:srgbClr val="000000"/>
                </a:solidFill>
                <a:effectLst/>
                <a:latin typeface="Calibri" panose="020F0502020204030204" pitchFamily="34" charset="0"/>
              </a:rPr>
              <a:t>clipping</a:t>
            </a:r>
            <a:r>
              <a:rPr lang="es-ES" sz="1800" b="0" i="0" u="none" strike="noStrike" dirty="0">
                <a:solidFill>
                  <a:srgbClr val="000000"/>
                </a:solidFill>
                <a:effectLst/>
                <a:latin typeface="Calibri" panose="020F0502020204030204" pitchFamily="34" charset="0"/>
              </a:rPr>
              <a:t> /recortes de periódico en revista digital (</a:t>
            </a:r>
            <a:r>
              <a:rPr lang="es-ES" sz="1800" b="0" i="0" u="none" strike="noStrike" dirty="0" err="1">
                <a:solidFill>
                  <a:srgbClr val="000000"/>
                </a:solidFill>
                <a:effectLst/>
                <a:latin typeface="Calibri" panose="020F0502020204030204" pitchFamily="34" charset="0"/>
              </a:rPr>
              <a:t>Calameo</a:t>
            </a:r>
            <a:r>
              <a:rPr lang="es-ES" sz="1800" b="0" i="0" u="none" strike="noStrike" dirty="0">
                <a:solidFill>
                  <a:srgbClr val="000000"/>
                </a:solidFill>
                <a:effectLst/>
                <a:latin typeface="Calibri" panose="020F0502020204030204" pitchFamily="34" charset="0"/>
              </a:rPr>
              <a:t>):</a:t>
            </a:r>
            <a:endParaRPr lang="es-ES" b="0" i="0" dirty="0">
              <a:solidFill>
                <a:srgbClr val="000000"/>
              </a:solidFill>
              <a:effectLst/>
              <a:latin typeface="Arial" panose="020B0604020202020204" pitchFamily="34" charset="0"/>
            </a:endParaRPr>
          </a:p>
          <a:p>
            <a:pPr marL="152396" indent="0" algn="l" rtl="0" fontAlgn="base">
              <a:buNone/>
            </a:pPr>
            <a:endParaRPr lang="es-ES" sz="1800" b="1" i="0" dirty="0">
              <a:solidFill>
                <a:srgbClr val="000000"/>
              </a:solidFill>
              <a:effectLst/>
              <a:latin typeface="Calibri" panose="020F0502020204030204" pitchFamily="34" charset="0"/>
            </a:endParaRPr>
          </a:p>
          <a:p>
            <a:pPr algn="l" rtl="0" fontAlgn="base">
              <a:lnSpc>
                <a:spcPct val="100000"/>
              </a:lnSpc>
              <a:spcBef>
                <a:spcPts val="600"/>
              </a:spcBef>
              <a:buFont typeface="Arial" panose="020B0604020202020204" pitchFamily="34" charset="0"/>
              <a:buChar char="•"/>
            </a:pPr>
            <a:r>
              <a:rPr lang="es-ES" sz="1800" b="1" i="0" dirty="0">
                <a:solidFill>
                  <a:srgbClr val="000000"/>
                </a:solidFill>
                <a:effectLst/>
                <a:latin typeface="Calibri" panose="020F0502020204030204" pitchFamily="34" charset="0"/>
              </a:rPr>
              <a:t>Objetivo: </a:t>
            </a:r>
            <a:r>
              <a:rPr lang="es-ES" sz="1800" b="0" i="0" u="none" strike="noStrike" dirty="0">
                <a:solidFill>
                  <a:srgbClr val="000000"/>
                </a:solidFill>
                <a:effectLst/>
                <a:latin typeface="Calibri" panose="020F0502020204030204" pitchFamily="34" charset="0"/>
              </a:rPr>
              <a:t>seleccionar los artículos o recortes de prensa en los que una empresa determinada ha aparecido en forma de noticia. </a:t>
            </a:r>
            <a:r>
              <a:rPr lang="es-ES" sz="1800" b="0" i="0" u="none" strike="noStrike" dirty="0" err="1">
                <a:solidFill>
                  <a:srgbClr val="000000"/>
                </a:solidFill>
                <a:effectLst/>
                <a:highlight>
                  <a:srgbClr val="FFFF00"/>
                </a:highlight>
                <a:latin typeface="Calibri" panose="020F0502020204030204" pitchFamily="34" charset="0"/>
              </a:rPr>
              <a:t>Ref</a:t>
            </a:r>
            <a:r>
              <a:rPr lang="es-ES" sz="1800" b="0" i="0" u="none" strike="noStrike" dirty="0">
                <a:solidFill>
                  <a:srgbClr val="000000"/>
                </a:solidFill>
                <a:effectLst/>
                <a:highlight>
                  <a:srgbClr val="FFFF00"/>
                </a:highlight>
                <a:latin typeface="Calibri" panose="020F0502020204030204" pitchFamily="34" charset="0"/>
              </a:rPr>
              <a:t>: Salud Mental</a:t>
            </a:r>
            <a:r>
              <a:rPr lang="en-US" sz="1800" b="0" i="0" dirty="0">
                <a:solidFill>
                  <a:srgbClr val="000000"/>
                </a:solidFill>
                <a:effectLst/>
                <a:latin typeface="Calibri" panose="020F0502020204030204" pitchFamily="34" charset="0"/>
              </a:rPr>
              <a:t>​; Anorexia; Bulimia; </a:t>
            </a:r>
            <a:r>
              <a:rPr lang="en-US" sz="1800" b="0" i="0" dirty="0" err="1">
                <a:solidFill>
                  <a:srgbClr val="000000"/>
                </a:solidFill>
                <a:effectLst/>
                <a:latin typeface="Calibri" panose="020F0502020204030204" pitchFamily="34" charset="0"/>
              </a:rPr>
              <a:t>Trastorno</a:t>
            </a:r>
            <a:r>
              <a:rPr lang="en-US" sz="1800" b="0" i="0" dirty="0">
                <a:solidFill>
                  <a:srgbClr val="000000"/>
                </a:solidFill>
                <a:effectLst/>
                <a:latin typeface="Calibri" panose="020F0502020204030204" pitchFamily="34" charset="0"/>
              </a:rPr>
              <a:t> de </a:t>
            </a:r>
            <a:r>
              <a:rPr lang="en-US" sz="1800" b="0" i="0" dirty="0" err="1">
                <a:solidFill>
                  <a:srgbClr val="000000"/>
                </a:solidFill>
                <a:effectLst/>
                <a:latin typeface="Calibri" panose="020F0502020204030204" pitchFamily="34" charset="0"/>
              </a:rPr>
              <a:t>Conducta</a:t>
            </a:r>
            <a:r>
              <a:rPr lang="en-US" sz="1800" b="0" i="0" dirty="0">
                <a:solidFill>
                  <a:srgbClr val="000000"/>
                </a:solidFill>
                <a:effectLst/>
                <a:latin typeface="Calibri" panose="020F0502020204030204" pitchFamily="34" charset="0"/>
              </a:rPr>
              <a:t> Alimentaria (TCA)</a:t>
            </a:r>
          </a:p>
          <a:p>
            <a:pPr lvl="1" fontAlgn="base">
              <a:lnSpc>
                <a:spcPct val="100000"/>
              </a:lnSpc>
              <a:spcBef>
                <a:spcPts val="600"/>
              </a:spcBef>
              <a:buFont typeface="Arial" panose="020B0604020202020204" pitchFamily="34" charset="0"/>
              <a:buChar char="•"/>
            </a:pPr>
            <a:r>
              <a:rPr lang="en-US" sz="1800" dirty="0" err="1">
                <a:solidFill>
                  <a:srgbClr val="000000"/>
                </a:solidFill>
                <a:latin typeface="Calibri" panose="020F0502020204030204" pitchFamily="34" charset="0"/>
              </a:rPr>
              <a:t>Empresas</a:t>
            </a:r>
            <a:r>
              <a:rPr lang="en-US" sz="1800" dirty="0">
                <a:solidFill>
                  <a:srgbClr val="000000"/>
                </a:solidFill>
                <a:latin typeface="Calibri" panose="020F0502020204030204" pitchFamily="34" charset="0"/>
              </a:rPr>
              <a:t>: </a:t>
            </a:r>
            <a:r>
              <a:rPr lang="en-US" sz="1800" dirty="0" err="1">
                <a:solidFill>
                  <a:srgbClr val="000000"/>
                </a:solidFill>
                <a:latin typeface="Calibri" panose="020F0502020204030204" pitchFamily="34" charset="0"/>
              </a:rPr>
              <a:t>Mediaset</a:t>
            </a:r>
            <a:r>
              <a:rPr lang="en-US" sz="1800" dirty="0">
                <a:solidFill>
                  <a:srgbClr val="000000"/>
                </a:solidFill>
                <a:latin typeface="Calibri" panose="020F0502020204030204" pitchFamily="34" charset="0"/>
              </a:rPr>
              <a:t>, </a:t>
            </a:r>
            <a:endParaRPr lang="en-US" sz="1800" b="0" i="0" dirty="0">
              <a:solidFill>
                <a:srgbClr val="000000"/>
              </a:solidFill>
              <a:effectLst/>
              <a:latin typeface="Arial" panose="020B0604020202020204" pitchFamily="34" charset="0"/>
            </a:endParaRPr>
          </a:p>
          <a:p>
            <a:pPr algn="l" rtl="0" fontAlgn="base">
              <a:lnSpc>
                <a:spcPct val="100000"/>
              </a:lnSpc>
              <a:spcBef>
                <a:spcPts val="600"/>
              </a:spcBef>
              <a:buFont typeface="Arial" panose="020B0604020202020204" pitchFamily="34" charset="0"/>
              <a:buChar char="•"/>
            </a:pPr>
            <a:r>
              <a:rPr lang="en-US" sz="1800" b="1" i="0" dirty="0">
                <a:solidFill>
                  <a:srgbClr val="000000"/>
                </a:solidFill>
                <a:effectLst/>
                <a:latin typeface="Calibri" panose="020F0502020204030204" pitchFamily="34" charset="0"/>
              </a:rPr>
              <a:t>Fuentes</a:t>
            </a:r>
            <a:r>
              <a:rPr lang="en-US" sz="1800" b="1" i="0" u="none" strike="noStrike" dirty="0">
                <a:solidFill>
                  <a:srgbClr val="000000"/>
                </a:solidFill>
                <a:effectLst/>
                <a:latin typeface="Calibri" panose="020F0502020204030204" pitchFamily="34" charset="0"/>
              </a:rPr>
              <a:t>:</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elige</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fuentes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relevantes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Pueden</a:t>
            </a:r>
            <a:r>
              <a:rPr lang="en-US" sz="1800" b="0" i="0" u="none" strike="noStrike" dirty="0">
                <a:solidFill>
                  <a:srgbClr val="000000"/>
                </a:solidFill>
                <a:effectLst/>
                <a:latin typeface="Calibri" panose="020F0502020204030204" pitchFamily="34" charset="0"/>
              </a:rPr>
              <a:t> ser de: </a:t>
            </a:r>
            <a:r>
              <a:rPr lang="en-US" sz="1800" b="0" i="0" u="none" strike="noStrike" dirty="0" err="1">
                <a:solidFill>
                  <a:srgbClr val="000000"/>
                </a:solidFill>
                <a:effectLst/>
                <a:latin typeface="Calibri" panose="020F0502020204030204" pitchFamily="34" charset="0"/>
              </a:rPr>
              <a:t>periódicos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revistas</a:t>
            </a:r>
            <a:r>
              <a:rPr lang="en-US" sz="1800" b="0" i="0" u="none" strike="noStrike" dirty="0">
                <a:solidFill>
                  <a:srgbClr val="000000"/>
                </a:solidFill>
                <a:effectLst/>
                <a:latin typeface="Calibri" panose="020F0502020204030204" pitchFamily="34" charset="0"/>
              </a:rPr>
              <a:t>, sitios web, blogs, RR.SS., etc. (</a:t>
            </a:r>
            <a:r>
              <a:rPr lang="en-US" sz="1800" b="0" i="0" u="none" strike="noStrike" dirty="0" err="1">
                <a:solidFill>
                  <a:srgbClr val="000000"/>
                </a:solidFill>
                <a:effectLst/>
                <a:latin typeface="Calibri" panose="020F0502020204030204" pitchFamily="34" charset="0"/>
              </a:rPr>
              <a:t>busca</a:t>
            </a:r>
            <a:r>
              <a:rPr lang="en-US" sz="1800" b="0" i="0" u="none" strike="noStrike" dirty="0">
                <a:solidFill>
                  <a:srgbClr val="000000"/>
                </a:solidFill>
                <a:effectLst/>
                <a:latin typeface="Calibri" panose="020F0502020204030204" pitchFamily="34" charset="0"/>
              </a:rPr>
              <a:t> las </a:t>
            </a:r>
            <a:r>
              <a:rPr lang="en-US" sz="1800" b="0" i="0" u="none" strike="noStrike" dirty="0" err="1">
                <a:solidFill>
                  <a:srgbClr val="000000"/>
                </a:solidFill>
                <a:effectLst/>
                <a:latin typeface="Calibri" panose="020F0502020204030204" pitchFamily="34" charset="0"/>
              </a:rPr>
              <a:t>principales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informaciones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publicadas</a:t>
            </a:r>
            <a:r>
              <a:rPr lang="en-US" sz="1800" b="0" i="0" u="none" strike="noStrike" dirty="0">
                <a:solidFill>
                  <a:srgbClr val="000000"/>
                </a:solidFill>
                <a:effectLst/>
                <a:latin typeface="Calibri" panose="020F0502020204030204" pitchFamily="34" charset="0"/>
              </a:rPr>
              <a:t>…)</a:t>
            </a:r>
            <a:r>
              <a:rPr lang="en-US" sz="1800" b="0" i="0" dirty="0">
                <a:solidFill>
                  <a:srgbClr val="000000"/>
                </a:solidFill>
                <a:effectLst/>
                <a:latin typeface="Calibri" panose="020F0502020204030204" pitchFamily="34" charset="0"/>
              </a:rPr>
              <a:t>​. </a:t>
            </a:r>
          </a:p>
          <a:p>
            <a:pPr lvl="1" fontAlgn="base">
              <a:lnSpc>
                <a:spcPct val="100000"/>
              </a:lnSpc>
              <a:spcBef>
                <a:spcPts val="600"/>
              </a:spcBef>
              <a:buFont typeface="Arial" panose="020B0604020202020204" pitchFamily="34" charset="0"/>
              <a:buChar char="•"/>
            </a:pPr>
            <a:r>
              <a:rPr lang="en-US" sz="1600" b="0" i="0" dirty="0" err="1">
                <a:solidFill>
                  <a:srgbClr val="000000"/>
                </a:solidFill>
                <a:effectLst/>
                <a:latin typeface="Calibri" panose="020F0502020204030204" pitchFamily="34" charset="0"/>
              </a:rPr>
              <a:t>Utiliza</a:t>
            </a:r>
            <a:r>
              <a:rPr lang="en-US" sz="1600" b="0" i="0" dirty="0">
                <a:solidFill>
                  <a:srgbClr val="000000"/>
                </a:solidFill>
                <a:effectLst/>
                <a:latin typeface="Calibri" panose="020F0502020204030204" pitchFamily="34" charset="0"/>
              </a:rPr>
              <a:t> la BB.DD. </a:t>
            </a:r>
            <a:r>
              <a:rPr lang="en-US" sz="1600" dirty="0">
                <a:solidFill>
                  <a:srgbClr val="000000"/>
                </a:solidFill>
                <a:latin typeface="Calibri" panose="020F0502020204030204" pitchFamily="34" charset="0"/>
              </a:rPr>
              <a:t>Statista para </a:t>
            </a:r>
            <a:r>
              <a:rPr lang="en-US" sz="1600" dirty="0" err="1">
                <a:solidFill>
                  <a:srgbClr val="000000"/>
                </a:solidFill>
                <a:latin typeface="Calibri" panose="020F0502020204030204" pitchFamily="34" charset="0"/>
              </a:rPr>
              <a:t>ver</a:t>
            </a:r>
            <a:r>
              <a:rPr lang="en-US" sz="1600" dirty="0">
                <a:solidFill>
                  <a:srgbClr val="000000"/>
                </a:solidFill>
                <a:latin typeface="Calibri" panose="020F0502020204030204" pitchFamily="34" charset="0"/>
              </a:rPr>
              <a:t> </a:t>
            </a:r>
            <a:r>
              <a:rPr lang="en-US" sz="1600" dirty="0" err="1">
                <a:solidFill>
                  <a:srgbClr val="000000"/>
                </a:solidFill>
                <a:latin typeface="Calibri" panose="020F0502020204030204" pitchFamily="34" charset="0"/>
              </a:rPr>
              <a:t>datos</a:t>
            </a:r>
            <a:r>
              <a:rPr lang="en-US" sz="1600" dirty="0">
                <a:solidFill>
                  <a:srgbClr val="000000"/>
                </a:solidFill>
                <a:latin typeface="Calibri" panose="020F0502020204030204" pitchFamily="34" charset="0"/>
              </a:rPr>
              <a:t> y saber </a:t>
            </a:r>
            <a:r>
              <a:rPr lang="en-US" sz="1600" dirty="0" err="1">
                <a:solidFill>
                  <a:srgbClr val="000000"/>
                </a:solidFill>
                <a:latin typeface="Calibri" panose="020F0502020204030204" pitchFamily="34" charset="0"/>
              </a:rPr>
              <a:t>más</a:t>
            </a:r>
            <a:r>
              <a:rPr lang="en-US" sz="1600" dirty="0">
                <a:solidFill>
                  <a:srgbClr val="000000"/>
                </a:solidFill>
                <a:latin typeface="Calibri" panose="020F0502020204030204" pitchFamily="34" charset="0"/>
              </a:rPr>
              <a:t> del </a:t>
            </a:r>
            <a:r>
              <a:rPr lang="en-US" sz="1600" dirty="0" err="1">
                <a:solidFill>
                  <a:srgbClr val="000000"/>
                </a:solidFill>
                <a:latin typeface="Calibri" panose="020F0502020204030204" pitchFamily="34" charset="0"/>
              </a:rPr>
              <a:t>tema</a:t>
            </a:r>
            <a:r>
              <a:rPr lang="en-US" sz="1600" dirty="0">
                <a:solidFill>
                  <a:srgbClr val="000000"/>
                </a:solidFill>
                <a:latin typeface="Calibri" panose="020F0502020204030204" pitchFamily="34" charset="0"/>
              </a:rPr>
              <a:t> (</a:t>
            </a:r>
            <a:r>
              <a:rPr lang="en-US" sz="1600" dirty="0" err="1">
                <a:solidFill>
                  <a:srgbClr val="000000"/>
                </a:solidFill>
                <a:latin typeface="Calibri" panose="020F0502020204030204" pitchFamily="34" charset="0"/>
              </a:rPr>
              <a:t>utiliza</a:t>
            </a:r>
            <a:r>
              <a:rPr lang="en-US" sz="1600" dirty="0">
                <a:solidFill>
                  <a:srgbClr val="000000"/>
                </a:solidFill>
                <a:latin typeface="Calibri" panose="020F0502020204030204" pitchFamily="34" charset="0"/>
              </a:rPr>
              <a:t> la </a:t>
            </a:r>
            <a:r>
              <a:rPr lang="en-US" sz="1600" dirty="0" err="1">
                <a:solidFill>
                  <a:srgbClr val="000000"/>
                </a:solidFill>
                <a:latin typeface="Calibri" panose="020F0502020204030204" pitchFamily="34" charset="0"/>
              </a:rPr>
              <a:t>siguiente</a:t>
            </a:r>
            <a:r>
              <a:rPr lang="en-US" sz="1600" dirty="0">
                <a:solidFill>
                  <a:srgbClr val="000000"/>
                </a:solidFill>
                <a:latin typeface="Calibri" panose="020F0502020204030204" pitchFamily="34" charset="0"/>
              </a:rPr>
              <a:t> </a:t>
            </a:r>
            <a:r>
              <a:rPr lang="en-US" sz="1600" dirty="0" err="1">
                <a:solidFill>
                  <a:srgbClr val="000000"/>
                </a:solidFill>
                <a:latin typeface="Calibri" panose="020F0502020204030204" pitchFamily="34" charset="0"/>
              </a:rPr>
              <a:t>ecuación</a:t>
            </a:r>
            <a:r>
              <a:rPr lang="en-US" sz="1600" dirty="0">
                <a:solidFill>
                  <a:srgbClr val="000000"/>
                </a:solidFill>
                <a:latin typeface="Calibri" panose="020F0502020204030204" pitchFamily="34" charset="0"/>
              </a:rPr>
              <a:t> de </a:t>
            </a:r>
            <a:r>
              <a:rPr lang="en-US" sz="1600" dirty="0" err="1">
                <a:solidFill>
                  <a:srgbClr val="000000"/>
                </a:solidFill>
                <a:latin typeface="Calibri" panose="020F0502020204030204" pitchFamily="34" charset="0"/>
              </a:rPr>
              <a:t>búsqueda</a:t>
            </a:r>
            <a:r>
              <a:rPr lang="en-US" sz="1600" dirty="0">
                <a:solidFill>
                  <a:srgbClr val="000000"/>
                </a:solidFill>
                <a:latin typeface="Calibri" panose="020F0502020204030204" pitchFamily="34" charset="0"/>
              </a:rPr>
              <a:t> </a:t>
            </a:r>
            <a:r>
              <a:rPr lang="en-US" sz="1600" dirty="0" err="1">
                <a:solidFill>
                  <a:srgbClr val="000000"/>
                </a:solidFill>
                <a:latin typeface="Calibri" panose="020F0502020204030204" pitchFamily="34" charset="0"/>
              </a:rPr>
              <a:t>como</a:t>
            </a:r>
            <a:r>
              <a:rPr lang="en-US" sz="1600" dirty="0">
                <a:solidFill>
                  <a:srgbClr val="000000"/>
                </a:solidFill>
                <a:latin typeface="Calibri" panose="020F0502020204030204" pitchFamily="34" charset="0"/>
              </a:rPr>
              <a:t> </a:t>
            </a:r>
            <a:r>
              <a:rPr lang="en-US" sz="1600" dirty="0" err="1">
                <a:solidFill>
                  <a:srgbClr val="000000"/>
                </a:solidFill>
                <a:latin typeface="Calibri" panose="020F0502020204030204" pitchFamily="34" charset="0"/>
              </a:rPr>
              <a:t>ejemplo</a:t>
            </a:r>
            <a:r>
              <a:rPr lang="en-US" sz="1600" dirty="0">
                <a:solidFill>
                  <a:srgbClr val="000000"/>
                </a:solidFill>
                <a:latin typeface="Calibri" panose="020F0502020204030204" pitchFamily="34" charset="0"/>
              </a:rPr>
              <a:t>: </a:t>
            </a:r>
            <a:r>
              <a:rPr lang="es-ES" sz="1600" b="0" i="0" dirty="0">
                <a:effectLst/>
                <a:latin typeface="Calibri" panose="020F0502020204030204" pitchFamily="34" charset="0"/>
              </a:rPr>
              <a:t>"</a:t>
            </a:r>
            <a:r>
              <a:rPr lang="es-ES" sz="1600" b="0" i="0" dirty="0" err="1">
                <a:effectLst/>
                <a:latin typeface="Calibri" panose="020F0502020204030204" pitchFamily="34" charset="0"/>
              </a:rPr>
              <a:t>anorexi</a:t>
            </a:r>
            <a:r>
              <a:rPr lang="es-ES" sz="1600" b="0" i="0" dirty="0">
                <a:effectLst/>
                <a:latin typeface="Calibri" panose="020F0502020204030204" pitchFamily="34" charset="0"/>
              </a:rPr>
              <a:t>*" AND "España": obtendrás 3 resultados).</a:t>
            </a:r>
            <a:endParaRPr lang="en-US" sz="1600" b="0" i="0" dirty="0">
              <a:solidFill>
                <a:srgbClr val="000000"/>
              </a:solidFill>
              <a:effectLst/>
              <a:latin typeface="Arial" panose="020B0604020202020204" pitchFamily="34" charset="0"/>
            </a:endParaRPr>
          </a:p>
          <a:p>
            <a:pPr algn="l" rtl="0" fontAlgn="base">
              <a:lnSpc>
                <a:spcPct val="100000"/>
              </a:lnSpc>
              <a:spcBef>
                <a:spcPts val="600"/>
              </a:spcBef>
              <a:buFont typeface="Arial" panose="020B0604020202020204" pitchFamily="34" charset="0"/>
              <a:buChar char="•"/>
            </a:pPr>
            <a:r>
              <a:rPr lang="en-US" sz="1800" b="1" i="0" dirty="0" err="1">
                <a:solidFill>
                  <a:srgbClr val="000000"/>
                </a:solidFill>
                <a:effectLst/>
                <a:latin typeface="Calibri" panose="020F0502020204030204" pitchFamily="34" charset="0"/>
              </a:rPr>
              <a:t>Monitorizar</a:t>
            </a:r>
            <a:r>
              <a:rPr lang="en-US" sz="1800" b="1" i="0" dirty="0">
                <a:solidFill>
                  <a:srgbClr val="000000"/>
                </a:solidFill>
                <a:effectLst/>
                <a:latin typeface="Calibri" panose="020F0502020204030204" pitchFamily="34" charset="0"/>
              </a:rPr>
              <a:t>:</a:t>
            </a:r>
            <a:r>
              <a:rPr lang="en-US" sz="1800" b="0" i="0"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puedes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configurar</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alertas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utilizar</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herramientas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como</a:t>
            </a:r>
            <a:r>
              <a:rPr lang="en-US" sz="1800" b="0" i="0"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Google News</a:t>
            </a:r>
            <a:r>
              <a:rPr lang="en-US" sz="1800" b="0" i="0" u="none" strike="noStrike" dirty="0">
                <a:solidFill>
                  <a:srgbClr val="000000"/>
                </a:solidFill>
                <a:effectLst/>
                <a:latin typeface="Calibri" panose="020F0502020204030204" pitchFamily="34" charset="0"/>
              </a:rPr>
              <a:t>, </a:t>
            </a:r>
            <a:r>
              <a:rPr lang="en-US" sz="1800" b="0" i="1" u="none" strike="noStrike" dirty="0" err="1">
                <a:solidFill>
                  <a:srgbClr val="000000"/>
                </a:solidFill>
                <a:effectLst/>
                <a:latin typeface="Calibri" panose="020F0502020204030204" pitchFamily="34" charset="0"/>
              </a:rPr>
              <a:t>Inoreader</a:t>
            </a:r>
            <a:r>
              <a:rPr lang="en-US" sz="1800" b="0" i="0" u="none" strike="noStrike" dirty="0">
                <a:solidFill>
                  <a:srgbClr val="000000"/>
                </a:solidFill>
                <a:effectLst/>
                <a:latin typeface="Calibri" panose="020F0502020204030204" pitchFamily="34" charset="0"/>
              </a:rPr>
              <a:t>, etc. </a:t>
            </a:r>
            <a:r>
              <a:rPr lang="en-US" sz="1800" b="0" i="0" u="none" strike="noStrike" dirty="0" err="1">
                <a:solidFill>
                  <a:srgbClr val="000000"/>
                </a:solidFill>
                <a:effectLst/>
                <a:latin typeface="Calibri" panose="020F0502020204030204" pitchFamily="34" charset="0"/>
              </a:rPr>
              <a:t>Utiliza</a:t>
            </a:r>
            <a:r>
              <a:rPr lang="en-US" sz="1800" b="0" i="0" u="none" strike="noStrike" dirty="0">
                <a:solidFill>
                  <a:srgbClr val="000000"/>
                </a:solidFill>
                <a:effectLst/>
                <a:latin typeface="Calibri" panose="020F0502020204030204" pitchFamily="34" charset="0"/>
              </a:rPr>
              <a:t> </a:t>
            </a:r>
            <a:r>
              <a:rPr lang="en-US" sz="1800" b="0" i="1" u="none" strike="noStrike" dirty="0">
                <a:solidFill>
                  <a:srgbClr val="000000"/>
                </a:solidFill>
                <a:effectLst/>
                <a:latin typeface="Calibri" panose="020F0502020204030204" pitchFamily="34" charset="0"/>
              </a:rPr>
              <a:t>hashtags</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Sigue</a:t>
            </a:r>
            <a:r>
              <a:rPr lang="en-US" sz="1800" b="0" i="0" u="none" strike="noStrike" dirty="0">
                <a:solidFill>
                  <a:srgbClr val="000000"/>
                </a:solidFill>
                <a:effectLst/>
                <a:latin typeface="Calibri" panose="020F0502020204030204" pitchFamily="34" charset="0"/>
              </a:rPr>
              <a:t> las </a:t>
            </a:r>
            <a:r>
              <a:rPr lang="en-US" sz="1800" b="0" i="0" u="none" strike="noStrike" dirty="0" err="1">
                <a:solidFill>
                  <a:srgbClr val="000000"/>
                </a:solidFill>
                <a:effectLst/>
                <a:latin typeface="Calibri" panose="020F0502020204030204" pitchFamily="34" charset="0"/>
              </a:rPr>
              <a:t>cuentas</a:t>
            </a:r>
            <a:r>
              <a:rPr lang="en-US" sz="1800" b="0" i="0" u="none" strike="noStrike" dirty="0">
                <a:solidFill>
                  <a:srgbClr val="000000"/>
                </a:solidFill>
                <a:effectLst/>
                <a:latin typeface="Calibri" panose="020F0502020204030204" pitchFamily="34" charset="0"/>
              </a:rPr>
              <a:t> del DIRCOM (</a:t>
            </a:r>
            <a:r>
              <a:rPr lang="en-US" sz="1800" b="0" i="0" u="none" strike="noStrike" dirty="0" err="1">
                <a:solidFill>
                  <a:srgbClr val="000000"/>
                </a:solidFill>
                <a:effectLst/>
                <a:latin typeface="Calibri" panose="020F0502020204030204" pitchFamily="34" charset="0"/>
              </a:rPr>
              <a:t>ver</a:t>
            </a:r>
            <a:r>
              <a:rPr lang="en-US" sz="1800" b="0" i="0" u="none" strike="noStrike" dirty="0">
                <a:solidFill>
                  <a:srgbClr val="000000"/>
                </a:solidFill>
                <a:effectLst/>
                <a:latin typeface="Calibri" panose="020F0502020204030204" pitchFamily="34" charset="0"/>
              </a:rPr>
              <a:t> </a:t>
            </a:r>
            <a:r>
              <a:rPr lang="en-US" sz="1800" b="0" i="0" u="none" strike="noStrike" dirty="0" err="1">
                <a:solidFill>
                  <a:srgbClr val="000000"/>
                </a:solidFill>
                <a:effectLst/>
                <a:latin typeface="Calibri" panose="020F0502020204030204" pitchFamily="34" charset="0"/>
              </a:rPr>
              <a:t>Guía</a:t>
            </a:r>
            <a:r>
              <a:rPr lang="en-US" sz="1800" b="0" i="0" u="none" strike="noStrike" dirty="0">
                <a:solidFill>
                  <a:srgbClr val="000000"/>
                </a:solidFill>
                <a:effectLst/>
                <a:latin typeface="Calibri" panose="020F0502020204030204" pitchFamily="34" charset="0"/>
              </a:rPr>
              <a:t> de </a:t>
            </a:r>
            <a:r>
              <a:rPr lang="en-US" sz="1800" b="0" i="0" u="none" strike="noStrike" dirty="0" err="1">
                <a:solidFill>
                  <a:srgbClr val="000000"/>
                </a:solidFill>
                <a:effectLst/>
                <a:latin typeface="Calibri" panose="020F0502020204030204" pitchFamily="34" charset="0"/>
              </a:rPr>
              <a:t>Medios</a:t>
            </a:r>
            <a:r>
              <a:rPr lang="en-US" sz="1800" b="0" i="0" u="none" strike="noStrike" dirty="0">
                <a:solidFill>
                  <a:srgbClr val="000000"/>
                </a:solidFill>
                <a:effectLst/>
                <a:latin typeface="Calibri" panose="020F0502020204030204" pitchFamily="34" charset="0"/>
              </a:rPr>
              <a:t>), etc. </a:t>
            </a:r>
            <a:r>
              <a:rPr lang="en-US" sz="1800"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lnSpc>
                <a:spcPct val="100000"/>
              </a:lnSpc>
              <a:spcBef>
                <a:spcPts val="600"/>
              </a:spcBef>
              <a:buFont typeface="Arial" panose="020B0604020202020204" pitchFamily="34" charset="0"/>
              <a:buChar char="•"/>
            </a:pPr>
            <a:r>
              <a:rPr lang="es-ES" sz="1800" b="1" i="0" u="none" strike="noStrike" dirty="0">
                <a:solidFill>
                  <a:srgbClr val="000000"/>
                </a:solidFill>
                <a:effectLst/>
                <a:latin typeface="Calibri" panose="020F0502020204030204" pitchFamily="34" charset="0"/>
              </a:rPr>
              <a:t>Herramientas para buscar: </a:t>
            </a:r>
            <a:r>
              <a:rPr lang="es-ES" sz="1800" b="0" i="1" u="none" strike="noStrike" dirty="0">
                <a:solidFill>
                  <a:srgbClr val="000000"/>
                </a:solidFill>
                <a:effectLst/>
                <a:latin typeface="Calibri" panose="020F0502020204030204" pitchFamily="34" charset="0"/>
              </a:rPr>
              <a:t>Google </a:t>
            </a:r>
            <a:r>
              <a:rPr lang="es-ES" sz="1800" b="0" i="1" u="none" strike="noStrike" dirty="0" err="1">
                <a:solidFill>
                  <a:srgbClr val="000000"/>
                </a:solidFill>
                <a:effectLst/>
                <a:latin typeface="Calibri" panose="020F0502020204030204" pitchFamily="34" charset="0"/>
              </a:rPr>
              <a:t>Alert</a:t>
            </a:r>
            <a:r>
              <a:rPr lang="es-ES" sz="1800" b="0" i="0" u="none" strike="noStrike" dirty="0">
                <a:solidFill>
                  <a:srgbClr val="000000"/>
                </a:solidFill>
                <a:effectLst/>
                <a:latin typeface="Calibri" panose="020F0502020204030204" pitchFamily="34" charset="0"/>
              </a:rPr>
              <a:t>; </a:t>
            </a:r>
            <a:r>
              <a:rPr lang="es-ES" sz="1800" b="0" i="1" u="none" strike="noStrike" dirty="0">
                <a:solidFill>
                  <a:srgbClr val="000000"/>
                </a:solidFill>
                <a:effectLst/>
                <a:latin typeface="Calibri" panose="020F0502020204030204" pitchFamily="34" charset="0"/>
              </a:rPr>
              <a:t>Google News</a:t>
            </a:r>
            <a:r>
              <a:rPr lang="es-ES" sz="1800" b="0" i="0" u="none" strike="noStrike" dirty="0">
                <a:solidFill>
                  <a:srgbClr val="000000"/>
                </a:solidFill>
                <a:effectLst/>
                <a:latin typeface="Calibri" panose="020F0502020204030204" pitchFamily="34" charset="0"/>
              </a:rPr>
              <a:t>; </a:t>
            </a:r>
            <a:r>
              <a:rPr lang="es-ES" sz="1800" b="0" i="1" u="none" strike="noStrike" dirty="0" err="1">
                <a:solidFill>
                  <a:srgbClr val="000000"/>
                </a:solidFill>
                <a:effectLst/>
                <a:latin typeface="Calibri" panose="020F0502020204030204" pitchFamily="34" charset="0"/>
              </a:rPr>
              <a:t>Inoreader</a:t>
            </a:r>
            <a:r>
              <a:rPr lang="es-ES" sz="1800" b="0" i="0" u="none" strike="noStrike" dirty="0">
                <a:solidFill>
                  <a:srgbClr val="000000"/>
                </a:solidFill>
                <a:effectLst/>
                <a:latin typeface="Calibri" panose="020F0502020204030204" pitchFamily="34" charset="0"/>
              </a:rPr>
              <a:t>; Guía de Medios; Prensa diaria, etc. Otras: </a:t>
            </a:r>
            <a:r>
              <a:rPr lang="es-ES" sz="1800" b="0" i="1" u="none" strike="noStrike" dirty="0" err="1">
                <a:solidFill>
                  <a:srgbClr val="000000"/>
                </a:solidFill>
                <a:effectLst/>
                <a:latin typeface="Calibri" panose="020F0502020204030204" pitchFamily="34" charset="0"/>
              </a:rPr>
              <a:t>Mention</a:t>
            </a:r>
            <a:r>
              <a:rPr lang="es-ES" sz="1800" b="0" i="0" u="none" strike="noStrike" dirty="0">
                <a:solidFill>
                  <a:srgbClr val="000000"/>
                </a:solidFill>
                <a:effectLst/>
                <a:latin typeface="Calibri" panose="020F0502020204030204" pitchFamily="34" charset="0"/>
              </a:rPr>
              <a:t>, </a:t>
            </a:r>
            <a:r>
              <a:rPr lang="es-ES" sz="1800" b="0" i="1" u="none" strike="noStrike" dirty="0" err="1">
                <a:solidFill>
                  <a:srgbClr val="000000"/>
                </a:solidFill>
                <a:effectLst/>
                <a:latin typeface="Calibri" panose="020F0502020204030204" pitchFamily="34" charset="0"/>
              </a:rPr>
              <a:t>Mynews</a:t>
            </a:r>
            <a:r>
              <a:rPr lang="es-ES" sz="1800" b="0" i="0" u="none" strike="noStrike" dirty="0">
                <a:solidFill>
                  <a:srgbClr val="000000"/>
                </a:solidFill>
                <a:effectLst/>
                <a:latin typeface="Calibri" panose="020F0502020204030204" pitchFamily="34" charset="0"/>
              </a:rPr>
              <a:t>, Observatorio de RSC, </a:t>
            </a:r>
            <a:r>
              <a:rPr lang="es-ES" sz="1800" b="0" i="1" u="none" strike="noStrike" dirty="0">
                <a:solidFill>
                  <a:srgbClr val="000000"/>
                </a:solidFill>
                <a:effectLst/>
                <a:latin typeface="Calibri" panose="020F0502020204030204" pitchFamily="34" charset="0"/>
              </a:rPr>
              <a:t>YouTube</a:t>
            </a:r>
            <a:r>
              <a:rPr lang="es-ES" sz="1800" b="0" i="0" u="none" strike="noStrike" dirty="0">
                <a:solidFill>
                  <a:srgbClr val="000000"/>
                </a:solidFill>
                <a:effectLst/>
                <a:latin typeface="Calibri" panose="020F0502020204030204" pitchFamily="34" charset="0"/>
              </a:rPr>
              <a:t>, </a:t>
            </a:r>
            <a:r>
              <a:rPr lang="es-ES" sz="1800" b="0" i="1" u="none" strike="noStrike" dirty="0">
                <a:solidFill>
                  <a:srgbClr val="000000"/>
                </a:solidFill>
                <a:effectLst/>
                <a:latin typeface="Calibri" panose="020F0502020204030204" pitchFamily="34" charset="0"/>
              </a:rPr>
              <a:t>Vimeo</a:t>
            </a:r>
            <a:r>
              <a:rPr lang="es-ES" sz="1800" b="0" i="0" u="none" strike="noStrike" dirty="0">
                <a:solidFill>
                  <a:srgbClr val="000000"/>
                </a:solidFill>
                <a:effectLst/>
                <a:latin typeface="Calibri" panose="020F0502020204030204" pitchFamily="34" charset="0"/>
              </a:rPr>
              <a:t> (para ver campañas), etc. </a:t>
            </a:r>
            <a:r>
              <a:rPr lang="en-US" sz="1800" b="0" i="0" dirty="0">
                <a:solidFill>
                  <a:srgbClr val="000000"/>
                </a:solidFill>
                <a:effectLst/>
                <a:latin typeface="Calibri" panose="020F0502020204030204" pitchFamily="34" charset="0"/>
              </a:rPr>
              <a:t>​</a:t>
            </a:r>
            <a:endParaRPr lang="en-US" b="0" i="0" dirty="0">
              <a:solidFill>
                <a:srgbClr val="000000"/>
              </a:solidFill>
              <a:effectLst/>
              <a:latin typeface="Arial" panose="020B0604020202020204" pitchFamily="34" charset="0"/>
            </a:endParaRPr>
          </a:p>
          <a:p>
            <a:pPr algn="l" rtl="0" fontAlgn="base">
              <a:lnSpc>
                <a:spcPct val="100000"/>
              </a:lnSpc>
              <a:spcBef>
                <a:spcPts val="600"/>
              </a:spcBef>
              <a:buFont typeface="Arial" panose="020B0604020202020204" pitchFamily="34" charset="0"/>
              <a:buChar char="•"/>
            </a:pPr>
            <a:r>
              <a:rPr lang="es-ES" sz="1800" b="0" i="0" u="none" strike="noStrike" dirty="0">
                <a:solidFill>
                  <a:srgbClr val="000000"/>
                </a:solidFill>
                <a:effectLst/>
                <a:latin typeface="Calibri" panose="020F0502020204030204" pitchFamily="34" charset="0"/>
              </a:rPr>
              <a:t>Realizar en </a:t>
            </a:r>
            <a:r>
              <a:rPr lang="es-ES" sz="1800" b="0" i="0" u="none" strike="noStrike" dirty="0" err="1">
                <a:solidFill>
                  <a:srgbClr val="000000"/>
                </a:solidFill>
                <a:effectLst/>
                <a:latin typeface="Calibri" panose="020F0502020204030204" pitchFamily="34" charset="0"/>
              </a:rPr>
              <a:t>Power</a:t>
            </a:r>
            <a:r>
              <a:rPr lang="es-ES" sz="1800" b="0" i="0" u="none" strike="noStrike" dirty="0">
                <a:solidFill>
                  <a:srgbClr val="000000"/>
                </a:solidFill>
                <a:effectLst/>
                <a:latin typeface="Calibri" panose="020F0502020204030204" pitchFamily="34" charset="0"/>
              </a:rPr>
              <a:t> Point y subir a </a:t>
            </a:r>
            <a:r>
              <a:rPr lang="es-ES" sz="1800" b="0" i="0" u="sng" strike="noStrike" dirty="0" err="1">
                <a:solidFill>
                  <a:srgbClr val="0563C1"/>
                </a:solidFill>
                <a:effectLst/>
                <a:latin typeface="Calibri" panose="020F0502020204030204" pitchFamily="34" charset="0"/>
                <a:hlinkClick r:id="rId2"/>
              </a:rPr>
              <a:t>Calameo</a:t>
            </a:r>
            <a:r>
              <a:rPr lang="es-ES" sz="1800" dirty="0">
                <a:solidFill>
                  <a:srgbClr val="000000"/>
                </a:solidFill>
                <a:latin typeface="Calibri" panose="020F0502020204030204" pitchFamily="34" charset="0"/>
              </a:rPr>
              <a:t> como revista digital. Incluye una </a:t>
            </a:r>
            <a:r>
              <a:rPr lang="es-ES" sz="1800" dirty="0">
                <a:solidFill>
                  <a:srgbClr val="000000"/>
                </a:solidFill>
                <a:latin typeface="Calibri" panose="020F0502020204030204" pitchFamily="34" charset="0"/>
                <a:hlinkClick r:id="rId3"/>
              </a:rPr>
              <a:t>licencia Creative </a:t>
            </a:r>
            <a:r>
              <a:rPr lang="es-ES" sz="1800" dirty="0" err="1">
                <a:solidFill>
                  <a:srgbClr val="000000"/>
                </a:solidFill>
                <a:latin typeface="Calibri" panose="020F0502020204030204" pitchFamily="34" charset="0"/>
                <a:hlinkClick r:id="rId3"/>
              </a:rPr>
              <a:t>Commons</a:t>
            </a:r>
            <a:r>
              <a:rPr lang="es-ES" sz="1800" dirty="0">
                <a:solidFill>
                  <a:srgbClr val="000000"/>
                </a:solidFill>
                <a:latin typeface="Calibri" panose="020F0502020204030204" pitchFamily="34" charset="0"/>
                <a:hlinkClick r:id="rId3"/>
              </a:rPr>
              <a:t> </a:t>
            </a:r>
            <a:r>
              <a:rPr lang="es-ES" sz="1800" dirty="0">
                <a:solidFill>
                  <a:srgbClr val="000000"/>
                </a:solidFill>
                <a:latin typeface="Calibri" panose="020F0502020204030204" pitchFamily="34" charset="0"/>
              </a:rPr>
              <a:t>en la que no se pueda hacer uso comercial de la obra y se deba compartir igual. </a:t>
            </a:r>
            <a:r>
              <a:rPr lang="es-ES" sz="1800" b="0" i="0" u="none" strike="noStrike" dirty="0">
                <a:solidFill>
                  <a:srgbClr val="000000"/>
                </a:solidFill>
                <a:effectLst/>
                <a:latin typeface="Calibri" panose="020F0502020204030204" pitchFamily="34" charset="0"/>
              </a:rPr>
              <a:t>Compartir el producto en </a:t>
            </a:r>
            <a:r>
              <a:rPr lang="es-ES" sz="1800" b="0" i="1" u="none" strike="noStrike" dirty="0">
                <a:solidFill>
                  <a:srgbClr val="000000"/>
                </a:solidFill>
                <a:effectLst/>
                <a:latin typeface="Calibri" panose="020F0502020204030204" pitchFamily="34" charset="0"/>
              </a:rPr>
              <a:t>One Note </a:t>
            </a:r>
            <a:r>
              <a:rPr lang="es-ES" sz="1800" b="0" i="0" u="none" strike="noStrike" dirty="0">
                <a:solidFill>
                  <a:srgbClr val="000000"/>
                </a:solidFill>
                <a:effectLst/>
                <a:latin typeface="Calibri" panose="020F0502020204030204" pitchFamily="34" charset="0"/>
              </a:rPr>
              <a:t>/ Área personal. </a:t>
            </a:r>
            <a:endParaRPr lang="es-ES" b="0" i="0" dirty="0">
              <a:solidFill>
                <a:srgbClr val="000000"/>
              </a:solidFill>
              <a:effectLst/>
              <a:latin typeface="Arial" panose="020B0604020202020204" pitchFamily="34" charset="0"/>
            </a:endParaRPr>
          </a:p>
        </p:txBody>
      </p:sp>
      <p:sp>
        <p:nvSpPr>
          <p:cNvPr id="5" name="Marcador de número de diapositiva 4">
            <a:extLst>
              <a:ext uri="{FF2B5EF4-FFF2-40B4-BE49-F238E27FC236}">
                <a16:creationId xmlns:a16="http://schemas.microsoft.com/office/drawing/2014/main" id="{86152273-CB23-A7F0-826B-9ECE11C4D0FA}"/>
              </a:ext>
            </a:extLst>
          </p:cNvPr>
          <p:cNvSpPr>
            <a:spLocks noGrp="1"/>
          </p:cNvSpPr>
          <p:nvPr>
            <p:ph type="sldNum" idx="12"/>
          </p:nvPr>
        </p:nvSpPr>
        <p:spPr/>
        <p:txBody>
          <a:bodyPr>
            <a:normAutofit lnSpcReduction="10000"/>
          </a:bodyPr>
          <a:lstStyle/>
          <a:p>
            <a:fld id="{EAB12A51-B90F-41A2-8418-3383866E81AA}" type="slidenum">
              <a:rPr lang="es-ES" smtClean="0"/>
              <a:t>30</a:t>
            </a:fld>
            <a:endParaRPr lang="es-ES"/>
          </a:p>
        </p:txBody>
      </p:sp>
      <p:sp>
        <p:nvSpPr>
          <p:cNvPr id="4" name="Marcador de pie de página 3">
            <a:extLst>
              <a:ext uri="{FF2B5EF4-FFF2-40B4-BE49-F238E27FC236}">
                <a16:creationId xmlns:a16="http://schemas.microsoft.com/office/drawing/2014/main" id="{41060FE6-3F7E-33B4-911C-DF4798CD4A3E}"/>
              </a:ext>
            </a:extLst>
          </p:cNvPr>
          <p:cNvSpPr>
            <a:spLocks noGrp="1"/>
          </p:cNvSpPr>
          <p:nvPr>
            <p:ph type="ftr" sz="quarter" idx="13"/>
          </p:nvPr>
        </p:nvSpPr>
        <p:spPr/>
        <p:txBody>
          <a:bodyPr/>
          <a:lstStyle/>
          <a:p>
            <a:r>
              <a:rPr lang="es-ES"/>
              <a:t>Elaborado por: Clara Janneth Santos-Martínez</a:t>
            </a:r>
            <a:endParaRPr lang="es-ES" dirty="0"/>
          </a:p>
        </p:txBody>
      </p:sp>
      <p:sp>
        <p:nvSpPr>
          <p:cNvPr id="6" name="Título 5">
            <a:extLst>
              <a:ext uri="{FF2B5EF4-FFF2-40B4-BE49-F238E27FC236}">
                <a16:creationId xmlns:a16="http://schemas.microsoft.com/office/drawing/2014/main" id="{C3E58EB4-BC17-5E98-5986-2B74F73182B1}"/>
              </a:ext>
            </a:extLst>
          </p:cNvPr>
          <p:cNvSpPr>
            <a:spLocks noGrp="1"/>
          </p:cNvSpPr>
          <p:nvPr>
            <p:ph type="title"/>
          </p:nvPr>
        </p:nvSpPr>
        <p:spPr/>
        <p:txBody>
          <a:bodyPr/>
          <a:lstStyle/>
          <a:p>
            <a:r>
              <a:rPr lang="es-ES" dirty="0"/>
              <a:t>El </a:t>
            </a:r>
            <a:r>
              <a:rPr lang="es-ES" i="1" dirty="0" err="1"/>
              <a:t>clipping</a:t>
            </a:r>
            <a:r>
              <a:rPr lang="es-ES" dirty="0"/>
              <a:t> de prensa</a:t>
            </a:r>
          </a:p>
        </p:txBody>
      </p:sp>
    </p:spTree>
    <p:extLst>
      <p:ext uri="{BB962C8B-B14F-4D97-AF65-F5344CB8AC3E}">
        <p14:creationId xmlns:p14="http://schemas.microsoft.com/office/powerpoint/2010/main" val="25051216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92F10-B751-C86B-3382-B05B743EFABE}"/>
              </a:ext>
            </a:extLst>
          </p:cNvPr>
          <p:cNvSpPr>
            <a:spLocks noGrp="1"/>
          </p:cNvSpPr>
          <p:nvPr>
            <p:ph type="title"/>
          </p:nvPr>
        </p:nvSpPr>
        <p:spPr/>
        <p:txBody>
          <a:bodyPr/>
          <a:lstStyle/>
          <a:p>
            <a:r>
              <a:rPr lang="es-ES" dirty="0"/>
              <a:t>Tema 4</a:t>
            </a:r>
          </a:p>
        </p:txBody>
      </p:sp>
      <p:sp>
        <p:nvSpPr>
          <p:cNvPr id="3" name="Marcador de texto 2">
            <a:extLst>
              <a:ext uri="{FF2B5EF4-FFF2-40B4-BE49-F238E27FC236}">
                <a16:creationId xmlns:a16="http://schemas.microsoft.com/office/drawing/2014/main" id="{83D5BB7C-0881-01B6-3939-671E43294170}"/>
              </a:ext>
            </a:extLst>
          </p:cNvPr>
          <p:cNvSpPr>
            <a:spLocks noGrp="1"/>
          </p:cNvSpPr>
          <p:nvPr>
            <p:ph type="body" idx="1"/>
          </p:nvPr>
        </p:nvSpPr>
        <p:spPr/>
        <p:txBody>
          <a:bodyPr/>
          <a:lstStyle/>
          <a:p>
            <a:r>
              <a:rPr lang="es-ES" sz="1800" b="1" dirty="0">
                <a:latin typeface="Calibri" panose="020F0502020204030204" pitchFamily="34" charset="0"/>
              </a:rPr>
              <a:t>Documentación en Publicidad y Documentación fotográfica</a:t>
            </a:r>
          </a:p>
        </p:txBody>
      </p:sp>
      <p:sp>
        <p:nvSpPr>
          <p:cNvPr id="4" name="Marcador de pie de página 3">
            <a:extLst>
              <a:ext uri="{FF2B5EF4-FFF2-40B4-BE49-F238E27FC236}">
                <a16:creationId xmlns:a16="http://schemas.microsoft.com/office/drawing/2014/main" id="{D8E2A38F-1320-55B9-6200-642B1B51E203}"/>
              </a:ext>
            </a:extLst>
          </p:cNvPr>
          <p:cNvSpPr>
            <a:spLocks noGrp="1"/>
          </p:cNvSpPr>
          <p:nvPr>
            <p:ph type="ftr" sz="quarter" idx="10"/>
          </p:nvPr>
        </p:nvSpPr>
        <p:spPr/>
        <p:txBody>
          <a:bodyPr/>
          <a:lstStyle/>
          <a:p>
            <a:r>
              <a:rPr lang="es-ES"/>
              <a:t>Elaborado por: Clara Janneth Santos-Martínez</a:t>
            </a:r>
            <a:endParaRPr lang="es-ES" dirty="0"/>
          </a:p>
        </p:txBody>
      </p:sp>
      <p:sp>
        <p:nvSpPr>
          <p:cNvPr id="5" name="Marcador de número de diapositiva 4">
            <a:extLst>
              <a:ext uri="{FF2B5EF4-FFF2-40B4-BE49-F238E27FC236}">
                <a16:creationId xmlns:a16="http://schemas.microsoft.com/office/drawing/2014/main" id="{07F94B15-A019-F7F4-FC5E-4C02A4994135}"/>
              </a:ext>
            </a:extLst>
          </p:cNvPr>
          <p:cNvSpPr>
            <a:spLocks noGrp="1"/>
          </p:cNvSpPr>
          <p:nvPr>
            <p:ph type="sldNum" sz="quarter" idx="11"/>
          </p:nvPr>
        </p:nvSpPr>
        <p:spPr/>
        <p:txBody>
          <a:bodyPr/>
          <a:lstStyle/>
          <a:p>
            <a:fld id="{EAB12A51-B90F-41A2-8418-3383866E81AA}" type="slidenum">
              <a:rPr lang="es-ES" smtClean="0"/>
              <a:t>31</a:t>
            </a:fld>
            <a:endParaRPr lang="es-ES"/>
          </a:p>
        </p:txBody>
      </p:sp>
    </p:spTree>
    <p:extLst>
      <p:ext uri="{BB962C8B-B14F-4D97-AF65-F5344CB8AC3E}">
        <p14:creationId xmlns:p14="http://schemas.microsoft.com/office/powerpoint/2010/main" val="3414611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6A68406-DF15-19BB-F1A2-B4F2BAF2359C}"/>
              </a:ext>
            </a:extLst>
          </p:cNvPr>
          <p:cNvSpPr>
            <a:spLocks noGrp="1"/>
          </p:cNvSpPr>
          <p:nvPr>
            <p:ph type="body" idx="1"/>
          </p:nvPr>
        </p:nvSpPr>
        <p:spPr/>
        <p:txBody>
          <a:bodyPr/>
          <a:lstStyle/>
          <a:p>
            <a:pPr>
              <a:lnSpc>
                <a:spcPct val="100000"/>
              </a:lnSpc>
              <a:spcBef>
                <a:spcPts val="600"/>
              </a:spcBef>
            </a:pPr>
            <a:r>
              <a:rPr lang="es-ES" sz="1800" b="0" i="0" u="none" strike="noStrike" dirty="0">
                <a:effectLst/>
                <a:latin typeface="Avenir Next LT Pro" panose="020B0504020202020204" pitchFamily="34" charset="0"/>
              </a:rPr>
              <a:t>Fotos de Mark </a:t>
            </a:r>
            <a:r>
              <a:rPr lang="es-ES" sz="1800" b="0" i="0" u="none" strike="noStrike" dirty="0" err="1">
                <a:effectLst/>
                <a:latin typeface="Avenir Next LT Pro" panose="020B0504020202020204" pitchFamily="34" charset="0"/>
              </a:rPr>
              <a:t>Seliger</a:t>
            </a:r>
            <a:r>
              <a:rPr lang="es-ES" sz="1800" b="0" i="0" u="none" strike="noStrike" dirty="0">
                <a:effectLst/>
                <a:latin typeface="Avenir Next LT Pro" panose="020B0504020202020204" pitchFamily="34" charset="0"/>
              </a:rPr>
              <a:t>.</a:t>
            </a:r>
            <a:r>
              <a:rPr lang="es-ES" sz="1800" dirty="0">
                <a:latin typeface="Avenir Next LT Pro" panose="020B0504020202020204" pitchFamily="34" charset="0"/>
              </a:rPr>
              <a:t> </a:t>
            </a:r>
            <a:r>
              <a:rPr lang="es-ES" sz="1800" b="0" i="0" u="none" strike="noStrike" dirty="0" err="1">
                <a:effectLst/>
                <a:latin typeface="Avenir Next LT Pro" panose="020B0504020202020204" pitchFamily="34" charset="0"/>
              </a:rPr>
              <a:t>Christie’s</a:t>
            </a:r>
            <a:r>
              <a:rPr lang="es-ES" sz="1800" b="0" i="0" u="none" strike="noStrike" dirty="0">
                <a:effectLst/>
                <a:latin typeface="Avenir Next LT Pro" panose="020B0504020202020204" pitchFamily="34" charset="0"/>
              </a:rPr>
              <a:t> subasta retratos de famosos para luchar contra la covid-19. (2020). </a:t>
            </a:r>
          </a:p>
          <a:p>
            <a:pPr lvl="1">
              <a:lnSpc>
                <a:spcPct val="100000"/>
              </a:lnSpc>
              <a:spcBef>
                <a:spcPts val="600"/>
              </a:spcBef>
            </a:pPr>
            <a:r>
              <a:rPr lang="es-ES" sz="1400" b="0" i="0" strike="noStrike" dirty="0">
                <a:effectLst/>
                <a:latin typeface="Avenir Next LT Pro" panose="020B0504020202020204" pitchFamily="34" charset="0"/>
              </a:rPr>
              <a:t>Leonardo Di </a:t>
            </a:r>
            <a:r>
              <a:rPr lang="es-ES" sz="1400" b="0" i="0" strike="noStrike" dirty="0" err="1">
                <a:effectLst/>
                <a:latin typeface="Avenir Next LT Pro" panose="020B0504020202020204" pitchFamily="34" charset="0"/>
              </a:rPr>
              <a:t>Caprio</a:t>
            </a:r>
            <a:r>
              <a:rPr lang="es-ES" sz="1400" b="0" i="0" strike="noStrike" dirty="0">
                <a:effectLst/>
                <a:latin typeface="Avenir Next LT Pro" panose="020B0504020202020204" pitchFamily="34" charset="0"/>
              </a:rPr>
              <a:t>, 1999. En: </a:t>
            </a:r>
            <a:r>
              <a:rPr lang="es-ES" sz="1400" b="0" i="0" strike="noStrike" dirty="0">
                <a:effectLst/>
                <a:latin typeface="Avenir Next LT Pro" panose="020B0504020202020204" pitchFamily="34" charset="0"/>
                <a:hlinkClick r:id="rId2"/>
              </a:rPr>
              <a:t>https://www.revistaad.es/arte/articulos/subastan-retratos-iconicos-famosos-para-luchar-contra-covid-19/26107 </a:t>
            </a:r>
            <a:endParaRPr lang="es-ES" sz="1400" b="0" i="0" strike="noStrike" dirty="0">
              <a:effectLst/>
              <a:latin typeface="Avenir Next LT Pro" panose="020B0504020202020204" pitchFamily="34" charset="0"/>
            </a:endParaRPr>
          </a:p>
          <a:p>
            <a:pPr lvl="1">
              <a:lnSpc>
                <a:spcPct val="100000"/>
              </a:lnSpc>
              <a:spcBef>
                <a:spcPts val="600"/>
              </a:spcBef>
            </a:pPr>
            <a:r>
              <a:rPr lang="es-ES" sz="1400" dirty="0">
                <a:latin typeface="Avenir Next LT Pro" panose="020B0504020202020204" pitchFamily="34" charset="0"/>
              </a:rPr>
              <a:t>Barack Obama, Washington, DC, 2010. </a:t>
            </a:r>
            <a:r>
              <a:rPr lang="es-ES" sz="1400" dirty="0">
                <a:latin typeface="Avenir Next LT Pro" panose="020B0504020202020204" pitchFamily="34" charset="0"/>
                <a:hlinkClick r:id="rId3"/>
              </a:rPr>
              <a:t>https://onlineonly.christies.com/s/radart4aid/mark-seliger-b-1959-3/87779</a:t>
            </a:r>
            <a:r>
              <a:rPr lang="es-ES" sz="1400" dirty="0">
                <a:latin typeface="Avenir Next LT Pro" panose="020B0504020202020204" pitchFamily="34" charset="0"/>
              </a:rPr>
              <a:t>  </a:t>
            </a:r>
          </a:p>
          <a:p>
            <a:pPr marL="152396" indent="0">
              <a:lnSpc>
                <a:spcPct val="100000"/>
              </a:lnSpc>
              <a:spcBef>
                <a:spcPts val="600"/>
              </a:spcBef>
              <a:buNone/>
            </a:pPr>
            <a:r>
              <a:rPr lang="es-ES" sz="1800" dirty="0">
                <a:latin typeface="Avenir Next LT Pro" panose="020B0504020202020204" pitchFamily="34" charset="0"/>
              </a:rPr>
              <a:t>Puede leer en inglés o traducir al español. Revise: </a:t>
            </a:r>
          </a:p>
          <a:p>
            <a:pPr>
              <a:lnSpc>
                <a:spcPct val="100000"/>
              </a:lnSpc>
              <a:spcBef>
                <a:spcPts val="600"/>
              </a:spcBef>
            </a:pPr>
            <a:r>
              <a:rPr lang="es-ES" sz="1800" dirty="0">
                <a:latin typeface="Avenir Next LT Pro" panose="020B0504020202020204" pitchFamily="34" charset="0"/>
              </a:rPr>
              <a:t>Detalles de la fotografía de Barack Obama, Origen, Nota especial</a:t>
            </a:r>
          </a:p>
          <a:p>
            <a:pPr>
              <a:lnSpc>
                <a:spcPct val="100000"/>
              </a:lnSpc>
              <a:spcBef>
                <a:spcPts val="600"/>
              </a:spcBef>
            </a:pPr>
            <a:r>
              <a:rPr lang="es-ES" sz="1800" dirty="0">
                <a:latin typeface="Avenir Next LT Pro" panose="020B0504020202020204" pitchFamily="34" charset="0"/>
              </a:rPr>
              <a:t>Lee el ‘Lot </a:t>
            </a:r>
            <a:r>
              <a:rPr lang="es-ES" sz="1800" dirty="0" err="1">
                <a:latin typeface="Avenir Next LT Pro" panose="020B0504020202020204" pitchFamily="34" charset="0"/>
              </a:rPr>
              <a:t>Essay</a:t>
            </a:r>
            <a:r>
              <a:rPr lang="es-ES" sz="1800" dirty="0">
                <a:latin typeface="Avenir Next LT Pro" panose="020B0504020202020204" pitchFamily="34" charset="0"/>
              </a:rPr>
              <a:t>’ o Ensayo sobre el lote</a:t>
            </a:r>
          </a:p>
          <a:p>
            <a:pPr>
              <a:lnSpc>
                <a:spcPct val="100000"/>
              </a:lnSpc>
              <a:spcBef>
                <a:spcPts val="600"/>
              </a:spcBef>
            </a:pPr>
            <a:r>
              <a:rPr lang="es-ES" sz="1800" dirty="0">
                <a:latin typeface="Avenir Next LT Pro" panose="020B0504020202020204" pitchFamily="34" charset="0"/>
              </a:rPr>
              <a:t>Aplica los dos niveles de lectura de la fotografía:</a:t>
            </a:r>
          </a:p>
          <a:p>
            <a:pPr lvl="1">
              <a:lnSpc>
                <a:spcPct val="100000"/>
              </a:lnSpc>
              <a:spcBef>
                <a:spcPts val="600"/>
              </a:spcBef>
            </a:pPr>
            <a:r>
              <a:rPr lang="es-ES" sz="1400" dirty="0">
                <a:latin typeface="Avenir Next LT Pro" panose="020B0504020202020204" pitchFamily="34" charset="0"/>
              </a:rPr>
              <a:t>Qué significa cada foto en el plano denotativo</a:t>
            </a:r>
          </a:p>
          <a:p>
            <a:pPr lvl="1">
              <a:lnSpc>
                <a:spcPct val="100000"/>
              </a:lnSpc>
              <a:spcBef>
                <a:spcPts val="600"/>
              </a:spcBef>
            </a:pPr>
            <a:r>
              <a:rPr lang="es-ES" sz="1400" dirty="0">
                <a:latin typeface="Avenir Next LT Pro" panose="020B0504020202020204" pitchFamily="34" charset="0"/>
              </a:rPr>
              <a:t>Qué significa cada foto en el plano connotativo</a:t>
            </a:r>
          </a:p>
        </p:txBody>
      </p:sp>
      <p:sp>
        <p:nvSpPr>
          <p:cNvPr id="3" name="Marcador de número de diapositiva 2">
            <a:extLst>
              <a:ext uri="{FF2B5EF4-FFF2-40B4-BE49-F238E27FC236}">
                <a16:creationId xmlns:a16="http://schemas.microsoft.com/office/drawing/2014/main" id="{31B830EC-585F-6F01-79F1-AC6719FEC641}"/>
              </a:ext>
            </a:extLst>
          </p:cNvPr>
          <p:cNvSpPr>
            <a:spLocks noGrp="1"/>
          </p:cNvSpPr>
          <p:nvPr>
            <p:ph type="sldNum" idx="12"/>
          </p:nvPr>
        </p:nvSpPr>
        <p:spPr/>
        <p:txBody>
          <a:bodyPr>
            <a:normAutofit lnSpcReduction="10000"/>
          </a:bodyPr>
          <a:lstStyle/>
          <a:p>
            <a:fld id="{00000000-1234-1234-1234-123412341234}" type="slidenum">
              <a:rPr lang="es-ES" smtClean="0"/>
              <a:pPr/>
              <a:t>32</a:t>
            </a:fld>
            <a:endParaRPr lang="es-ES"/>
          </a:p>
        </p:txBody>
      </p:sp>
      <p:sp>
        <p:nvSpPr>
          <p:cNvPr id="4" name="Marcador de pie de página 3">
            <a:extLst>
              <a:ext uri="{FF2B5EF4-FFF2-40B4-BE49-F238E27FC236}">
                <a16:creationId xmlns:a16="http://schemas.microsoft.com/office/drawing/2014/main" id="{6158522C-FDEE-C9A4-A91E-B0329C1268AA}"/>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AC3450D1-C089-B557-18A4-BE4F9E0C4869}"/>
              </a:ext>
            </a:extLst>
          </p:cNvPr>
          <p:cNvSpPr>
            <a:spLocks noGrp="1"/>
          </p:cNvSpPr>
          <p:nvPr>
            <p:ph type="title"/>
          </p:nvPr>
        </p:nvSpPr>
        <p:spPr/>
        <p:txBody>
          <a:bodyPr/>
          <a:lstStyle/>
          <a:p>
            <a:r>
              <a:rPr lang="es-ES" dirty="0"/>
              <a:t>Análisis de la fotografía</a:t>
            </a:r>
          </a:p>
        </p:txBody>
      </p:sp>
    </p:spTree>
    <p:extLst>
      <p:ext uri="{BB962C8B-B14F-4D97-AF65-F5344CB8AC3E}">
        <p14:creationId xmlns:p14="http://schemas.microsoft.com/office/powerpoint/2010/main" val="842205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92F10-B751-C86B-3382-B05B743EFABE}"/>
              </a:ext>
            </a:extLst>
          </p:cNvPr>
          <p:cNvSpPr>
            <a:spLocks noGrp="1"/>
          </p:cNvSpPr>
          <p:nvPr>
            <p:ph type="title"/>
          </p:nvPr>
        </p:nvSpPr>
        <p:spPr/>
        <p:txBody>
          <a:bodyPr/>
          <a:lstStyle/>
          <a:p>
            <a:r>
              <a:rPr lang="es-ES" dirty="0"/>
              <a:t>Tema 5</a:t>
            </a:r>
          </a:p>
        </p:txBody>
      </p:sp>
      <p:sp>
        <p:nvSpPr>
          <p:cNvPr id="3" name="Marcador de texto 2">
            <a:extLst>
              <a:ext uri="{FF2B5EF4-FFF2-40B4-BE49-F238E27FC236}">
                <a16:creationId xmlns:a16="http://schemas.microsoft.com/office/drawing/2014/main" id="{83D5BB7C-0881-01B6-3939-671E43294170}"/>
              </a:ext>
            </a:extLst>
          </p:cNvPr>
          <p:cNvSpPr>
            <a:spLocks noGrp="1"/>
          </p:cNvSpPr>
          <p:nvPr>
            <p:ph type="body" idx="1"/>
          </p:nvPr>
        </p:nvSpPr>
        <p:spPr/>
        <p:txBody>
          <a:bodyPr/>
          <a:lstStyle/>
          <a:p>
            <a:r>
              <a:rPr lang="es-ES" sz="1800" b="1" dirty="0">
                <a:latin typeface="Calibri" panose="020F0502020204030204" pitchFamily="34" charset="0"/>
              </a:rPr>
              <a:t>Documentos textuales. Planificación e Investigación de la campaña</a:t>
            </a:r>
          </a:p>
        </p:txBody>
      </p:sp>
      <p:sp>
        <p:nvSpPr>
          <p:cNvPr id="4" name="Marcador de pie de página 3">
            <a:extLst>
              <a:ext uri="{FF2B5EF4-FFF2-40B4-BE49-F238E27FC236}">
                <a16:creationId xmlns:a16="http://schemas.microsoft.com/office/drawing/2014/main" id="{D8E2A38F-1320-55B9-6200-642B1B51E203}"/>
              </a:ext>
            </a:extLst>
          </p:cNvPr>
          <p:cNvSpPr>
            <a:spLocks noGrp="1"/>
          </p:cNvSpPr>
          <p:nvPr>
            <p:ph type="ftr" sz="quarter" idx="10"/>
          </p:nvPr>
        </p:nvSpPr>
        <p:spPr/>
        <p:txBody>
          <a:bodyPr/>
          <a:lstStyle/>
          <a:p>
            <a:r>
              <a:rPr lang="es-ES"/>
              <a:t>Elaborado por: Clara Janneth Santos-Martínez</a:t>
            </a:r>
            <a:endParaRPr lang="es-ES" dirty="0"/>
          </a:p>
        </p:txBody>
      </p:sp>
      <p:sp>
        <p:nvSpPr>
          <p:cNvPr id="5" name="Marcador de número de diapositiva 4">
            <a:extLst>
              <a:ext uri="{FF2B5EF4-FFF2-40B4-BE49-F238E27FC236}">
                <a16:creationId xmlns:a16="http://schemas.microsoft.com/office/drawing/2014/main" id="{07F94B15-A019-F7F4-FC5E-4C02A4994135}"/>
              </a:ext>
            </a:extLst>
          </p:cNvPr>
          <p:cNvSpPr>
            <a:spLocks noGrp="1"/>
          </p:cNvSpPr>
          <p:nvPr>
            <p:ph type="sldNum" sz="quarter" idx="11"/>
          </p:nvPr>
        </p:nvSpPr>
        <p:spPr/>
        <p:txBody>
          <a:bodyPr/>
          <a:lstStyle/>
          <a:p>
            <a:fld id="{EAB12A51-B90F-41A2-8418-3383866E81AA}" type="slidenum">
              <a:rPr lang="es-ES" smtClean="0"/>
              <a:t>33</a:t>
            </a:fld>
            <a:endParaRPr lang="es-ES"/>
          </a:p>
        </p:txBody>
      </p:sp>
    </p:spTree>
    <p:extLst>
      <p:ext uri="{BB962C8B-B14F-4D97-AF65-F5344CB8AC3E}">
        <p14:creationId xmlns:p14="http://schemas.microsoft.com/office/powerpoint/2010/main" val="38567101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CC1001A-3959-DF66-F3D1-4216A4A02D75}"/>
              </a:ext>
            </a:extLst>
          </p:cNvPr>
          <p:cNvSpPr>
            <a:spLocks noGrp="1"/>
          </p:cNvSpPr>
          <p:nvPr>
            <p:ph type="body" idx="1"/>
          </p:nvPr>
        </p:nvSpPr>
        <p:spPr/>
        <p:txBody>
          <a:bodyPr/>
          <a:lstStyle/>
          <a:p>
            <a:pPr marL="152396" indent="0" algn="l" rtl="0" fontAlgn="base">
              <a:buNone/>
            </a:pPr>
            <a:r>
              <a:rPr lang="es-ES" sz="1800" b="1" i="0" dirty="0">
                <a:solidFill>
                  <a:srgbClr val="000000"/>
                </a:solidFill>
                <a:effectLst/>
                <a:latin typeface="Calibri" panose="020F0502020204030204" pitchFamily="34" charset="0"/>
              </a:rPr>
              <a:t>Teniendo en cuenta que una ‘precampaña de publicidad’ es la fase inicial de una campaña publicitaria, se van a planificar y preparar estrategias y materiales antes del lanzamiento oficial de la campaña. </a:t>
            </a:r>
          </a:p>
          <a:p>
            <a:pPr marL="152396" indent="0" algn="l" rtl="0" fontAlgn="base">
              <a:buNone/>
            </a:pPr>
            <a:endParaRPr lang="es-ES" sz="1800" b="1" i="0" dirty="0">
              <a:solidFill>
                <a:srgbClr val="000000"/>
              </a:solidFill>
              <a:effectLst/>
              <a:latin typeface="Calibri" panose="020F0502020204030204" pitchFamily="34" charset="0"/>
            </a:endParaRPr>
          </a:p>
          <a:p>
            <a:pPr algn="l" rtl="0" fontAlgn="base"/>
            <a:r>
              <a:rPr lang="es-ES" sz="1800" b="1" i="0" dirty="0">
                <a:solidFill>
                  <a:srgbClr val="000000"/>
                </a:solidFill>
                <a:effectLst/>
                <a:latin typeface="Calibri" panose="020F0502020204030204" pitchFamily="34" charset="0"/>
              </a:rPr>
              <a:t>Punto de partida: </a:t>
            </a:r>
            <a:r>
              <a:rPr lang="es-ES" sz="1800" b="0" i="0" dirty="0">
                <a:solidFill>
                  <a:srgbClr val="000000"/>
                </a:solidFill>
                <a:effectLst/>
                <a:latin typeface="Calibri" panose="020F0502020204030204" pitchFamily="34" charset="0"/>
              </a:rPr>
              <a:t>buscar documentos textuales, imágenes, informes, etc., para planificar una campaña de publicidad.  </a:t>
            </a:r>
            <a:endParaRPr lang="es-ES" b="0" i="0" dirty="0">
              <a:solidFill>
                <a:srgbClr val="000000"/>
              </a:solidFill>
              <a:effectLst/>
              <a:latin typeface="Segoe UI" panose="020B0502040204020203" pitchFamily="34" charset="0"/>
            </a:endParaRPr>
          </a:p>
          <a:p>
            <a:pPr algn="l" rtl="0" fontAlgn="base"/>
            <a:r>
              <a:rPr lang="es-ES" sz="1800" b="1" i="0" dirty="0">
                <a:solidFill>
                  <a:srgbClr val="FF0000"/>
                </a:solidFill>
                <a:effectLst/>
                <a:latin typeface="Calibri" panose="020F0502020204030204" pitchFamily="34" charset="0"/>
              </a:rPr>
              <a:t>Temática general:</a:t>
            </a:r>
            <a:r>
              <a:rPr lang="es-ES" sz="1800" b="0" i="0" dirty="0">
                <a:solidFill>
                  <a:srgbClr val="000000"/>
                </a:solidFill>
                <a:effectLst/>
                <a:latin typeface="Calibri" panose="020F0502020204030204" pitchFamily="34" charset="0"/>
              </a:rPr>
              <a:t> Salud Mental (foco en: anorexia, bulimia, Trastorno de Conducta Alimentaria). </a:t>
            </a:r>
            <a:endParaRPr lang="es-ES" b="0" i="0" dirty="0">
              <a:solidFill>
                <a:srgbClr val="000000"/>
              </a:solidFill>
              <a:effectLst/>
              <a:latin typeface="Segoe UI" panose="020B0502040204020203" pitchFamily="34" charset="0"/>
            </a:endParaRPr>
          </a:p>
          <a:p>
            <a:pPr algn="l" rtl="0" fontAlgn="base"/>
            <a:r>
              <a:rPr lang="es-ES" sz="1800" b="0" i="0" dirty="0">
                <a:solidFill>
                  <a:srgbClr val="000000"/>
                </a:solidFill>
                <a:effectLst/>
                <a:latin typeface="Calibri" panose="020F0502020204030204" pitchFamily="34" charset="0"/>
              </a:rPr>
              <a:t>Buscar campañas publicitarias relacionadas con la empresa que se trabajó con el tema de la Responsabilidad Social Corporativa (RSC), cuando se hizo el </a:t>
            </a:r>
            <a:r>
              <a:rPr lang="es-ES" sz="1800" b="0" i="1" dirty="0" err="1">
                <a:solidFill>
                  <a:srgbClr val="000000"/>
                </a:solidFill>
                <a:effectLst/>
                <a:latin typeface="Calibri" panose="020F0502020204030204" pitchFamily="34" charset="0"/>
              </a:rPr>
              <a:t>clipping</a:t>
            </a:r>
            <a:r>
              <a:rPr lang="es-ES" sz="1800" b="0" i="1" dirty="0">
                <a:solidFill>
                  <a:srgbClr val="000000"/>
                </a:solidFill>
                <a:effectLst/>
                <a:latin typeface="Calibri" panose="020F0502020204030204" pitchFamily="34" charset="0"/>
              </a:rPr>
              <a:t> </a:t>
            </a:r>
            <a:r>
              <a:rPr lang="es-ES" sz="1800" b="0" i="0" dirty="0">
                <a:solidFill>
                  <a:srgbClr val="000000"/>
                </a:solidFill>
                <a:effectLst/>
                <a:latin typeface="Calibri" panose="020F0502020204030204" pitchFamily="34" charset="0"/>
              </a:rPr>
              <a:t>de prensa. </a:t>
            </a:r>
            <a:endParaRPr lang="es-ES" b="0" i="0" dirty="0">
              <a:solidFill>
                <a:srgbClr val="000000"/>
              </a:solidFill>
              <a:effectLst/>
              <a:latin typeface="Segoe UI" panose="020B0502040204020203" pitchFamily="34" charset="0"/>
            </a:endParaRPr>
          </a:p>
          <a:p>
            <a:pPr algn="l" rtl="0" fontAlgn="base"/>
            <a:r>
              <a:rPr lang="es-ES" sz="1800" b="0" i="0" dirty="0">
                <a:solidFill>
                  <a:srgbClr val="000000"/>
                </a:solidFill>
                <a:effectLst/>
                <a:latin typeface="Calibri" panose="020F0502020204030204" pitchFamily="34" charset="0"/>
              </a:rPr>
              <a:t>Buscar ejemplos en YouTube </a:t>
            </a:r>
            <a:endParaRPr lang="es-ES" b="0" i="0" dirty="0">
              <a:solidFill>
                <a:srgbClr val="000000"/>
              </a:solidFill>
              <a:effectLst/>
              <a:latin typeface="Segoe UI" panose="020B0502040204020203" pitchFamily="34" charset="0"/>
            </a:endParaRPr>
          </a:p>
          <a:p>
            <a:pPr algn="l" rtl="0" fontAlgn="base"/>
            <a:r>
              <a:rPr lang="es-ES" sz="1800" b="0" i="0" dirty="0">
                <a:solidFill>
                  <a:srgbClr val="000000"/>
                </a:solidFill>
                <a:effectLst/>
                <a:latin typeface="Calibri" panose="020F0502020204030204" pitchFamily="34" charset="0"/>
              </a:rPr>
              <a:t>También tenéis ejemplos en los tableros de Pinterest. Ejemplo de la campaña en Croacia. </a:t>
            </a:r>
          </a:p>
          <a:p>
            <a:pPr marL="152396" indent="0" algn="l" rtl="0" fontAlgn="base">
              <a:buNone/>
            </a:pPr>
            <a:r>
              <a:rPr lang="es-ES" sz="1800" dirty="0">
                <a:solidFill>
                  <a:srgbClr val="000000"/>
                </a:solidFill>
                <a:latin typeface="Calibri" panose="020F0502020204030204" pitchFamily="34" charset="0"/>
              </a:rPr>
              <a:t>Pasos: </a:t>
            </a:r>
          </a:p>
          <a:p>
            <a:pPr algn="l" rtl="0" fontAlgn="base">
              <a:buFont typeface="+mj-lt"/>
              <a:buAutoNum type="arabicPeriod"/>
            </a:pPr>
            <a:r>
              <a:rPr lang="es-ES" sz="1800" b="0" i="0" dirty="0">
                <a:solidFill>
                  <a:srgbClr val="000000"/>
                </a:solidFill>
                <a:effectLst/>
                <a:latin typeface="Calibri" panose="020F0502020204030204" pitchFamily="34" charset="0"/>
              </a:rPr>
              <a:t>Introducción</a:t>
            </a:r>
          </a:p>
          <a:p>
            <a:pPr algn="l" rtl="0" fontAlgn="base">
              <a:buFont typeface="+mj-lt"/>
              <a:buAutoNum type="arabicPeriod"/>
            </a:pPr>
            <a:r>
              <a:rPr lang="es-ES" sz="1800" dirty="0">
                <a:solidFill>
                  <a:srgbClr val="000000"/>
                </a:solidFill>
                <a:latin typeface="Calibri" panose="020F0502020204030204" pitchFamily="34" charset="0"/>
              </a:rPr>
              <a:t>Investigación previa</a:t>
            </a:r>
          </a:p>
          <a:p>
            <a:pPr algn="l" rtl="0" fontAlgn="base">
              <a:buFont typeface="+mj-lt"/>
              <a:buAutoNum type="arabicPeriod"/>
            </a:pPr>
            <a:r>
              <a:rPr lang="es-ES" sz="1800" b="0" i="0" dirty="0">
                <a:solidFill>
                  <a:srgbClr val="000000"/>
                </a:solidFill>
                <a:effectLst/>
                <a:latin typeface="Calibri" panose="020F0502020204030204" pitchFamily="34" charset="0"/>
              </a:rPr>
              <a:t>Planificación de la campaña</a:t>
            </a:r>
            <a:endParaRPr lang="es-ES" b="0" i="0" dirty="0">
              <a:solidFill>
                <a:srgbClr val="000000"/>
              </a:solidFill>
              <a:effectLst/>
              <a:latin typeface="Segoe UI" panose="020B0502040204020203" pitchFamily="34" charset="0"/>
            </a:endParaRPr>
          </a:p>
          <a:p>
            <a:endParaRPr lang="es-ES" dirty="0"/>
          </a:p>
        </p:txBody>
      </p:sp>
      <p:sp>
        <p:nvSpPr>
          <p:cNvPr id="3" name="Marcador de número de diapositiva 2">
            <a:extLst>
              <a:ext uri="{FF2B5EF4-FFF2-40B4-BE49-F238E27FC236}">
                <a16:creationId xmlns:a16="http://schemas.microsoft.com/office/drawing/2014/main" id="{596528F7-F104-2C92-DBBE-1723938A9C58}"/>
              </a:ext>
            </a:extLst>
          </p:cNvPr>
          <p:cNvSpPr>
            <a:spLocks noGrp="1"/>
          </p:cNvSpPr>
          <p:nvPr>
            <p:ph type="sldNum" idx="12"/>
          </p:nvPr>
        </p:nvSpPr>
        <p:spPr/>
        <p:txBody>
          <a:bodyPr>
            <a:normAutofit lnSpcReduction="10000"/>
          </a:bodyPr>
          <a:lstStyle/>
          <a:p>
            <a:fld id="{00000000-1234-1234-1234-123412341234}" type="slidenum">
              <a:rPr lang="es-ES" smtClean="0"/>
              <a:pPr/>
              <a:t>34</a:t>
            </a:fld>
            <a:endParaRPr lang="es-ES"/>
          </a:p>
        </p:txBody>
      </p:sp>
      <p:sp>
        <p:nvSpPr>
          <p:cNvPr id="4" name="Marcador de pie de página 3">
            <a:extLst>
              <a:ext uri="{FF2B5EF4-FFF2-40B4-BE49-F238E27FC236}">
                <a16:creationId xmlns:a16="http://schemas.microsoft.com/office/drawing/2014/main" id="{14340E32-0F38-215E-C66F-DF83A8E3D96E}"/>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691FFF08-B7C7-0EEF-58FC-720CBB4A5C9E}"/>
              </a:ext>
            </a:extLst>
          </p:cNvPr>
          <p:cNvSpPr>
            <a:spLocks noGrp="1"/>
          </p:cNvSpPr>
          <p:nvPr>
            <p:ph type="title"/>
          </p:nvPr>
        </p:nvSpPr>
        <p:spPr>
          <a:xfrm>
            <a:off x="1252330" y="350874"/>
            <a:ext cx="10331030" cy="687351"/>
          </a:xfrm>
        </p:spPr>
        <p:txBody>
          <a:bodyPr/>
          <a:lstStyle/>
          <a:p>
            <a:r>
              <a:rPr lang="es-ES" dirty="0"/>
              <a:t>Precampaña de publicidad: Salud mental </a:t>
            </a:r>
            <a:r>
              <a:rPr lang="es-ES" sz="1800" dirty="0"/>
              <a:t>1 de 4</a:t>
            </a:r>
          </a:p>
        </p:txBody>
      </p:sp>
    </p:spTree>
    <p:extLst>
      <p:ext uri="{BB962C8B-B14F-4D97-AF65-F5344CB8AC3E}">
        <p14:creationId xmlns:p14="http://schemas.microsoft.com/office/powerpoint/2010/main" val="1150697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5681106-B31E-B822-42B2-B217031F480A}"/>
              </a:ext>
            </a:extLst>
          </p:cNvPr>
          <p:cNvSpPr>
            <a:spLocks noGrp="1"/>
          </p:cNvSpPr>
          <p:nvPr>
            <p:ph type="body" idx="1"/>
          </p:nvPr>
        </p:nvSpPr>
        <p:spPr/>
        <p:txBody>
          <a:bodyPr/>
          <a:lstStyle/>
          <a:p>
            <a:pPr marL="152396" indent="0" algn="l" rtl="0" fontAlgn="base">
              <a:lnSpc>
                <a:spcPct val="100000"/>
              </a:lnSpc>
              <a:spcBef>
                <a:spcPts val="600"/>
              </a:spcBef>
              <a:buNone/>
            </a:pPr>
            <a:r>
              <a:rPr lang="es-ES" dirty="0">
                <a:solidFill>
                  <a:srgbClr val="FF0000"/>
                </a:solidFill>
              </a:rPr>
              <a:t>1. Introducción: </a:t>
            </a:r>
          </a:p>
          <a:p>
            <a:pPr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Importancia de la salud mental en la sociedad actual.  </a:t>
            </a:r>
          </a:p>
          <a:p>
            <a:pPr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Breve descripción de los trastornos de conducta alimentaria, bulimia y anorexia.  </a:t>
            </a:r>
          </a:p>
          <a:p>
            <a:pPr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Definir los </a:t>
            </a:r>
            <a:r>
              <a:rPr lang="es-ES" sz="1400" b="1" i="0" dirty="0">
                <a:solidFill>
                  <a:srgbClr val="000000"/>
                </a:solidFill>
                <a:effectLst/>
                <a:latin typeface="Calibri" panose="020F0502020204030204" pitchFamily="34" charset="0"/>
              </a:rPr>
              <a:t>Objetivos de la campaña: </a:t>
            </a:r>
            <a:r>
              <a:rPr lang="es-ES" sz="1400" b="0" i="0" dirty="0">
                <a:solidFill>
                  <a:srgbClr val="000000"/>
                </a:solidFill>
                <a:effectLst/>
                <a:latin typeface="Calibri" panose="020F0502020204030204" pitchFamily="34" charset="0"/>
              </a:rPr>
              <a:t> </a:t>
            </a:r>
          </a:p>
          <a:p>
            <a:pPr marL="457200" lvl="1" indent="0" algn="l" rtl="0" fontAlgn="base">
              <a:lnSpc>
                <a:spcPct val="100000"/>
              </a:lnSpc>
              <a:spcBef>
                <a:spcPts val="600"/>
              </a:spcBef>
              <a:buNone/>
            </a:pPr>
            <a:r>
              <a:rPr lang="es-ES" sz="1400" b="0" i="0" dirty="0">
                <a:solidFill>
                  <a:srgbClr val="000000"/>
                </a:solidFill>
                <a:effectLst/>
                <a:latin typeface="Calibri" panose="020F0502020204030204" pitchFamily="34" charset="0"/>
              </a:rPr>
              <a:t>Ejemplo:</a:t>
            </a:r>
          </a:p>
          <a:p>
            <a:pPr marL="742950" lvl="1" indent="-285750"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Concienciar a la población y educar sobre estas temáticas   </a:t>
            </a:r>
          </a:p>
          <a:p>
            <a:pPr marL="742950" lvl="1" indent="-285750"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Reducir el estigma y promover la empatía </a:t>
            </a:r>
          </a:p>
          <a:p>
            <a:pPr marL="742950" lvl="1" indent="-285750"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Fomentar la búsqueda de ayuda y de apoyo </a:t>
            </a:r>
          </a:p>
          <a:p>
            <a:pPr algn="l" rtl="0" fontAlgn="base">
              <a:lnSpc>
                <a:spcPct val="100000"/>
              </a:lnSpc>
              <a:spcBef>
                <a:spcPts val="600"/>
              </a:spcBef>
              <a:buFont typeface="Arial" panose="020B0604020202020204" pitchFamily="34" charset="0"/>
              <a:buChar char="•"/>
            </a:pPr>
            <a:r>
              <a:rPr lang="es-ES" sz="1400" b="0" i="0" u="sng" dirty="0">
                <a:solidFill>
                  <a:srgbClr val="000000"/>
                </a:solidFill>
                <a:effectLst/>
                <a:latin typeface="Calibri" panose="020F0502020204030204" pitchFamily="34" charset="0"/>
              </a:rPr>
              <a:t>Ejemplo en YouTube</a:t>
            </a:r>
            <a:r>
              <a:rPr lang="es-ES" sz="1400" b="0" i="0" dirty="0">
                <a:solidFill>
                  <a:srgbClr val="000000"/>
                </a:solidFill>
                <a:effectLst/>
                <a:latin typeface="Calibri" panose="020F0502020204030204" pitchFamily="34" charset="0"/>
              </a:rPr>
              <a:t>. </a:t>
            </a:r>
            <a:r>
              <a:rPr lang="es-ES" sz="1400" b="0" i="0" dirty="0">
                <a:solidFill>
                  <a:srgbClr val="000000"/>
                </a:solidFill>
                <a:effectLst/>
                <a:latin typeface="Calibri" panose="020F0502020204030204" pitchFamily="34" charset="0"/>
                <a:hlinkClick r:id="rId2"/>
              </a:rPr>
              <a:t>Campaña de Croacia</a:t>
            </a:r>
            <a:r>
              <a:rPr lang="es-ES" sz="1400" b="0" i="0" dirty="0">
                <a:solidFill>
                  <a:srgbClr val="000000"/>
                </a:solidFill>
                <a:effectLst/>
                <a:latin typeface="Calibri" panose="020F0502020204030204" pitchFamily="34" charset="0"/>
              </a:rPr>
              <a:t>. Destacar los peligros del estrés emocional a largo plazo y las consecuencias de no cuidar la salud mental.  </a:t>
            </a:r>
          </a:p>
          <a:p>
            <a:pPr algn="l" rtl="0" fontAlgn="base">
              <a:lnSpc>
                <a:spcPct val="100000"/>
              </a:lnSpc>
              <a:spcBef>
                <a:spcPts val="600"/>
              </a:spcBef>
              <a:buFont typeface="Arial" panose="020B0604020202020204" pitchFamily="34" charset="0"/>
              <a:buChar char="•"/>
            </a:pPr>
            <a:r>
              <a:rPr lang="es-ES" sz="1400" b="0" i="0" dirty="0">
                <a:solidFill>
                  <a:srgbClr val="000000"/>
                </a:solidFill>
                <a:effectLst/>
                <a:latin typeface="Calibri" panose="020F0502020204030204" pitchFamily="34" charset="0"/>
              </a:rPr>
              <a:t>E</a:t>
            </a:r>
            <a:r>
              <a:rPr lang="es-ES" sz="1400" b="0" i="0" u="sng" dirty="0">
                <a:solidFill>
                  <a:srgbClr val="000000"/>
                </a:solidFill>
                <a:effectLst/>
                <a:latin typeface="Calibri" panose="020F0502020204030204" pitchFamily="34" charset="0"/>
              </a:rPr>
              <a:t>jemplo de Contexto de la campaña:</a:t>
            </a:r>
            <a:r>
              <a:rPr lang="es-ES" sz="1400" b="0" i="0" dirty="0">
                <a:solidFill>
                  <a:srgbClr val="000000"/>
                </a:solidFill>
                <a:effectLst/>
                <a:latin typeface="Calibri" panose="020F0502020204030204" pitchFamily="34" charset="0"/>
              </a:rPr>
              <a:t> En los últimos años, Croacia ha enfrentado desafíos significativos, como terremotos y una alta tasa de mortalidad por COVID-19, lo que ha resultado en un aumento alarmante de problemas de salud mental. </a:t>
            </a:r>
          </a:p>
          <a:p>
            <a:pPr algn="l" rtl="0" fontAlgn="base">
              <a:lnSpc>
                <a:spcPct val="100000"/>
              </a:lnSpc>
              <a:spcBef>
                <a:spcPts val="600"/>
              </a:spcBef>
            </a:pPr>
            <a:endParaRPr lang="es-ES" b="0" i="0" dirty="0">
              <a:solidFill>
                <a:srgbClr val="000000"/>
              </a:solidFill>
              <a:effectLst/>
              <a:latin typeface="Segoe UI" panose="020B0502040204020203" pitchFamily="34" charset="0"/>
            </a:endParaRPr>
          </a:p>
        </p:txBody>
      </p:sp>
      <p:sp>
        <p:nvSpPr>
          <p:cNvPr id="3" name="Marcador de número de diapositiva 2">
            <a:extLst>
              <a:ext uri="{FF2B5EF4-FFF2-40B4-BE49-F238E27FC236}">
                <a16:creationId xmlns:a16="http://schemas.microsoft.com/office/drawing/2014/main" id="{2996EAC6-0AEC-BAA8-08EC-37EAE7A25F5C}"/>
              </a:ext>
            </a:extLst>
          </p:cNvPr>
          <p:cNvSpPr>
            <a:spLocks noGrp="1"/>
          </p:cNvSpPr>
          <p:nvPr>
            <p:ph type="sldNum" idx="12"/>
          </p:nvPr>
        </p:nvSpPr>
        <p:spPr/>
        <p:txBody>
          <a:bodyPr>
            <a:normAutofit lnSpcReduction="10000"/>
          </a:bodyPr>
          <a:lstStyle/>
          <a:p>
            <a:fld id="{00000000-1234-1234-1234-123412341234}" type="slidenum">
              <a:rPr lang="es-ES" smtClean="0"/>
              <a:pPr/>
              <a:t>35</a:t>
            </a:fld>
            <a:endParaRPr lang="es-ES"/>
          </a:p>
        </p:txBody>
      </p:sp>
      <p:sp>
        <p:nvSpPr>
          <p:cNvPr id="4" name="Marcador de pie de página 3">
            <a:extLst>
              <a:ext uri="{FF2B5EF4-FFF2-40B4-BE49-F238E27FC236}">
                <a16:creationId xmlns:a16="http://schemas.microsoft.com/office/drawing/2014/main" id="{511280FD-0353-E452-ABD3-1C52A178A79F}"/>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E1B5EC57-54D8-9ECB-E99F-A8D033715256}"/>
              </a:ext>
            </a:extLst>
          </p:cNvPr>
          <p:cNvSpPr>
            <a:spLocks noGrp="1"/>
          </p:cNvSpPr>
          <p:nvPr>
            <p:ph type="title"/>
          </p:nvPr>
        </p:nvSpPr>
        <p:spPr>
          <a:xfrm>
            <a:off x="1252330" y="428625"/>
            <a:ext cx="10331030" cy="628650"/>
          </a:xfrm>
        </p:spPr>
        <p:txBody>
          <a:bodyPr/>
          <a:lstStyle/>
          <a:p>
            <a:r>
              <a:rPr lang="es-ES" dirty="0"/>
              <a:t>Precampaña de publicidad: Salud mental </a:t>
            </a:r>
            <a:r>
              <a:rPr lang="es-ES" sz="1800" dirty="0"/>
              <a:t>2 de 4</a:t>
            </a:r>
          </a:p>
        </p:txBody>
      </p:sp>
    </p:spTree>
    <p:extLst>
      <p:ext uri="{BB962C8B-B14F-4D97-AF65-F5344CB8AC3E}">
        <p14:creationId xmlns:p14="http://schemas.microsoft.com/office/powerpoint/2010/main" val="42463493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D0A4E9-A826-1320-2B69-31517F255B49}"/>
              </a:ext>
            </a:extLst>
          </p:cNvPr>
          <p:cNvSpPr>
            <a:spLocks noGrp="1"/>
          </p:cNvSpPr>
          <p:nvPr>
            <p:ph type="title"/>
          </p:nvPr>
        </p:nvSpPr>
        <p:spPr>
          <a:xfrm>
            <a:off x="1187183" y="333150"/>
            <a:ext cx="10738175" cy="943200"/>
          </a:xfrm>
        </p:spPr>
        <p:txBody>
          <a:bodyPr/>
          <a:lstStyle/>
          <a:p>
            <a:r>
              <a:rPr lang="es-ES" dirty="0"/>
              <a:t>Precampaña de publicidad: Salud mental </a:t>
            </a:r>
            <a:r>
              <a:rPr lang="es-ES" sz="1800" dirty="0"/>
              <a:t>3 de 4</a:t>
            </a:r>
          </a:p>
        </p:txBody>
      </p:sp>
      <p:sp>
        <p:nvSpPr>
          <p:cNvPr id="3" name="Marcador de texto 2">
            <a:extLst>
              <a:ext uri="{FF2B5EF4-FFF2-40B4-BE49-F238E27FC236}">
                <a16:creationId xmlns:a16="http://schemas.microsoft.com/office/drawing/2014/main" id="{4CEA85E2-4328-8B76-6C90-D5F9966C8823}"/>
              </a:ext>
            </a:extLst>
          </p:cNvPr>
          <p:cNvSpPr>
            <a:spLocks noGrp="1"/>
          </p:cNvSpPr>
          <p:nvPr>
            <p:ph type="body" idx="1"/>
          </p:nvPr>
        </p:nvSpPr>
        <p:spPr>
          <a:xfrm>
            <a:off x="1038224" y="1247775"/>
            <a:ext cx="4886325" cy="5124449"/>
          </a:xfrm>
        </p:spPr>
        <p:txBody>
          <a:bodyPr>
            <a:noAutofit/>
          </a:bodyPr>
          <a:lstStyle/>
          <a:p>
            <a:pPr algn="just" rtl="0" fontAlgn="base">
              <a:lnSpc>
                <a:spcPct val="120000"/>
              </a:lnSpc>
              <a:spcBef>
                <a:spcPts val="600"/>
              </a:spcBef>
              <a:buFont typeface="+mj-lt"/>
              <a:buAutoNum type="arabicPeriod" startAt="2"/>
            </a:pPr>
            <a:r>
              <a:rPr lang="es-ES" sz="1300" b="1" i="0" dirty="0">
                <a:solidFill>
                  <a:srgbClr val="FF0000"/>
                </a:solidFill>
                <a:effectLst/>
                <a:latin typeface="Calibri" panose="020F0502020204030204" pitchFamily="34" charset="0"/>
              </a:rPr>
              <a:t>Investigación Previa: </a:t>
            </a:r>
            <a:r>
              <a:rPr lang="es-ES" sz="1300" b="0" i="0" dirty="0">
                <a:solidFill>
                  <a:srgbClr val="FF0000"/>
                </a:solidFill>
                <a:effectLst/>
                <a:latin typeface="Calibri" panose="020F0502020204030204" pitchFamily="34" charset="0"/>
              </a:rPr>
              <a:t> </a:t>
            </a:r>
          </a:p>
          <a:p>
            <a:pPr marL="186262" indent="0" algn="just" rtl="0" fontAlgn="base">
              <a:lnSpc>
                <a:spcPct val="120000"/>
              </a:lnSpc>
              <a:spcBef>
                <a:spcPts val="200"/>
              </a:spcBef>
              <a:buNone/>
            </a:pPr>
            <a:r>
              <a:rPr lang="es-ES" sz="1300" b="1" i="0" dirty="0">
                <a:solidFill>
                  <a:srgbClr val="000000"/>
                </a:solidFill>
                <a:effectLst/>
                <a:latin typeface="Calibri" panose="020F0502020204030204" pitchFamily="34" charset="0"/>
              </a:rPr>
              <a:t>a) Recursos que se podrían emplear:  BB.DD. Dragón.</a:t>
            </a:r>
            <a:r>
              <a:rPr lang="es-ES" sz="1300" b="0" i="0" dirty="0">
                <a:solidFill>
                  <a:srgbClr val="000000"/>
                </a:solidFill>
                <a:effectLst/>
                <a:latin typeface="Calibri" panose="020F0502020204030204" pitchFamily="34" charset="0"/>
              </a:rPr>
              <a:t> Ver </a:t>
            </a:r>
            <a:r>
              <a:rPr lang="es-ES" sz="1300" b="1" i="0" dirty="0">
                <a:solidFill>
                  <a:srgbClr val="000000"/>
                </a:solidFill>
                <a:effectLst/>
                <a:latin typeface="Calibri" panose="020F0502020204030204" pitchFamily="34" charset="0"/>
                <a:hlinkClick r:id="rId2"/>
              </a:rPr>
              <a:t>guía</a:t>
            </a:r>
            <a:r>
              <a:rPr lang="es-ES" sz="1300" b="0" i="0" dirty="0">
                <a:solidFill>
                  <a:srgbClr val="000000"/>
                </a:solidFill>
                <a:effectLst/>
                <a:latin typeface="Calibri" panose="020F0502020204030204" pitchFamily="34" charset="0"/>
              </a:rPr>
              <a:t>   Acceder desde </a:t>
            </a:r>
            <a:r>
              <a:rPr lang="es-ES" sz="1300" b="0" i="0" dirty="0" err="1">
                <a:solidFill>
                  <a:srgbClr val="000000"/>
                </a:solidFill>
                <a:effectLst/>
                <a:latin typeface="Calibri" panose="020F0502020204030204" pitchFamily="34" charset="0"/>
              </a:rPr>
              <a:t>MyApps</a:t>
            </a:r>
            <a:r>
              <a:rPr lang="es-ES" sz="1300" b="0" i="0" dirty="0">
                <a:solidFill>
                  <a:srgbClr val="000000"/>
                </a:solidFill>
                <a:effectLst/>
                <a:latin typeface="Calibri" panose="020F0502020204030204" pitchFamily="34" charset="0"/>
              </a:rPr>
              <a:t>; </a:t>
            </a:r>
            <a:r>
              <a:rPr lang="es-ES" sz="1300" b="1" i="0" dirty="0">
                <a:solidFill>
                  <a:srgbClr val="000000"/>
                </a:solidFill>
                <a:effectLst/>
                <a:latin typeface="Calibri" panose="020F0502020204030204" pitchFamily="34" charset="0"/>
              </a:rPr>
              <a:t>Otras BB.DD. </a:t>
            </a:r>
            <a:r>
              <a:rPr lang="es-ES" sz="1300" b="0" i="0" dirty="0">
                <a:solidFill>
                  <a:srgbClr val="000000"/>
                </a:solidFill>
                <a:effectLst/>
                <a:latin typeface="Calibri" panose="020F0502020204030204" pitchFamily="34" charset="0"/>
              </a:rPr>
              <a:t>Para incluir informes o noticias significativas (Statista, ABI/</a:t>
            </a:r>
            <a:r>
              <a:rPr lang="es-ES" sz="1300" b="0" i="0" dirty="0" err="1">
                <a:solidFill>
                  <a:srgbClr val="000000"/>
                </a:solidFill>
                <a:effectLst/>
                <a:latin typeface="Calibri" panose="020F0502020204030204" pitchFamily="34" charset="0"/>
              </a:rPr>
              <a:t>Inform</a:t>
            </a:r>
            <a:r>
              <a:rPr lang="es-ES" sz="1300" b="0" i="0" dirty="0">
                <a:solidFill>
                  <a:srgbClr val="000000"/>
                </a:solidFill>
                <a:effectLst/>
                <a:latin typeface="Calibri" panose="020F0502020204030204" pitchFamily="34" charset="0"/>
              </a:rPr>
              <a:t>). Entrar desde </a:t>
            </a:r>
            <a:r>
              <a:rPr lang="es-ES" sz="1300" b="0" i="0" dirty="0" err="1">
                <a:solidFill>
                  <a:srgbClr val="000000"/>
                </a:solidFill>
                <a:effectLst/>
                <a:latin typeface="Calibri" panose="020F0502020204030204" pitchFamily="34" charset="0"/>
              </a:rPr>
              <a:t>MyApps</a:t>
            </a:r>
            <a:r>
              <a:rPr lang="es-ES" sz="1300" b="0" i="0" dirty="0">
                <a:solidFill>
                  <a:srgbClr val="000000"/>
                </a:solidFill>
                <a:effectLst/>
                <a:latin typeface="Calibri" panose="020F0502020204030204" pitchFamily="34" charset="0"/>
              </a:rPr>
              <a:t>; usar otras plataformas como: </a:t>
            </a:r>
            <a:r>
              <a:rPr lang="es-ES" sz="1300" b="0" i="1" dirty="0">
                <a:solidFill>
                  <a:srgbClr val="000000"/>
                </a:solidFill>
                <a:effectLst/>
                <a:latin typeface="Calibri" panose="020F0502020204030204" pitchFamily="34" charset="0"/>
              </a:rPr>
              <a:t>Google News</a:t>
            </a:r>
            <a:r>
              <a:rPr lang="es-ES" sz="1300" b="0" i="0" dirty="0">
                <a:solidFill>
                  <a:srgbClr val="000000"/>
                </a:solidFill>
                <a:effectLst/>
                <a:latin typeface="Calibri" panose="020F0502020204030204" pitchFamily="34" charset="0"/>
              </a:rPr>
              <a:t>, </a:t>
            </a:r>
            <a:r>
              <a:rPr lang="es-ES" sz="1300" b="0" i="1" dirty="0">
                <a:solidFill>
                  <a:srgbClr val="000000"/>
                </a:solidFill>
                <a:effectLst/>
                <a:latin typeface="Calibri" panose="020F0502020204030204" pitchFamily="34" charset="0"/>
              </a:rPr>
              <a:t>YouTube</a:t>
            </a:r>
            <a:r>
              <a:rPr lang="es-ES" sz="1300" b="0" i="0" dirty="0">
                <a:solidFill>
                  <a:srgbClr val="000000"/>
                </a:solidFill>
                <a:effectLst/>
                <a:latin typeface="Calibri" panose="020F0502020204030204" pitchFamily="34" charset="0"/>
              </a:rPr>
              <a:t>, Vimeo para consultar campañas; </a:t>
            </a:r>
            <a:r>
              <a:rPr lang="es-ES" sz="1300" b="1" i="0" dirty="0">
                <a:solidFill>
                  <a:srgbClr val="000000"/>
                </a:solidFill>
                <a:effectLst/>
                <a:latin typeface="Calibri" panose="020F0502020204030204" pitchFamily="34" charset="0"/>
              </a:rPr>
              <a:t>YouTube o Vimeo.</a:t>
            </a:r>
            <a:r>
              <a:rPr lang="es-ES" sz="1300" b="0" i="0" dirty="0">
                <a:solidFill>
                  <a:srgbClr val="000000"/>
                </a:solidFill>
                <a:effectLst/>
                <a:latin typeface="Calibri" panose="020F0502020204030204" pitchFamily="34" charset="0"/>
              </a:rPr>
              <a:t> realizar búsquedas de campañas existentes sobre "Salud Mental".  </a:t>
            </a:r>
          </a:p>
          <a:p>
            <a:pPr marL="186262" indent="0" algn="just" rtl="0" fontAlgn="base">
              <a:lnSpc>
                <a:spcPct val="120000"/>
              </a:lnSpc>
              <a:spcBef>
                <a:spcPts val="200"/>
              </a:spcBef>
              <a:buNone/>
            </a:pPr>
            <a:r>
              <a:rPr lang="es-ES" sz="1300" b="0" i="0" dirty="0">
                <a:solidFill>
                  <a:srgbClr val="000000"/>
                </a:solidFill>
                <a:effectLst/>
                <a:latin typeface="Calibri" panose="020F0502020204030204" pitchFamily="34" charset="0"/>
              </a:rPr>
              <a:t>Realizar un pequeño</a:t>
            </a:r>
            <a:r>
              <a:rPr lang="es-ES" sz="1300" b="0" i="0" dirty="0">
                <a:solidFill>
                  <a:srgbClr val="FF0000"/>
                </a:solidFill>
                <a:effectLst/>
                <a:latin typeface="Calibri" panose="020F0502020204030204" pitchFamily="34" charset="0"/>
              </a:rPr>
              <a:t> </a:t>
            </a:r>
            <a:r>
              <a:rPr lang="es-ES" sz="1300" b="0" i="0" u="sng" dirty="0">
                <a:solidFill>
                  <a:srgbClr val="FF0000"/>
                </a:solidFill>
                <a:effectLst/>
                <a:latin typeface="Calibri" panose="020F0502020204030204" pitchFamily="34" charset="0"/>
              </a:rPr>
              <a:t>análisis de contenido de las campañas.</a:t>
            </a:r>
            <a:r>
              <a:rPr lang="es-ES" sz="1300" b="0" i="0" dirty="0">
                <a:solidFill>
                  <a:srgbClr val="000000"/>
                </a:solidFill>
                <a:effectLst/>
                <a:latin typeface="Calibri" panose="020F0502020204030204" pitchFamily="34" charset="0"/>
              </a:rPr>
              <a:t> ¿Cómo lo hago?. Realiza esta tabla de ejemplo:  </a:t>
            </a:r>
          </a:p>
          <a:p>
            <a:pPr marL="612000" lvl="1" algn="just" fontAlgn="base">
              <a:lnSpc>
                <a:spcPct val="100000"/>
              </a:lnSpc>
              <a:spcBef>
                <a:spcPts val="200"/>
              </a:spcBef>
              <a:buFont typeface="+mj-lt"/>
              <a:buAutoNum type="alphaLcParenR"/>
            </a:pPr>
            <a:r>
              <a:rPr lang="es-ES" sz="1300" b="0" i="0" dirty="0">
                <a:solidFill>
                  <a:srgbClr val="000000"/>
                </a:solidFill>
                <a:effectLst/>
                <a:latin typeface="Calibri" panose="020F0502020204030204" pitchFamily="34" charset="0"/>
              </a:rPr>
              <a:t>Título </a:t>
            </a:r>
          </a:p>
          <a:p>
            <a:pPr marL="612000" lvl="1" algn="just" fontAlgn="base">
              <a:lnSpc>
                <a:spcPct val="100000"/>
              </a:lnSpc>
              <a:spcBef>
                <a:spcPts val="200"/>
              </a:spcBef>
              <a:buFont typeface="+mj-lt"/>
              <a:buAutoNum type="alphaLcParenR"/>
            </a:pPr>
            <a:r>
              <a:rPr lang="es-ES" sz="1300" b="0" i="0" dirty="0">
                <a:solidFill>
                  <a:srgbClr val="000000"/>
                </a:solidFill>
                <a:effectLst/>
                <a:latin typeface="Calibri" panose="020F0502020204030204" pitchFamily="34" charset="0"/>
              </a:rPr>
              <a:t>Audiencia </a:t>
            </a:r>
          </a:p>
          <a:p>
            <a:pPr marL="612000" lvl="1" algn="just" fontAlgn="base">
              <a:lnSpc>
                <a:spcPct val="100000"/>
              </a:lnSpc>
              <a:spcBef>
                <a:spcPts val="200"/>
              </a:spcBef>
              <a:buFont typeface="+mj-lt"/>
              <a:buAutoNum type="alphaLcParenR"/>
            </a:pPr>
            <a:r>
              <a:rPr lang="es-ES" sz="1300" b="0" i="0" dirty="0">
                <a:solidFill>
                  <a:srgbClr val="000000"/>
                </a:solidFill>
                <a:effectLst/>
                <a:latin typeface="Calibri" panose="020F0502020204030204" pitchFamily="34" charset="0"/>
              </a:rPr>
              <a:t>Objetivo de la publicidad </a:t>
            </a:r>
          </a:p>
          <a:p>
            <a:pPr marL="612000" lvl="1" algn="just" fontAlgn="base">
              <a:lnSpc>
                <a:spcPct val="100000"/>
              </a:lnSpc>
              <a:spcBef>
                <a:spcPts val="200"/>
              </a:spcBef>
              <a:buFont typeface="+mj-lt"/>
              <a:buAutoNum type="alphaLcParenR"/>
            </a:pPr>
            <a:r>
              <a:rPr lang="es-ES" sz="1300" b="0" i="0" dirty="0">
                <a:solidFill>
                  <a:srgbClr val="000000"/>
                </a:solidFill>
                <a:effectLst/>
                <a:latin typeface="Calibri" panose="020F0502020204030204" pitchFamily="34" charset="0"/>
              </a:rPr>
              <a:t>Comentarios </a:t>
            </a:r>
          </a:p>
          <a:p>
            <a:pPr marL="186262" indent="0" algn="just" rtl="0" fontAlgn="base">
              <a:lnSpc>
                <a:spcPct val="120000"/>
              </a:lnSpc>
              <a:spcBef>
                <a:spcPts val="200"/>
              </a:spcBef>
              <a:buNone/>
            </a:pPr>
            <a:r>
              <a:rPr lang="es-ES" sz="1300" b="0" i="0" dirty="0">
                <a:solidFill>
                  <a:srgbClr val="000000"/>
                </a:solidFill>
                <a:effectLst/>
                <a:latin typeface="Calibri" panose="020F0502020204030204" pitchFamily="34" charset="0"/>
              </a:rPr>
              <a:t>- Con </a:t>
            </a:r>
            <a:r>
              <a:rPr lang="es-ES" sz="1300" b="1" i="0" dirty="0">
                <a:solidFill>
                  <a:srgbClr val="000000"/>
                </a:solidFill>
                <a:effectLst/>
                <a:latin typeface="Calibri" panose="020F0502020204030204" pitchFamily="34" charset="0"/>
              </a:rPr>
              <a:t>YouTube</a:t>
            </a:r>
            <a:r>
              <a:rPr lang="es-ES" sz="1300" b="0" i="0" dirty="0">
                <a:solidFill>
                  <a:srgbClr val="000000"/>
                </a:solidFill>
                <a:effectLst/>
                <a:latin typeface="Calibri" panose="020F0502020204030204" pitchFamily="34" charset="0"/>
              </a:rPr>
              <a:t> también se puede crear una </a:t>
            </a:r>
            <a:r>
              <a:rPr lang="es-ES" sz="1300" b="0" i="0" u="sng" dirty="0">
                <a:solidFill>
                  <a:srgbClr val="FF0000"/>
                </a:solidFill>
                <a:effectLst/>
                <a:latin typeface="Calibri" panose="020F0502020204030204" pitchFamily="34" charset="0"/>
              </a:rPr>
              <a:t>lista de reproducción</a:t>
            </a:r>
            <a:r>
              <a:rPr lang="es-ES" sz="1300" b="0" i="0" dirty="0">
                <a:solidFill>
                  <a:srgbClr val="000000"/>
                </a:solidFill>
                <a:effectLst/>
                <a:latin typeface="Calibri" panose="020F0502020204030204" pitchFamily="34" charset="0"/>
              </a:rPr>
              <a:t> (almacenar el material para compartirlo). ¡Créala!</a:t>
            </a:r>
          </a:p>
          <a:p>
            <a:pPr marL="186262" indent="0" algn="just" rtl="0" fontAlgn="base">
              <a:lnSpc>
                <a:spcPct val="120000"/>
              </a:lnSpc>
              <a:spcBef>
                <a:spcPts val="200"/>
              </a:spcBef>
              <a:buNone/>
            </a:pPr>
            <a:r>
              <a:rPr lang="es-ES" sz="1300" dirty="0">
                <a:solidFill>
                  <a:srgbClr val="000000"/>
                </a:solidFill>
                <a:latin typeface="Calibri" panose="020F0502020204030204" pitchFamily="34" charset="0"/>
              </a:rPr>
              <a:t>- </a:t>
            </a:r>
            <a:r>
              <a:rPr lang="es-ES" sz="1300" b="1" i="0" dirty="0">
                <a:solidFill>
                  <a:srgbClr val="000000"/>
                </a:solidFill>
                <a:effectLst/>
                <a:latin typeface="Calibri" panose="020F0502020204030204" pitchFamily="34" charset="0"/>
              </a:rPr>
              <a:t>Pinterest:</a:t>
            </a:r>
            <a:r>
              <a:rPr lang="es-ES" sz="1300" b="0" i="0" dirty="0">
                <a:solidFill>
                  <a:srgbClr val="000000"/>
                </a:solidFill>
                <a:effectLst/>
                <a:latin typeface="Calibri" panose="020F0502020204030204" pitchFamily="34" charset="0"/>
              </a:rPr>
              <a:t> os permite, de igual manera, almacenar y crear una colección de vídeos e imágenes que ilustren las campañas seleccionadas. ¡Regístrate o inicia sesión y crea un tablero!</a:t>
            </a:r>
          </a:p>
        </p:txBody>
      </p:sp>
      <p:sp>
        <p:nvSpPr>
          <p:cNvPr id="4" name="Marcador de texto 3">
            <a:extLst>
              <a:ext uri="{FF2B5EF4-FFF2-40B4-BE49-F238E27FC236}">
                <a16:creationId xmlns:a16="http://schemas.microsoft.com/office/drawing/2014/main" id="{2895C981-CC52-3F23-9FB2-555CB82946BD}"/>
              </a:ext>
            </a:extLst>
          </p:cNvPr>
          <p:cNvSpPr>
            <a:spLocks noGrp="1"/>
          </p:cNvSpPr>
          <p:nvPr>
            <p:ph type="body" idx="2"/>
          </p:nvPr>
        </p:nvSpPr>
        <p:spPr>
          <a:xfrm>
            <a:off x="6629399" y="1247775"/>
            <a:ext cx="5147000" cy="4701183"/>
          </a:xfrm>
        </p:spPr>
        <p:txBody>
          <a:bodyPr>
            <a:normAutofit lnSpcReduction="10000"/>
          </a:bodyPr>
          <a:lstStyle/>
          <a:p>
            <a:pPr marL="186262" indent="0" fontAlgn="base">
              <a:lnSpc>
                <a:spcPct val="100000"/>
              </a:lnSpc>
              <a:spcBef>
                <a:spcPts val="300"/>
              </a:spcBef>
              <a:buNone/>
            </a:pPr>
            <a:r>
              <a:rPr lang="es-ES" sz="1300" b="0" i="0" dirty="0">
                <a:solidFill>
                  <a:srgbClr val="000000"/>
                </a:solidFill>
                <a:effectLst/>
                <a:latin typeface="Calibri" panose="020F0502020204030204" pitchFamily="34" charset="0"/>
              </a:rPr>
              <a:t>- </a:t>
            </a:r>
            <a:r>
              <a:rPr lang="es-ES" sz="1300" b="1" i="0" dirty="0">
                <a:solidFill>
                  <a:srgbClr val="000000"/>
                </a:solidFill>
                <a:effectLst/>
                <a:latin typeface="Calibri" panose="020F0502020204030204" pitchFamily="34" charset="0"/>
              </a:rPr>
              <a:t>Software "Listas": </a:t>
            </a:r>
            <a:r>
              <a:rPr lang="es-ES" sz="1300" b="0" i="0" dirty="0">
                <a:solidFill>
                  <a:srgbClr val="000000"/>
                </a:solidFill>
                <a:effectLst/>
                <a:latin typeface="Calibri" panose="020F0502020204030204" pitchFamily="34" charset="0"/>
              </a:rPr>
              <a:t>buscar documentos que os ayuden a definir los términos de la campaña y guardar datos ilustrativos o informes reconocidos que hablen de la problemática en "Listas" haciendo una correcta gestión y almacenamiento de los documentos vistos. </a:t>
            </a:r>
          </a:p>
          <a:p>
            <a:pPr marL="186262" indent="0" algn="l" rtl="0" fontAlgn="base">
              <a:lnSpc>
                <a:spcPct val="100000"/>
              </a:lnSpc>
              <a:spcBef>
                <a:spcPts val="300"/>
              </a:spcBef>
              <a:buNone/>
            </a:pPr>
            <a:r>
              <a:rPr lang="es-ES" sz="1300" b="0" i="0" dirty="0">
                <a:solidFill>
                  <a:srgbClr val="000000"/>
                </a:solidFill>
                <a:effectLst/>
                <a:latin typeface="Calibri" panose="020F0502020204030204" pitchFamily="34" charset="0"/>
              </a:rPr>
              <a:t>- </a:t>
            </a:r>
            <a:r>
              <a:rPr lang="es-ES" sz="1300" b="1" i="0" dirty="0">
                <a:solidFill>
                  <a:srgbClr val="000000"/>
                </a:solidFill>
                <a:effectLst/>
                <a:latin typeface="Calibri" panose="020F0502020204030204" pitchFamily="34" charset="0"/>
              </a:rPr>
              <a:t>Copilot:</a:t>
            </a:r>
            <a:r>
              <a:rPr lang="es-ES" sz="1300" b="0" i="0" dirty="0">
                <a:solidFill>
                  <a:srgbClr val="000000"/>
                </a:solidFill>
                <a:effectLst/>
                <a:latin typeface="Calibri" panose="020F0502020204030204" pitchFamily="34" charset="0"/>
              </a:rPr>
              <a:t> os ayuda a resolver preguntas, dudas, formular propuestas, mejorar las redacciones. Orientar la investigación. (</a:t>
            </a:r>
            <a:r>
              <a:rPr lang="es-ES" sz="1300" b="1" i="0" dirty="0">
                <a:solidFill>
                  <a:srgbClr val="000000"/>
                </a:solidFill>
                <a:effectLst/>
                <a:latin typeface="Calibri" panose="020F0502020204030204" pitchFamily="34" charset="0"/>
              </a:rPr>
              <a:t>Gemini:</a:t>
            </a:r>
            <a:r>
              <a:rPr lang="es-ES" sz="1300" b="0" i="0" dirty="0">
                <a:solidFill>
                  <a:srgbClr val="000000"/>
                </a:solidFill>
                <a:effectLst/>
                <a:latin typeface="Calibri" panose="020F0502020204030204" pitchFamily="34" charset="0"/>
              </a:rPr>
              <a:t> IA de Google). </a:t>
            </a:r>
          </a:p>
          <a:p>
            <a:pPr marL="186262" indent="0" algn="l" fontAlgn="base">
              <a:lnSpc>
                <a:spcPct val="100000"/>
              </a:lnSpc>
              <a:spcBef>
                <a:spcPts val="300"/>
              </a:spcBef>
              <a:buNone/>
            </a:pPr>
            <a:r>
              <a:rPr lang="es-ES" sz="1300" b="0" i="0" dirty="0">
                <a:effectLst/>
                <a:latin typeface="Calibri" panose="020F0502020204030204" pitchFamily="34" charset="0"/>
              </a:rPr>
              <a:t> </a:t>
            </a:r>
            <a:endParaRPr lang="es-ES" sz="1300" b="0" i="0" dirty="0">
              <a:effectLst/>
              <a:latin typeface="Segoe UI" panose="020B0502040204020203" pitchFamily="34" charset="0"/>
            </a:endParaRPr>
          </a:p>
          <a:p>
            <a:pPr marL="186262" indent="0" algn="l" rtl="0" fontAlgn="base">
              <a:lnSpc>
                <a:spcPct val="100000"/>
              </a:lnSpc>
              <a:spcBef>
                <a:spcPts val="300"/>
              </a:spcBef>
              <a:buNone/>
            </a:pPr>
            <a:r>
              <a:rPr lang="es-ES" sz="1300" b="1" i="0" dirty="0">
                <a:effectLst/>
                <a:latin typeface="Calibri" panose="020F0502020204030204" pitchFamily="34" charset="0"/>
              </a:rPr>
              <a:t>b) Revisión Bibliográfica</a:t>
            </a:r>
            <a:r>
              <a:rPr lang="es-ES" sz="1300" b="0" i="0" dirty="0">
                <a:effectLst/>
                <a:latin typeface="Calibri" panose="020F0502020204030204" pitchFamily="34" charset="0"/>
              </a:rPr>
              <a:t>: </a:t>
            </a:r>
            <a:r>
              <a:rPr lang="es-ES" sz="1300" b="0" i="0" dirty="0">
                <a:solidFill>
                  <a:srgbClr val="000000"/>
                </a:solidFill>
                <a:effectLst/>
                <a:latin typeface="Calibri" panose="020F0502020204030204" pitchFamily="34" charset="0"/>
              </a:rPr>
              <a:t>Recopilación de estudios y artículos relevantes sobre los Trastornos de Conducta Alimentaria (TCA), Anorexia o Bulimia según se haya elegido. </a:t>
            </a:r>
          </a:p>
          <a:p>
            <a:pPr marL="742950" lvl="1" indent="-285750" algn="l" rtl="0" fontAlgn="base">
              <a:lnSpc>
                <a:spcPct val="100000"/>
              </a:lnSpc>
              <a:spcBef>
                <a:spcPts val="300"/>
              </a:spcBef>
              <a:buFont typeface="+mj-lt"/>
              <a:buAutoNum type="arabicPeriod"/>
            </a:pPr>
            <a:r>
              <a:rPr lang="es-ES" sz="1300" b="0" i="0" dirty="0">
                <a:solidFill>
                  <a:srgbClr val="000000"/>
                </a:solidFill>
                <a:effectLst/>
                <a:latin typeface="Calibri" panose="020F0502020204030204" pitchFamily="34" charset="0"/>
              </a:rPr>
              <a:t> Utiliza Listas para crear una colección de datos: textos, imágenes, vídeos, audios que ilustren diferentes campañas y que ilustren la investigación realizada. </a:t>
            </a:r>
          </a:p>
          <a:p>
            <a:pPr marL="742950" lvl="1" indent="-285750" algn="l" rtl="0" fontAlgn="base">
              <a:lnSpc>
                <a:spcPct val="100000"/>
              </a:lnSpc>
              <a:spcBef>
                <a:spcPts val="300"/>
              </a:spcBef>
              <a:buFont typeface="+mj-lt"/>
              <a:buAutoNum type="arabicPeriod"/>
            </a:pPr>
            <a:r>
              <a:rPr lang="es-ES" sz="1300" b="0" i="0" dirty="0">
                <a:solidFill>
                  <a:srgbClr val="000000"/>
                </a:solidFill>
                <a:effectLst/>
                <a:latin typeface="Calibri" panose="020F0502020204030204" pitchFamily="34" charset="0"/>
              </a:rPr>
              <a:t>Utiliza YouTube y/o Pinterest para crear listas de campañas de vídeo. También puedes incluir en Listas como un registro de Pinterest o uno de YouTube </a:t>
            </a:r>
          </a:p>
          <a:p>
            <a:pPr marL="186262" indent="0" algn="l" rtl="0" fontAlgn="base">
              <a:lnSpc>
                <a:spcPct val="100000"/>
              </a:lnSpc>
              <a:spcBef>
                <a:spcPts val="300"/>
              </a:spcBef>
              <a:buNone/>
            </a:pPr>
            <a:r>
              <a:rPr lang="es-ES" sz="1300" b="0" i="0" dirty="0">
                <a:solidFill>
                  <a:srgbClr val="000000"/>
                </a:solidFill>
                <a:effectLst/>
                <a:latin typeface="Calibri" panose="020F0502020204030204" pitchFamily="34" charset="0"/>
              </a:rPr>
              <a:t> </a:t>
            </a:r>
          </a:p>
          <a:p>
            <a:pPr marL="186262" indent="0" algn="l" rtl="0" fontAlgn="base">
              <a:lnSpc>
                <a:spcPct val="100000"/>
              </a:lnSpc>
              <a:spcBef>
                <a:spcPts val="300"/>
              </a:spcBef>
              <a:buNone/>
            </a:pPr>
            <a:r>
              <a:rPr lang="es-ES" sz="1300" b="1" i="0" dirty="0">
                <a:effectLst/>
                <a:latin typeface="Calibri" panose="020F0502020204030204" pitchFamily="34" charset="0"/>
              </a:rPr>
              <a:t>c) Análisis de Casos</a:t>
            </a:r>
            <a:r>
              <a:rPr lang="es-ES" sz="1300" b="0" i="0" dirty="0">
                <a:effectLst/>
                <a:latin typeface="Calibri" panose="020F0502020204030204" pitchFamily="34" charset="0"/>
              </a:rPr>
              <a:t>: </a:t>
            </a:r>
            <a:r>
              <a:rPr lang="es-ES" sz="1300" b="0" i="0" dirty="0">
                <a:solidFill>
                  <a:srgbClr val="000000"/>
                </a:solidFill>
                <a:effectLst/>
                <a:latin typeface="Calibri" panose="020F0502020204030204" pitchFamily="34" charset="0"/>
              </a:rPr>
              <a:t>Estudio de campañas publicitarias previas sobre salud mental y su impacto. </a:t>
            </a:r>
          </a:p>
          <a:p>
            <a:pPr marL="186262" indent="0" algn="l" rtl="0" fontAlgn="base">
              <a:lnSpc>
                <a:spcPct val="100000"/>
              </a:lnSpc>
              <a:spcBef>
                <a:spcPts val="300"/>
              </a:spcBef>
              <a:buNone/>
            </a:pPr>
            <a:r>
              <a:rPr lang="es-ES" sz="1300" b="0" i="0" dirty="0">
                <a:solidFill>
                  <a:srgbClr val="000000"/>
                </a:solidFill>
                <a:effectLst/>
                <a:latin typeface="Calibri" panose="020F0502020204030204" pitchFamily="34" charset="0"/>
              </a:rPr>
              <a:t> </a:t>
            </a:r>
            <a:endParaRPr lang="es-ES" sz="1300" b="0" i="0" dirty="0">
              <a:solidFill>
                <a:srgbClr val="000000"/>
              </a:solidFill>
              <a:effectLst/>
              <a:latin typeface="Segoe UI" panose="020B0502040204020203" pitchFamily="34" charset="0"/>
            </a:endParaRPr>
          </a:p>
          <a:p>
            <a:pPr marL="186262" indent="0" algn="l" rtl="0" fontAlgn="base">
              <a:lnSpc>
                <a:spcPct val="100000"/>
              </a:lnSpc>
              <a:spcBef>
                <a:spcPts val="300"/>
              </a:spcBef>
              <a:buNone/>
            </a:pPr>
            <a:r>
              <a:rPr lang="es-ES" sz="1300" b="1" i="0" dirty="0">
                <a:effectLst/>
                <a:latin typeface="Calibri" panose="020F0502020204030204" pitchFamily="34" charset="0"/>
              </a:rPr>
              <a:t>d)Entrevistas y Encuestas. Opcional</a:t>
            </a:r>
            <a:r>
              <a:rPr lang="es-ES" sz="1300" b="0" i="0" dirty="0">
                <a:effectLst/>
                <a:latin typeface="Calibri" panose="020F0502020204030204" pitchFamily="34" charset="0"/>
              </a:rPr>
              <a:t>: </a:t>
            </a:r>
            <a:r>
              <a:rPr lang="es-ES" sz="1300" b="0" i="0" dirty="0">
                <a:solidFill>
                  <a:srgbClr val="000000"/>
                </a:solidFill>
                <a:effectLst/>
                <a:latin typeface="Calibri" panose="020F0502020204030204" pitchFamily="34" charset="0"/>
              </a:rPr>
              <a:t>Realización de entrevistas con expertos en salud mental y encuestas a la población objetivo. Sondeo. </a:t>
            </a:r>
          </a:p>
          <a:p>
            <a:pPr>
              <a:lnSpc>
                <a:spcPct val="100000"/>
              </a:lnSpc>
              <a:spcBef>
                <a:spcPts val="300"/>
              </a:spcBef>
            </a:pPr>
            <a:endParaRPr lang="es-ES" sz="1300" dirty="0"/>
          </a:p>
        </p:txBody>
      </p:sp>
      <p:sp>
        <p:nvSpPr>
          <p:cNvPr id="5" name="Marcador de número de diapositiva 4">
            <a:extLst>
              <a:ext uri="{FF2B5EF4-FFF2-40B4-BE49-F238E27FC236}">
                <a16:creationId xmlns:a16="http://schemas.microsoft.com/office/drawing/2014/main" id="{63F3613C-8357-354B-A735-861CD8BAECCE}"/>
              </a:ext>
            </a:extLst>
          </p:cNvPr>
          <p:cNvSpPr>
            <a:spLocks noGrp="1"/>
          </p:cNvSpPr>
          <p:nvPr>
            <p:ph type="sldNum" idx="12"/>
          </p:nvPr>
        </p:nvSpPr>
        <p:spPr/>
        <p:txBody>
          <a:bodyPr/>
          <a:lstStyle/>
          <a:p>
            <a:fld id="{00000000-1234-1234-1234-123412341234}" type="slidenum">
              <a:rPr lang="es-ES" smtClean="0"/>
              <a:pPr/>
              <a:t>36</a:t>
            </a:fld>
            <a:endParaRPr lang="es-ES"/>
          </a:p>
        </p:txBody>
      </p:sp>
      <p:sp>
        <p:nvSpPr>
          <p:cNvPr id="6" name="Marcador de pie de página 5">
            <a:extLst>
              <a:ext uri="{FF2B5EF4-FFF2-40B4-BE49-F238E27FC236}">
                <a16:creationId xmlns:a16="http://schemas.microsoft.com/office/drawing/2014/main" id="{32E19BE0-E345-BEDA-8A14-02C17C7C7007}"/>
              </a:ext>
            </a:extLst>
          </p:cNvPr>
          <p:cNvSpPr>
            <a:spLocks noGrp="1"/>
          </p:cNvSpPr>
          <p:nvPr>
            <p:ph type="ftr" sz="quarter" idx="10"/>
          </p:nvPr>
        </p:nvSpPr>
        <p:spPr/>
        <p:txBody>
          <a:bodyPr/>
          <a:lstStyle/>
          <a:p>
            <a:r>
              <a:rPr lang="es-ES"/>
              <a:t>Elaborado por: Clara Janneth Santos-Martínez</a:t>
            </a:r>
            <a:endParaRPr lang="es-ES" dirty="0"/>
          </a:p>
        </p:txBody>
      </p:sp>
    </p:spTree>
    <p:extLst>
      <p:ext uri="{BB962C8B-B14F-4D97-AF65-F5344CB8AC3E}">
        <p14:creationId xmlns:p14="http://schemas.microsoft.com/office/powerpoint/2010/main" val="18659404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BDCD211-F1D3-A92A-28EF-7F827797ABFF}"/>
              </a:ext>
            </a:extLst>
          </p:cNvPr>
          <p:cNvSpPr>
            <a:spLocks noGrp="1"/>
          </p:cNvSpPr>
          <p:nvPr>
            <p:ph type="title"/>
          </p:nvPr>
        </p:nvSpPr>
        <p:spPr>
          <a:xfrm>
            <a:off x="1133475" y="388672"/>
            <a:ext cx="10481000" cy="787758"/>
          </a:xfrm>
        </p:spPr>
        <p:txBody>
          <a:bodyPr/>
          <a:lstStyle/>
          <a:p>
            <a:r>
              <a:rPr lang="es-ES" dirty="0"/>
              <a:t>Precampaña de publicidad: Salud mental </a:t>
            </a:r>
            <a:r>
              <a:rPr lang="es-ES" sz="1800" dirty="0"/>
              <a:t>4 de 4</a:t>
            </a:r>
          </a:p>
        </p:txBody>
      </p:sp>
      <p:sp>
        <p:nvSpPr>
          <p:cNvPr id="3" name="Marcador de texto 2">
            <a:extLst>
              <a:ext uri="{FF2B5EF4-FFF2-40B4-BE49-F238E27FC236}">
                <a16:creationId xmlns:a16="http://schemas.microsoft.com/office/drawing/2014/main" id="{AFD39E46-291A-FD8F-CACF-529454EF1852}"/>
              </a:ext>
            </a:extLst>
          </p:cNvPr>
          <p:cNvSpPr>
            <a:spLocks noGrp="1"/>
          </p:cNvSpPr>
          <p:nvPr>
            <p:ph type="body" idx="1"/>
          </p:nvPr>
        </p:nvSpPr>
        <p:spPr>
          <a:xfrm>
            <a:off x="1295400" y="1688233"/>
            <a:ext cx="4453400" cy="4403600"/>
          </a:xfrm>
        </p:spPr>
        <p:txBody>
          <a:bodyPr>
            <a:noAutofit/>
          </a:bodyPr>
          <a:lstStyle/>
          <a:p>
            <a:pPr algn="l" rtl="0" fontAlgn="base">
              <a:buFont typeface="+mj-lt"/>
              <a:buAutoNum type="arabicPeriod" startAt="3"/>
            </a:pPr>
            <a:r>
              <a:rPr lang="es-ES" sz="1600" b="1" i="0" dirty="0">
                <a:solidFill>
                  <a:srgbClr val="FF0000"/>
                </a:solidFill>
                <a:effectLst/>
                <a:latin typeface="Calibri" panose="020F0502020204030204" pitchFamily="34" charset="0"/>
              </a:rPr>
              <a:t>Planificación de la Campaña</a:t>
            </a:r>
            <a:r>
              <a:rPr lang="es-ES" sz="1600" b="0" i="0" dirty="0">
                <a:solidFill>
                  <a:srgbClr val="FF0000"/>
                </a:solidFill>
                <a:effectLst/>
                <a:latin typeface="Calibri" panose="020F0502020204030204" pitchFamily="34" charset="0"/>
              </a:rPr>
              <a:t> </a:t>
            </a:r>
          </a:p>
          <a:p>
            <a:pPr marL="186262" indent="0" algn="l" rtl="0" fontAlgn="base">
              <a:buNone/>
            </a:pPr>
            <a:r>
              <a:rPr lang="es-ES" sz="1600" b="0" i="0" dirty="0">
                <a:solidFill>
                  <a:srgbClr val="000000"/>
                </a:solidFill>
                <a:effectLst/>
                <a:latin typeface="Calibri" panose="020F0502020204030204" pitchFamily="34" charset="0"/>
              </a:rPr>
              <a:t> </a:t>
            </a:r>
            <a:r>
              <a:rPr lang="es-ES" sz="1600" b="1" i="0" dirty="0">
                <a:solidFill>
                  <a:srgbClr val="000000"/>
                </a:solidFill>
                <a:effectLst/>
                <a:latin typeface="Calibri" panose="020F0502020204030204" pitchFamily="34" charset="0"/>
              </a:rPr>
              <a:t>Definición del Público Objetivo</a:t>
            </a:r>
            <a:r>
              <a:rPr lang="es-ES" sz="1600" b="0" i="0" dirty="0">
                <a:solidFill>
                  <a:srgbClr val="000000"/>
                </a:solidFill>
                <a:effectLst/>
                <a:latin typeface="Calibri" panose="020F0502020204030204" pitchFamily="34" charset="0"/>
              </a:rPr>
              <a:t>: Identifica y delimita el público al que se dirigirá la campaña. </a:t>
            </a:r>
          </a:p>
          <a:p>
            <a:pPr algn="l" rtl="0" fontAlgn="base">
              <a:buFont typeface="Arial" panose="020B0604020202020204" pitchFamily="34" charset="0"/>
              <a:buChar char="•"/>
            </a:pPr>
            <a:r>
              <a:rPr lang="es-ES" sz="1600" b="1" i="0" dirty="0">
                <a:solidFill>
                  <a:srgbClr val="000000"/>
                </a:solidFill>
                <a:effectLst/>
                <a:latin typeface="Calibri" panose="020F0502020204030204" pitchFamily="34" charset="0"/>
              </a:rPr>
              <a:t>Objetivos de Comunicación</a:t>
            </a:r>
            <a:r>
              <a:rPr lang="es-ES" sz="1600" b="0" i="0" dirty="0">
                <a:solidFill>
                  <a:srgbClr val="000000"/>
                </a:solidFill>
                <a:effectLst/>
                <a:latin typeface="Calibri" panose="020F0502020204030204" pitchFamily="34" charset="0"/>
              </a:rPr>
              <a:t>: Establece objetivos claros y medibles. </a:t>
            </a:r>
          </a:p>
          <a:p>
            <a:pPr algn="l" rtl="0" fontAlgn="base">
              <a:buFont typeface="Arial" panose="020B0604020202020204" pitchFamily="34" charset="0"/>
              <a:buChar char="•"/>
            </a:pPr>
            <a:r>
              <a:rPr lang="es-ES" sz="1600" b="1" i="0" dirty="0">
                <a:solidFill>
                  <a:srgbClr val="000000"/>
                </a:solidFill>
                <a:effectLst/>
                <a:latin typeface="Calibri" panose="020F0502020204030204" pitchFamily="34" charset="0"/>
              </a:rPr>
              <a:t>Estrategia Creativa</a:t>
            </a:r>
            <a:r>
              <a:rPr lang="es-ES" sz="1600" b="0" i="0" dirty="0">
                <a:solidFill>
                  <a:srgbClr val="000000"/>
                </a:solidFill>
                <a:effectLst/>
                <a:latin typeface="Calibri" panose="020F0502020204030204" pitchFamily="34" charset="0"/>
              </a:rPr>
              <a:t>: Desarrolla 1 concepto creativo y 2 mensajes clave. </a:t>
            </a:r>
          </a:p>
          <a:p>
            <a:pPr algn="l" rtl="0" fontAlgn="base">
              <a:buFont typeface="Arial" panose="020B0604020202020204" pitchFamily="34" charset="0"/>
              <a:buChar char="•"/>
            </a:pPr>
            <a:r>
              <a:rPr lang="es-ES" sz="1600" b="1" i="0" dirty="0">
                <a:solidFill>
                  <a:srgbClr val="000000"/>
                </a:solidFill>
                <a:effectLst/>
                <a:latin typeface="Calibri" panose="020F0502020204030204" pitchFamily="34" charset="0"/>
              </a:rPr>
              <a:t>Medios y Canales</a:t>
            </a:r>
            <a:r>
              <a:rPr lang="es-ES" sz="1600" b="0" i="0" dirty="0">
                <a:solidFill>
                  <a:srgbClr val="000000"/>
                </a:solidFill>
                <a:effectLst/>
                <a:latin typeface="Calibri" panose="020F0502020204030204" pitchFamily="34" charset="0"/>
              </a:rPr>
              <a:t>: Determina cuáles serían los medios y canales más adecuados para la difusión de la campaña (TV, radio, redes sociales, exteriores o </a:t>
            </a:r>
            <a:r>
              <a:rPr lang="es-ES" sz="1600" b="0" i="1" dirty="0" err="1">
                <a:solidFill>
                  <a:srgbClr val="000000"/>
                </a:solidFill>
                <a:effectLst/>
                <a:latin typeface="Calibri" panose="020F0502020204030204" pitchFamily="34" charset="0"/>
              </a:rPr>
              <a:t>outdoor</a:t>
            </a:r>
            <a:r>
              <a:rPr lang="es-ES" sz="1600" b="0" i="0" dirty="0">
                <a:solidFill>
                  <a:srgbClr val="000000"/>
                </a:solidFill>
                <a:effectLst/>
                <a:latin typeface="Calibri" panose="020F0502020204030204" pitchFamily="34" charset="0"/>
              </a:rPr>
              <a:t>, etc.). </a:t>
            </a:r>
          </a:p>
          <a:p>
            <a:pPr marL="186262" indent="0" algn="l" rtl="0" fontAlgn="base">
              <a:buNone/>
            </a:pPr>
            <a:r>
              <a:rPr lang="es-ES" sz="1600" b="1" i="0" dirty="0">
                <a:solidFill>
                  <a:srgbClr val="000000"/>
                </a:solidFill>
                <a:effectLst/>
                <a:latin typeface="Calibri" panose="020F0502020204030204" pitchFamily="34" charset="0"/>
              </a:rPr>
              <a:t>Condiciones de entrega: </a:t>
            </a:r>
            <a:r>
              <a:rPr lang="es-ES" sz="1600" b="0" i="0" dirty="0">
                <a:solidFill>
                  <a:srgbClr val="000000"/>
                </a:solidFill>
                <a:effectLst/>
                <a:latin typeface="Calibri" panose="020F0502020204030204" pitchFamily="34" charset="0"/>
              </a:rPr>
              <a:t> </a:t>
            </a:r>
          </a:p>
          <a:p>
            <a:pPr algn="l" rtl="0" fontAlgn="base"/>
            <a:r>
              <a:rPr lang="es-ES" sz="1600" b="0" i="0" dirty="0">
                <a:solidFill>
                  <a:srgbClr val="000000"/>
                </a:solidFill>
                <a:effectLst/>
                <a:latin typeface="Calibri" panose="020F0502020204030204" pitchFamily="34" charset="0"/>
              </a:rPr>
              <a:t>Se entregará en OneNote. Todos los enlaces compartidos deben probarse previamente en una ventana de incógnito para asegurarse que abran.  </a:t>
            </a:r>
          </a:p>
          <a:p>
            <a:pPr algn="l" rtl="0" fontAlgn="base"/>
            <a:r>
              <a:rPr lang="es-ES" sz="1600" dirty="0">
                <a:solidFill>
                  <a:srgbClr val="000000"/>
                </a:solidFill>
                <a:latin typeface="Calibri" panose="020F0502020204030204" pitchFamily="34" charset="0"/>
              </a:rPr>
              <a:t>El trabajo deberá tener una </a:t>
            </a:r>
            <a:r>
              <a:rPr lang="es-ES" sz="1600" b="1" dirty="0">
                <a:solidFill>
                  <a:srgbClr val="000000"/>
                </a:solidFill>
                <a:latin typeface="Calibri" panose="020F0502020204030204" pitchFamily="34" charset="0"/>
              </a:rPr>
              <a:t>licencia </a:t>
            </a:r>
            <a:r>
              <a:rPr lang="es-ES" sz="1600" b="1" i="1" dirty="0">
                <a:solidFill>
                  <a:srgbClr val="000000"/>
                </a:solidFill>
                <a:latin typeface="Calibri" panose="020F0502020204030204" pitchFamily="34" charset="0"/>
              </a:rPr>
              <a:t>Creative </a:t>
            </a:r>
            <a:r>
              <a:rPr lang="es-ES" sz="1600" b="1" i="1" dirty="0" err="1">
                <a:solidFill>
                  <a:srgbClr val="000000"/>
                </a:solidFill>
                <a:latin typeface="Calibri" panose="020F0502020204030204" pitchFamily="34" charset="0"/>
              </a:rPr>
              <a:t>Commons</a:t>
            </a:r>
            <a:r>
              <a:rPr lang="es-ES" sz="1600" b="1" i="1" dirty="0">
                <a:solidFill>
                  <a:srgbClr val="000000"/>
                </a:solidFill>
                <a:latin typeface="Calibri" panose="020F0502020204030204" pitchFamily="34" charset="0"/>
              </a:rPr>
              <a:t> </a:t>
            </a:r>
            <a:r>
              <a:rPr lang="es-ES" sz="1600" dirty="0">
                <a:solidFill>
                  <a:srgbClr val="000000"/>
                </a:solidFill>
                <a:latin typeface="Calibri" panose="020F0502020204030204" pitchFamily="34" charset="0"/>
              </a:rPr>
              <a:t>que permita compartir igual y no permita comercializar el producto. </a:t>
            </a:r>
            <a:endParaRPr lang="es-ES" sz="1600" b="0" i="0" dirty="0">
              <a:solidFill>
                <a:srgbClr val="000000"/>
              </a:solidFill>
              <a:effectLst/>
              <a:latin typeface="Calibri" panose="020F0502020204030204" pitchFamily="34" charset="0"/>
            </a:endParaRPr>
          </a:p>
          <a:p>
            <a:pPr marL="186262" indent="0">
              <a:buNone/>
            </a:pPr>
            <a:endParaRPr lang="es-ES" sz="1600" dirty="0"/>
          </a:p>
        </p:txBody>
      </p:sp>
      <p:sp>
        <p:nvSpPr>
          <p:cNvPr id="5" name="Marcador de número de diapositiva 4">
            <a:extLst>
              <a:ext uri="{FF2B5EF4-FFF2-40B4-BE49-F238E27FC236}">
                <a16:creationId xmlns:a16="http://schemas.microsoft.com/office/drawing/2014/main" id="{3CFBB223-8970-3CB9-C57D-27324245852E}"/>
              </a:ext>
            </a:extLst>
          </p:cNvPr>
          <p:cNvSpPr>
            <a:spLocks noGrp="1"/>
          </p:cNvSpPr>
          <p:nvPr>
            <p:ph type="sldNum" idx="12"/>
          </p:nvPr>
        </p:nvSpPr>
        <p:spPr/>
        <p:txBody>
          <a:bodyPr/>
          <a:lstStyle/>
          <a:p>
            <a:fld id="{00000000-1234-1234-1234-123412341234}" type="slidenum">
              <a:rPr lang="es-ES" smtClean="0"/>
              <a:pPr/>
              <a:t>37</a:t>
            </a:fld>
            <a:endParaRPr lang="es-ES"/>
          </a:p>
        </p:txBody>
      </p:sp>
      <p:sp>
        <p:nvSpPr>
          <p:cNvPr id="6" name="Marcador de pie de página 5">
            <a:extLst>
              <a:ext uri="{FF2B5EF4-FFF2-40B4-BE49-F238E27FC236}">
                <a16:creationId xmlns:a16="http://schemas.microsoft.com/office/drawing/2014/main" id="{E640D4AC-ED7C-A53B-62B0-AA974ACA415F}"/>
              </a:ext>
            </a:extLst>
          </p:cNvPr>
          <p:cNvSpPr>
            <a:spLocks noGrp="1"/>
          </p:cNvSpPr>
          <p:nvPr>
            <p:ph type="ftr" sz="quarter" idx="10"/>
          </p:nvPr>
        </p:nvSpPr>
        <p:spPr/>
        <p:txBody>
          <a:bodyPr/>
          <a:lstStyle/>
          <a:p>
            <a:r>
              <a:rPr lang="es-ES"/>
              <a:t>Elaborado por: Clara Janneth Santos-Martínez</a:t>
            </a:r>
            <a:endParaRPr lang="es-ES" dirty="0"/>
          </a:p>
        </p:txBody>
      </p:sp>
      <p:sp>
        <p:nvSpPr>
          <p:cNvPr id="8" name="CuadroTexto 7">
            <a:extLst>
              <a:ext uri="{FF2B5EF4-FFF2-40B4-BE49-F238E27FC236}">
                <a16:creationId xmlns:a16="http://schemas.microsoft.com/office/drawing/2014/main" id="{D9E445A8-CCF9-28EC-991B-DFAA4ECD3875}"/>
              </a:ext>
            </a:extLst>
          </p:cNvPr>
          <p:cNvSpPr txBox="1"/>
          <p:nvPr/>
        </p:nvSpPr>
        <p:spPr>
          <a:xfrm>
            <a:off x="6658683" y="5578494"/>
            <a:ext cx="4320000" cy="461665"/>
          </a:xfrm>
          <a:prstGeom prst="rect">
            <a:avLst/>
          </a:prstGeom>
          <a:noFill/>
        </p:spPr>
        <p:txBody>
          <a:bodyPr wrap="square">
            <a:spAutoFit/>
          </a:bodyPr>
          <a:lstStyle/>
          <a:p>
            <a:r>
              <a:rPr lang="fr-FR" sz="1200" b="0" i="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Foto</a:t>
            </a:r>
            <a:r>
              <a:rPr lang="fr-FR" sz="1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de MART PRODUCTION: </a:t>
            </a:r>
            <a:r>
              <a:rPr lang="fr-FR" sz="1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hlinkClick r:id="rId2"/>
              </a:rPr>
              <a:t>https://www.pexels.com/es-es/foto/mujer-solo-temor-problema-8458894/</a:t>
            </a:r>
            <a:r>
              <a:rPr lang="fr-FR" sz="1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sz="1200" b="0" i="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Uso</a:t>
            </a:r>
            <a:r>
              <a:rPr lang="fr-FR" sz="1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fr-FR" sz="1200" b="0" i="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gratuito</a:t>
            </a:r>
            <a:r>
              <a:rPr lang="fr-FR" sz="1200" b="0" i="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fr-FR" sz="1200" dirty="0">
                <a:solidFill>
                  <a:srgbClr val="000000"/>
                </a:solidFill>
                <a:latin typeface="Calibri" panose="020F0502020204030204" pitchFamily="34" charset="0"/>
                <a:ea typeface="Calibri" panose="020F0502020204030204" pitchFamily="34" charset="0"/>
                <a:cs typeface="Calibri" panose="020F0502020204030204" pitchFamily="34" charset="0"/>
              </a:rPr>
              <a:t> </a:t>
            </a:r>
            <a:endParaRPr lang="es-ES" sz="1200" dirty="0">
              <a:latin typeface="Calibri" panose="020F0502020204030204" pitchFamily="34" charset="0"/>
              <a:ea typeface="Calibri" panose="020F0502020204030204" pitchFamily="34" charset="0"/>
              <a:cs typeface="Calibri" panose="020F0502020204030204" pitchFamily="34" charset="0"/>
            </a:endParaRPr>
          </a:p>
        </p:txBody>
      </p:sp>
      <p:pic>
        <p:nvPicPr>
          <p:cNvPr id="2052" name="Picture 4" descr="Gratis Fotos de stock gratuitas de abrumado, aislamiento, albardilla Foto de stock">
            <a:extLst>
              <a:ext uri="{FF2B5EF4-FFF2-40B4-BE49-F238E27FC236}">
                <a16:creationId xmlns:a16="http://schemas.microsoft.com/office/drawing/2014/main" id="{EFC83655-3473-5264-D459-A892CA5EAF4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859"/>
          <a:stretch/>
        </p:blipFill>
        <p:spPr bwMode="auto">
          <a:xfrm>
            <a:off x="6658683" y="2168038"/>
            <a:ext cx="4320000" cy="33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0259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92F10-B751-C86B-3382-B05B743EFABE}"/>
              </a:ext>
            </a:extLst>
          </p:cNvPr>
          <p:cNvSpPr>
            <a:spLocks noGrp="1"/>
          </p:cNvSpPr>
          <p:nvPr>
            <p:ph type="title"/>
          </p:nvPr>
        </p:nvSpPr>
        <p:spPr/>
        <p:txBody>
          <a:bodyPr/>
          <a:lstStyle/>
          <a:p>
            <a:r>
              <a:rPr lang="es-ES" dirty="0"/>
              <a:t>Tema 6</a:t>
            </a:r>
          </a:p>
        </p:txBody>
      </p:sp>
      <p:sp>
        <p:nvSpPr>
          <p:cNvPr id="3" name="Marcador de texto 2">
            <a:extLst>
              <a:ext uri="{FF2B5EF4-FFF2-40B4-BE49-F238E27FC236}">
                <a16:creationId xmlns:a16="http://schemas.microsoft.com/office/drawing/2014/main" id="{83D5BB7C-0881-01B6-3939-671E43294170}"/>
              </a:ext>
            </a:extLst>
          </p:cNvPr>
          <p:cNvSpPr>
            <a:spLocks noGrp="1"/>
          </p:cNvSpPr>
          <p:nvPr>
            <p:ph type="body" idx="1"/>
          </p:nvPr>
        </p:nvSpPr>
        <p:spPr/>
        <p:txBody>
          <a:bodyPr/>
          <a:lstStyle/>
          <a:p>
            <a:r>
              <a:rPr lang="es-ES" sz="1800" b="1" dirty="0">
                <a:latin typeface="Calibri" panose="020F0502020204030204" pitchFamily="34" charset="0"/>
              </a:rPr>
              <a:t> Documentos sonoros. Cuña radiofónica</a:t>
            </a:r>
          </a:p>
        </p:txBody>
      </p:sp>
      <p:sp>
        <p:nvSpPr>
          <p:cNvPr id="4" name="Marcador de pie de página 3">
            <a:extLst>
              <a:ext uri="{FF2B5EF4-FFF2-40B4-BE49-F238E27FC236}">
                <a16:creationId xmlns:a16="http://schemas.microsoft.com/office/drawing/2014/main" id="{D8E2A38F-1320-55B9-6200-642B1B51E203}"/>
              </a:ext>
            </a:extLst>
          </p:cNvPr>
          <p:cNvSpPr>
            <a:spLocks noGrp="1"/>
          </p:cNvSpPr>
          <p:nvPr>
            <p:ph type="ftr" sz="quarter" idx="10"/>
          </p:nvPr>
        </p:nvSpPr>
        <p:spPr/>
        <p:txBody>
          <a:bodyPr/>
          <a:lstStyle/>
          <a:p>
            <a:r>
              <a:rPr lang="es-ES"/>
              <a:t>Elaborado por: Clara Janneth Santos-Martínez</a:t>
            </a:r>
            <a:endParaRPr lang="es-ES" dirty="0"/>
          </a:p>
        </p:txBody>
      </p:sp>
      <p:sp>
        <p:nvSpPr>
          <p:cNvPr id="5" name="Marcador de número de diapositiva 4">
            <a:extLst>
              <a:ext uri="{FF2B5EF4-FFF2-40B4-BE49-F238E27FC236}">
                <a16:creationId xmlns:a16="http://schemas.microsoft.com/office/drawing/2014/main" id="{07F94B15-A019-F7F4-FC5E-4C02A4994135}"/>
              </a:ext>
            </a:extLst>
          </p:cNvPr>
          <p:cNvSpPr>
            <a:spLocks noGrp="1"/>
          </p:cNvSpPr>
          <p:nvPr>
            <p:ph type="sldNum" sz="quarter" idx="11"/>
          </p:nvPr>
        </p:nvSpPr>
        <p:spPr/>
        <p:txBody>
          <a:bodyPr/>
          <a:lstStyle/>
          <a:p>
            <a:fld id="{EAB12A51-B90F-41A2-8418-3383866E81AA}" type="slidenum">
              <a:rPr lang="es-ES" smtClean="0"/>
              <a:t>38</a:t>
            </a:fld>
            <a:endParaRPr lang="es-ES"/>
          </a:p>
        </p:txBody>
      </p:sp>
    </p:spTree>
    <p:extLst>
      <p:ext uri="{BB962C8B-B14F-4D97-AF65-F5344CB8AC3E}">
        <p14:creationId xmlns:p14="http://schemas.microsoft.com/office/powerpoint/2010/main" val="4181069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descr="Interfaz de usuario gráfica, Texto, Aplicación&#10;&#10;Descripción generada automáticamente">
            <a:extLst>
              <a:ext uri="{FF2B5EF4-FFF2-40B4-BE49-F238E27FC236}">
                <a16:creationId xmlns:a16="http://schemas.microsoft.com/office/drawing/2014/main" id="{931F5683-0DED-A486-7A02-B7955E1C257C}"/>
              </a:ext>
            </a:extLst>
          </p:cNvPr>
          <p:cNvPicPr>
            <a:picLocks noGrp="1" noChangeAspect="1"/>
          </p:cNvPicPr>
          <p:nvPr>
            <p:ph idx="4294967295"/>
          </p:nvPr>
        </p:nvPicPr>
        <p:blipFill rotWithShape="1">
          <a:blip r:embed="rId2"/>
          <a:srcRect l="-74" t="9281" r="29004" b="13566"/>
          <a:stretch/>
        </p:blipFill>
        <p:spPr>
          <a:xfrm>
            <a:off x="4605338" y="1602889"/>
            <a:ext cx="6615112" cy="4056062"/>
          </a:xfrm>
          <a:prstGeom prst="rect">
            <a:avLst/>
          </a:prstGeom>
        </p:spPr>
      </p:pic>
      <p:sp>
        <p:nvSpPr>
          <p:cNvPr id="7" name="CuadroTexto 6">
            <a:extLst>
              <a:ext uri="{FF2B5EF4-FFF2-40B4-BE49-F238E27FC236}">
                <a16:creationId xmlns:a16="http://schemas.microsoft.com/office/drawing/2014/main" id="{41F1EBC8-81B2-B589-A1A4-337CA5EB08F5}"/>
              </a:ext>
            </a:extLst>
          </p:cNvPr>
          <p:cNvSpPr txBox="1"/>
          <p:nvPr/>
        </p:nvSpPr>
        <p:spPr>
          <a:xfrm>
            <a:off x="1005242" y="255494"/>
            <a:ext cx="9101268"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dirty="0">
                <a:solidFill>
                  <a:srgbClr val="FF0000"/>
                </a:solidFill>
              </a:rPr>
              <a:t>OBSERVACIÓN: </a:t>
            </a:r>
            <a:endParaRPr lang="es-ES" b="1" dirty="0"/>
          </a:p>
          <a:p>
            <a:r>
              <a:rPr lang="es-ES" dirty="0"/>
              <a:t>Ejemplo de Registro del Catálogo de la BNE. </a:t>
            </a:r>
          </a:p>
          <a:p>
            <a:r>
              <a:rPr lang="es-ES" dirty="0"/>
              <a:t>Consulta: Rollo de pianola: </a:t>
            </a:r>
            <a:r>
              <a:rPr lang="es-ES" dirty="0">
                <a:hlinkClick r:id="rId3"/>
              </a:rPr>
              <a:t>"Le beso la mano, madame"</a:t>
            </a:r>
            <a:r>
              <a:rPr lang="es-ES" dirty="0"/>
              <a:t>. </a:t>
            </a:r>
            <a:endParaRPr lang="es-ES"/>
          </a:p>
          <a:p>
            <a:r>
              <a:rPr lang="es-ES" dirty="0"/>
              <a:t>BNE. Biblioteca Digital Hispánica</a:t>
            </a:r>
          </a:p>
        </p:txBody>
      </p:sp>
      <p:sp>
        <p:nvSpPr>
          <p:cNvPr id="2" name="CuadroTexto 1">
            <a:extLst>
              <a:ext uri="{FF2B5EF4-FFF2-40B4-BE49-F238E27FC236}">
                <a16:creationId xmlns:a16="http://schemas.microsoft.com/office/drawing/2014/main" id="{9C32E356-BA3C-6C7D-3875-EE9CEB69E027}"/>
              </a:ext>
            </a:extLst>
          </p:cNvPr>
          <p:cNvSpPr txBox="1"/>
          <p:nvPr/>
        </p:nvSpPr>
        <p:spPr>
          <a:xfrm>
            <a:off x="3560232" y="5806017"/>
            <a:ext cx="7010399" cy="6240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b="1" dirty="0">
                <a:ea typeface="+mn-lt"/>
                <a:cs typeface="+mn-lt"/>
              </a:rPr>
              <a:t>Para saber más:</a:t>
            </a:r>
            <a:r>
              <a:rPr lang="es-ES" dirty="0">
                <a:ea typeface="+mn-lt"/>
                <a:cs typeface="+mn-lt"/>
              </a:rPr>
              <a:t> </a:t>
            </a:r>
            <a:r>
              <a:rPr lang="es-ES" sz="1600" dirty="0">
                <a:ea typeface="+mn-lt"/>
                <a:cs typeface="+mn-lt"/>
              </a:rPr>
              <a:t>Que es el rollo de Pianola - Google </a:t>
            </a:r>
            <a:r>
              <a:rPr lang="es-ES" sz="1600" err="1">
                <a:ea typeface="+mn-lt"/>
                <a:cs typeface="+mn-lt"/>
              </a:rPr>
              <a:t>Search</a:t>
            </a:r>
            <a:r>
              <a:rPr lang="es-ES" sz="1600" dirty="0">
                <a:ea typeface="+mn-lt"/>
                <a:cs typeface="+mn-lt"/>
              </a:rPr>
              <a:t>. (s. f.). </a:t>
            </a:r>
            <a:r>
              <a:rPr lang="es-ES" sz="1600" dirty="0">
                <a:ea typeface="+mn-lt"/>
                <a:cs typeface="+mn-lt"/>
                <a:hlinkClick r:id="rId4"/>
              </a:rPr>
              <a:t>https://bit.ly/47i0KXQ</a:t>
            </a:r>
            <a:r>
              <a:rPr lang="es-ES" sz="1600" dirty="0">
                <a:ea typeface="+mn-lt"/>
                <a:cs typeface="+mn-lt"/>
              </a:rPr>
              <a:t> </a:t>
            </a:r>
            <a:endParaRPr lang="es-ES" sz="1600"/>
          </a:p>
        </p:txBody>
      </p:sp>
    </p:spTree>
    <p:extLst>
      <p:ext uri="{BB962C8B-B14F-4D97-AF65-F5344CB8AC3E}">
        <p14:creationId xmlns:p14="http://schemas.microsoft.com/office/powerpoint/2010/main" val="2610099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CC058EF-A323-D7A1-0374-5B087D73208E}"/>
              </a:ext>
            </a:extLst>
          </p:cNvPr>
          <p:cNvSpPr>
            <a:spLocks noGrp="1"/>
          </p:cNvSpPr>
          <p:nvPr>
            <p:ph type="body" idx="1"/>
          </p:nvPr>
        </p:nvSpPr>
        <p:spPr/>
        <p:txBody>
          <a:bodyPr>
            <a:normAutofit fontScale="85000" lnSpcReduction="10000"/>
          </a:bodyPr>
          <a:lstStyle/>
          <a:p>
            <a:pPr marL="152396" indent="0">
              <a:lnSpc>
                <a:spcPct val="100000"/>
              </a:lnSpc>
              <a:spcBef>
                <a:spcPts val="600"/>
              </a:spcBef>
              <a:spcAft>
                <a:spcPts val="600"/>
              </a:spcAft>
              <a:buNone/>
            </a:pPr>
            <a:r>
              <a:rPr lang="es-ES" dirty="0"/>
              <a:t>La estructura de los ejercicios se basa en:  </a:t>
            </a:r>
          </a:p>
          <a:p>
            <a:pPr marL="495296" indent="-342900">
              <a:lnSpc>
                <a:spcPct val="100000"/>
              </a:lnSpc>
              <a:spcBef>
                <a:spcPts val="600"/>
              </a:spcBef>
              <a:spcAft>
                <a:spcPts val="600"/>
              </a:spcAft>
              <a:buAutoNum type="alphaLcParenR"/>
            </a:pPr>
            <a:r>
              <a:rPr lang="es-ES" dirty="0"/>
              <a:t>Investigación </a:t>
            </a:r>
          </a:p>
          <a:p>
            <a:pPr marL="495296" indent="-342900">
              <a:lnSpc>
                <a:spcPct val="100000"/>
              </a:lnSpc>
              <a:spcBef>
                <a:spcPts val="600"/>
              </a:spcBef>
              <a:spcAft>
                <a:spcPts val="600"/>
              </a:spcAft>
              <a:buAutoNum type="alphaLcParenR"/>
            </a:pPr>
            <a:r>
              <a:rPr lang="es-ES" dirty="0"/>
              <a:t>Conocimiento de herramientas TIC </a:t>
            </a:r>
          </a:p>
          <a:p>
            <a:pPr marL="495296" indent="-342900">
              <a:lnSpc>
                <a:spcPct val="100000"/>
              </a:lnSpc>
              <a:spcBef>
                <a:spcPts val="600"/>
              </a:spcBef>
              <a:spcAft>
                <a:spcPts val="600"/>
              </a:spcAft>
              <a:buAutoNum type="alphaLcParenR"/>
            </a:pPr>
            <a:r>
              <a:rPr lang="es-ES" dirty="0"/>
              <a:t>Elaboración de un producto </a:t>
            </a:r>
          </a:p>
          <a:p>
            <a:pPr marL="495296" indent="-342900">
              <a:lnSpc>
                <a:spcPct val="100000"/>
              </a:lnSpc>
              <a:spcBef>
                <a:spcPts val="600"/>
              </a:spcBef>
              <a:spcAft>
                <a:spcPts val="600"/>
              </a:spcAft>
              <a:buAutoNum type="alphaLcParenR"/>
            </a:pPr>
            <a:r>
              <a:rPr lang="es-ES" dirty="0"/>
              <a:t>Registro de elementos en herramienta de Office 365. ¿Qué herramienta utilizar?</a:t>
            </a:r>
          </a:p>
          <a:p>
            <a:pPr marL="1104881" lvl="1" indent="-342900">
              <a:lnSpc>
                <a:spcPct val="100000"/>
              </a:lnSpc>
              <a:spcBef>
                <a:spcPts val="600"/>
              </a:spcBef>
              <a:spcAft>
                <a:spcPts val="600"/>
              </a:spcAft>
              <a:buAutoNum type="alphaLcParenR"/>
            </a:pPr>
            <a:r>
              <a:rPr lang="es-ES" sz="1600" dirty="0"/>
              <a:t>Libreta Digital. Abrir One Note: Debe tener 3 secciones: - Apuntes de clase; - Ejercicios – Resumen de Lecturas</a:t>
            </a:r>
          </a:p>
          <a:p>
            <a:pPr marL="1104881" lvl="1" indent="-342900">
              <a:lnSpc>
                <a:spcPct val="100000"/>
              </a:lnSpc>
              <a:spcBef>
                <a:spcPts val="600"/>
              </a:spcBef>
              <a:spcAft>
                <a:spcPts val="600"/>
              </a:spcAft>
              <a:buAutoNum type="alphaLcParenR"/>
            </a:pPr>
            <a:r>
              <a:rPr lang="es-ES" sz="1600" dirty="0"/>
              <a:t>Listas. Abrir Nueva Lista: ‘Ficha Bibliográfica’ . Se registran todas las fuentes de los ejercicios </a:t>
            </a:r>
          </a:p>
          <a:p>
            <a:pPr marL="1104881" lvl="1" indent="-342900">
              <a:lnSpc>
                <a:spcPct val="100000"/>
              </a:lnSpc>
              <a:spcBef>
                <a:spcPts val="600"/>
              </a:spcBef>
              <a:spcAft>
                <a:spcPts val="600"/>
              </a:spcAft>
              <a:buAutoNum type="alphaLcParenR"/>
            </a:pPr>
            <a:r>
              <a:rPr lang="es-ES" sz="1600" dirty="0"/>
              <a:t>One Drive. Abrir carpeta ‘Documentación Informativa’: Almacenamiento de la información</a:t>
            </a:r>
          </a:p>
          <a:p>
            <a:pPr marL="1104881" lvl="1" indent="-342900">
              <a:lnSpc>
                <a:spcPct val="100000"/>
              </a:lnSpc>
              <a:spcBef>
                <a:spcPts val="600"/>
              </a:spcBef>
              <a:spcAft>
                <a:spcPts val="600"/>
              </a:spcAft>
              <a:buAutoNum type="alphaLcParenR"/>
            </a:pPr>
            <a:r>
              <a:rPr lang="es-ES" sz="1600" dirty="0"/>
              <a:t>Teams: uso libre. Realizar vídeos, podcasts, integrar Listas, One Note. Utilizar como Aula Virtual de Aprendizaje</a:t>
            </a:r>
          </a:p>
          <a:p>
            <a:pPr marL="1104881" lvl="1" indent="-342900">
              <a:lnSpc>
                <a:spcPct val="100000"/>
              </a:lnSpc>
              <a:spcBef>
                <a:spcPts val="600"/>
              </a:spcBef>
              <a:spcAft>
                <a:spcPts val="600"/>
              </a:spcAft>
              <a:buAutoNum type="alphaLcParenR"/>
            </a:pPr>
            <a:r>
              <a:rPr lang="es-ES" sz="1600" dirty="0"/>
              <a:t>Otras herramientas de Office 365 según uso tradicional</a:t>
            </a:r>
          </a:p>
          <a:p>
            <a:pPr marL="152396" marR="0" lvl="0" indent="0" algn="l" defTabSz="914400" rtl="0" eaLnBrk="1" fontAlgn="auto" latinLnBrk="0" hangingPunct="1">
              <a:lnSpc>
                <a:spcPct val="100000"/>
              </a:lnSpc>
              <a:spcBef>
                <a:spcPts val="600"/>
              </a:spcBef>
              <a:spcAft>
                <a:spcPts val="0"/>
              </a:spcAft>
              <a:buClrTx/>
              <a:buSzPts val="1800"/>
              <a:buFont typeface="Arial" panose="020B0604020202020204" pitchFamily="34" charset="0"/>
              <a:buNone/>
              <a:tabLst/>
              <a:defRPr/>
            </a:pPr>
            <a:r>
              <a:rPr kumimoji="0" lang="es-ES" sz="1800" b="1" i="0" u="none" strike="noStrike" kern="1200" cap="none" spc="0" normalizeH="0" baseline="0" noProof="0" dirty="0">
                <a:ln>
                  <a:noFill/>
                </a:ln>
                <a:solidFill>
                  <a:srgbClr val="FF0000"/>
                </a:solidFill>
                <a:effectLst/>
                <a:uLnTx/>
                <a:uFillTx/>
                <a:latin typeface="-apple-system"/>
                <a:ea typeface="DejaVu Sans"/>
                <a:cs typeface="DejaVu Sans"/>
              </a:rPr>
              <a:t>NOTA: </a:t>
            </a:r>
            <a:r>
              <a:rPr kumimoji="0" lang="es-ES" sz="1800" b="0" i="0" u="none" strike="noStrike" kern="1200" cap="none" spc="0" normalizeH="0" baseline="0" noProof="0" dirty="0">
                <a:ln>
                  <a:noFill/>
                </a:ln>
                <a:solidFill>
                  <a:srgbClr val="111111"/>
                </a:solidFill>
                <a:effectLst/>
                <a:uLnTx/>
                <a:uFillTx/>
                <a:latin typeface="-apple-system"/>
                <a:ea typeface="DejaVu Sans"/>
                <a:cs typeface="DejaVu Sans"/>
              </a:rPr>
              <a:t>Los ejercicios que se presentan corresponden a la parte práctica de la asignatura, no obstante, se señalan también actividades en el aula virtual correspondientes a los contenidos teóricos del temario. En esos casos, se añade el término </a:t>
            </a:r>
            <a:r>
              <a:rPr kumimoji="0" lang="es-ES" sz="1800" b="0" i="0" u="none" strike="noStrike" kern="1200" cap="none" spc="0" normalizeH="0" baseline="0" noProof="0" dirty="0">
                <a:ln>
                  <a:noFill/>
                </a:ln>
                <a:solidFill>
                  <a:srgbClr val="FF0000"/>
                </a:solidFill>
                <a:effectLst/>
                <a:uLnTx/>
                <a:uFillTx/>
                <a:latin typeface="-apple-system"/>
                <a:ea typeface="DejaVu Sans"/>
                <a:cs typeface="DejaVu Sans"/>
              </a:rPr>
              <a:t>Teórico </a:t>
            </a:r>
            <a:r>
              <a:rPr kumimoji="0" lang="es-ES" sz="1800" b="0" i="0" u="none" strike="noStrike" kern="1200" cap="none" spc="0" normalizeH="0" baseline="0" noProof="0" dirty="0">
                <a:ln>
                  <a:noFill/>
                </a:ln>
                <a:solidFill>
                  <a:srgbClr val="111111"/>
                </a:solidFill>
                <a:effectLst/>
                <a:uLnTx/>
                <a:uFillTx/>
                <a:latin typeface="-apple-system"/>
                <a:ea typeface="DejaVu Sans"/>
                <a:cs typeface="DejaVu Sans"/>
              </a:rPr>
              <a:t>para identificar dichas actividades.</a:t>
            </a:r>
            <a:endParaRPr lang="es-ES" sz="1000" dirty="0"/>
          </a:p>
        </p:txBody>
      </p:sp>
      <p:sp>
        <p:nvSpPr>
          <p:cNvPr id="3" name="Marcador de número de diapositiva 2">
            <a:extLst>
              <a:ext uri="{FF2B5EF4-FFF2-40B4-BE49-F238E27FC236}">
                <a16:creationId xmlns:a16="http://schemas.microsoft.com/office/drawing/2014/main" id="{F1ED71FA-9503-49BF-2821-A851B81518EE}"/>
              </a:ext>
            </a:extLst>
          </p:cNvPr>
          <p:cNvSpPr>
            <a:spLocks noGrp="1"/>
          </p:cNvSpPr>
          <p:nvPr>
            <p:ph type="sldNum" idx="12"/>
          </p:nvPr>
        </p:nvSpPr>
        <p:spPr/>
        <p:txBody>
          <a:bodyPr>
            <a:normAutofit lnSpcReduction="10000"/>
          </a:bodyPr>
          <a:lstStyle/>
          <a:p>
            <a:fld id="{00000000-1234-1234-1234-123412341234}" type="slidenum">
              <a:rPr lang="es-ES" smtClean="0"/>
              <a:pPr/>
              <a:t>4</a:t>
            </a:fld>
            <a:endParaRPr lang="es-ES"/>
          </a:p>
        </p:txBody>
      </p:sp>
      <p:sp>
        <p:nvSpPr>
          <p:cNvPr id="4" name="Marcador de pie de página 3">
            <a:extLst>
              <a:ext uri="{FF2B5EF4-FFF2-40B4-BE49-F238E27FC236}">
                <a16:creationId xmlns:a16="http://schemas.microsoft.com/office/drawing/2014/main" id="{2FFC3B04-CAEB-A31D-D4C7-5DFE401D0C87}"/>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77D55F23-D42A-D6C3-2CAD-B11B87C0D8A2}"/>
              </a:ext>
            </a:extLst>
          </p:cNvPr>
          <p:cNvSpPr>
            <a:spLocks noGrp="1"/>
          </p:cNvSpPr>
          <p:nvPr>
            <p:ph type="title"/>
          </p:nvPr>
        </p:nvSpPr>
        <p:spPr/>
        <p:txBody>
          <a:bodyPr anchor="ctr"/>
          <a:lstStyle/>
          <a:p>
            <a:r>
              <a:rPr lang="es-ES" dirty="0"/>
              <a:t>Estructura de los Ejercicios en esta asignatura</a:t>
            </a:r>
          </a:p>
        </p:txBody>
      </p:sp>
    </p:spTree>
    <p:extLst>
      <p:ext uri="{BB962C8B-B14F-4D97-AF65-F5344CB8AC3E}">
        <p14:creationId xmlns:p14="http://schemas.microsoft.com/office/powerpoint/2010/main" val="4561710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8CEC14-12E1-E00A-AFAC-49C859509821}"/>
              </a:ext>
            </a:extLst>
          </p:cNvPr>
          <p:cNvSpPr>
            <a:spLocks noGrp="1"/>
          </p:cNvSpPr>
          <p:nvPr>
            <p:ph type="title"/>
          </p:nvPr>
        </p:nvSpPr>
        <p:spPr/>
        <p:txBody>
          <a:bodyPr/>
          <a:lstStyle/>
          <a:p>
            <a:pPr algn="ctr"/>
            <a:r>
              <a:rPr lang="es-ES" dirty="0"/>
              <a:t>El caso de RTVE</a:t>
            </a:r>
          </a:p>
        </p:txBody>
      </p:sp>
      <p:sp>
        <p:nvSpPr>
          <p:cNvPr id="3" name="Marcador de contenido 2">
            <a:extLst>
              <a:ext uri="{FF2B5EF4-FFF2-40B4-BE49-F238E27FC236}">
                <a16:creationId xmlns:a16="http://schemas.microsoft.com/office/drawing/2014/main" id="{E37205D6-6F22-2F88-1E4F-C15D122385E9}"/>
              </a:ext>
            </a:extLst>
          </p:cNvPr>
          <p:cNvSpPr>
            <a:spLocks noGrp="1"/>
          </p:cNvSpPr>
          <p:nvPr>
            <p:ph type="body" sz="quarter" idx="11"/>
          </p:nvPr>
        </p:nvSpPr>
        <p:spPr/>
        <p:txBody>
          <a:bodyPr vert="horz" lIns="91440" tIns="45720" rIns="91440" bIns="45720" rtlCol="0" anchor="t">
            <a:normAutofit fontScale="85000" lnSpcReduction="10000"/>
          </a:bodyPr>
          <a:lstStyle/>
          <a:p>
            <a:pPr algn="just"/>
            <a:r>
              <a:rPr lang="es-ES" dirty="0"/>
              <a:t>El Fondo Documental de RNE dispone de Fonoteca, Biblioteca y hemeroteca, cuyos documentos pueden consultarse a través de las bases de Datos (BB.DD.) que integra el gestor documental ARCA.</a:t>
            </a:r>
          </a:p>
          <a:p>
            <a:pPr algn="ctr"/>
            <a:r>
              <a:rPr lang="es-ES" dirty="0">
                <a:hlinkClick r:id="rId2"/>
              </a:rPr>
              <a:t>¿Qué hay en el archivo de Radio Nacional de España?</a:t>
            </a:r>
            <a:endParaRPr lang="es-ES" dirty="0"/>
          </a:p>
          <a:p>
            <a:r>
              <a:rPr lang="es-ES" dirty="0">
                <a:hlinkClick r:id="rId3"/>
              </a:rPr>
              <a:t>Depósito de RNE</a:t>
            </a:r>
            <a:endParaRPr lang="es-ES" dirty="0"/>
          </a:p>
          <a:p>
            <a:r>
              <a:rPr lang="es-ES" dirty="0"/>
              <a:t>- Soportes antiguos que se conservan: </a:t>
            </a:r>
          </a:p>
          <a:p>
            <a:pPr lvl="1"/>
            <a:r>
              <a:rPr lang="es-ES" dirty="0"/>
              <a:t>Los rollos de "pianola" donados por el Profesor </a:t>
            </a:r>
            <a:r>
              <a:rPr lang="es-ES" dirty="0">
                <a:hlinkClick r:id="rId4"/>
              </a:rPr>
              <a:t>Salustio Alvarado</a:t>
            </a:r>
            <a:r>
              <a:rPr lang="es-ES" dirty="0"/>
              <a:t> (1897-1981). </a:t>
            </a:r>
          </a:p>
          <a:p>
            <a:pPr lvl="1"/>
            <a:r>
              <a:rPr lang="es-ES" dirty="0">
                <a:hlinkClick r:id="rId5"/>
              </a:rPr>
              <a:t>Los discos de pizarra</a:t>
            </a:r>
            <a:endParaRPr lang="es-ES" dirty="0"/>
          </a:p>
          <a:p>
            <a:pPr lvl="1"/>
            <a:r>
              <a:rPr lang="es-ES" dirty="0">
                <a:ea typeface="+mn-lt"/>
                <a:cs typeface="+mn-lt"/>
              </a:rPr>
              <a:t>La </a:t>
            </a:r>
            <a:r>
              <a:rPr lang="es-ES" dirty="0">
                <a:ea typeface="+mn-lt"/>
                <a:cs typeface="+mn-lt"/>
                <a:hlinkClick r:id="rId6"/>
              </a:rPr>
              <a:t>cinta magnetofónica</a:t>
            </a:r>
            <a:r>
              <a:rPr lang="es-ES" dirty="0">
                <a:ea typeface="+mn-lt"/>
                <a:cs typeface="+mn-lt"/>
              </a:rPr>
              <a:t> ha sido el formato de grabación por excelencia</a:t>
            </a:r>
            <a:endParaRPr lang="es-ES" dirty="0"/>
          </a:p>
          <a:p>
            <a:r>
              <a:rPr lang="es-ES" b="1" dirty="0"/>
              <a:t>ARCA: </a:t>
            </a:r>
            <a:r>
              <a:rPr lang="es-ES" dirty="0"/>
              <a:t>Archivo y Recuperación de Contenidos Audiovisuales, edición 3. (ARCA3). Sistema de gestión de bases de datos para la recuperación de la información</a:t>
            </a:r>
          </a:p>
          <a:p>
            <a:r>
              <a:rPr lang="es-ES" b="1" dirty="0"/>
              <a:t>DALET</a:t>
            </a:r>
            <a:r>
              <a:rPr lang="es-ES" dirty="0"/>
              <a:t>: Sistema de Gestión de Producción</a:t>
            </a:r>
          </a:p>
          <a:p>
            <a:r>
              <a:rPr lang="es-ES" dirty="0"/>
              <a:t>Desde ARCA se trabaja con varias BBDD: Texto; Foto; Audio; Vídeo; Otros</a:t>
            </a:r>
          </a:p>
          <a:p>
            <a:r>
              <a:rPr lang="es-ES" dirty="0"/>
              <a:t>***Escuchen a </a:t>
            </a:r>
            <a:r>
              <a:rPr lang="es-ES" dirty="0">
                <a:hlinkClick r:id="rId7"/>
              </a:rPr>
              <a:t>personal del archivo de RNE</a:t>
            </a:r>
            <a:r>
              <a:rPr lang="es-ES" dirty="0"/>
              <a:t>... (Acceda al audio con el email de la URJC. No compartir fuera del ámbito académico de la URJC). </a:t>
            </a:r>
          </a:p>
          <a:p>
            <a:endParaRPr lang="es-ES" dirty="0"/>
          </a:p>
          <a:p>
            <a:endParaRPr lang="es-ES" dirty="0"/>
          </a:p>
          <a:p>
            <a:endParaRPr lang="es-ES" dirty="0"/>
          </a:p>
          <a:p>
            <a:endParaRPr lang="es-ES" dirty="0"/>
          </a:p>
        </p:txBody>
      </p:sp>
    </p:spTree>
    <p:extLst>
      <p:ext uri="{BB962C8B-B14F-4D97-AF65-F5344CB8AC3E}">
        <p14:creationId xmlns:p14="http://schemas.microsoft.com/office/powerpoint/2010/main" val="35325761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99E086-C448-BFDE-470D-F563812811F6}"/>
              </a:ext>
            </a:extLst>
          </p:cNvPr>
          <p:cNvSpPr>
            <a:spLocks noGrp="1"/>
          </p:cNvSpPr>
          <p:nvPr>
            <p:ph type="title"/>
          </p:nvPr>
        </p:nvSpPr>
        <p:spPr/>
        <p:txBody>
          <a:bodyPr anchor="t">
            <a:normAutofit fontScale="90000"/>
          </a:bodyPr>
          <a:lstStyle/>
          <a:p>
            <a:r>
              <a:rPr lang="es-ES"/>
              <a:t>Estructura del Fondo Documental de RNE</a:t>
            </a:r>
          </a:p>
        </p:txBody>
      </p:sp>
      <p:sp>
        <p:nvSpPr>
          <p:cNvPr id="3" name="Marcador de contenido 2">
            <a:extLst>
              <a:ext uri="{FF2B5EF4-FFF2-40B4-BE49-F238E27FC236}">
                <a16:creationId xmlns:a16="http://schemas.microsoft.com/office/drawing/2014/main" id="{74DFD349-EFE9-9D63-960A-7F08C1B2CB95}"/>
              </a:ext>
            </a:extLst>
          </p:cNvPr>
          <p:cNvSpPr>
            <a:spLocks noGrp="1"/>
          </p:cNvSpPr>
          <p:nvPr>
            <p:ph type="body" sz="quarter" idx="11"/>
          </p:nvPr>
        </p:nvSpPr>
        <p:spPr>
          <a:xfrm>
            <a:off x="3829050" y="1881188"/>
            <a:ext cx="7058690" cy="4211268"/>
          </a:xfrm>
        </p:spPr>
        <p:txBody>
          <a:bodyPr vert="horz" lIns="91440" tIns="45720" rIns="91440" bIns="45720" rtlCol="0">
            <a:normAutofit/>
          </a:bodyPr>
          <a:lstStyle/>
          <a:p>
            <a:r>
              <a:rPr lang="es-ES" b="1" dirty="0"/>
              <a:t>TRATAMIENTO DOCUMENTAL: </a:t>
            </a:r>
          </a:p>
          <a:p>
            <a:pPr marL="342900" indent="-342900">
              <a:buChar char="•"/>
            </a:pPr>
            <a:r>
              <a:rPr lang="es-ES" dirty="0"/>
              <a:t>Música Clásica</a:t>
            </a:r>
          </a:p>
          <a:p>
            <a:pPr marL="342900" indent="-342900">
              <a:buChar char="•"/>
            </a:pPr>
            <a:r>
              <a:rPr lang="es-ES" dirty="0"/>
              <a:t>Música Ligera</a:t>
            </a:r>
          </a:p>
          <a:p>
            <a:pPr marL="342900" indent="-342900">
              <a:buChar char="•"/>
            </a:pPr>
            <a:r>
              <a:rPr lang="es-ES" dirty="0"/>
              <a:t>Palabra</a:t>
            </a:r>
          </a:p>
          <a:p>
            <a:pPr marL="342900" indent="-342900">
              <a:buChar char="•"/>
            </a:pPr>
            <a:r>
              <a:rPr lang="es-ES" dirty="0"/>
              <a:t>Prensa</a:t>
            </a:r>
          </a:p>
          <a:p>
            <a:r>
              <a:rPr lang="es-ES" b="1" dirty="0"/>
              <a:t>DIFUSIÓN DOCUMENTAL: </a:t>
            </a:r>
          </a:p>
          <a:p>
            <a:pPr marL="342900" indent="-342900">
              <a:buChar char="•"/>
            </a:pPr>
            <a:r>
              <a:rPr lang="es-ES" dirty="0"/>
              <a:t>Difusión</a:t>
            </a:r>
          </a:p>
          <a:p>
            <a:pPr marL="342900" indent="-342900">
              <a:buChar char="•"/>
            </a:pPr>
            <a:r>
              <a:rPr lang="es-ES" dirty="0"/>
              <a:t>Digitalización</a:t>
            </a:r>
          </a:p>
        </p:txBody>
      </p:sp>
    </p:spTree>
    <p:extLst>
      <p:ext uri="{BB962C8B-B14F-4D97-AF65-F5344CB8AC3E}">
        <p14:creationId xmlns:p14="http://schemas.microsoft.com/office/powerpoint/2010/main" val="123159598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63765F-2D9F-8A65-6AAE-BF219CD5E9E0}"/>
              </a:ext>
            </a:extLst>
          </p:cNvPr>
          <p:cNvSpPr>
            <a:spLocks noGrp="1"/>
          </p:cNvSpPr>
          <p:nvPr>
            <p:ph type="title"/>
          </p:nvPr>
        </p:nvSpPr>
        <p:spPr>
          <a:xfrm>
            <a:off x="1440494" y="423621"/>
            <a:ext cx="10023796" cy="981728"/>
          </a:xfrm>
        </p:spPr>
        <p:txBody>
          <a:bodyPr>
            <a:normAutofit fontScale="90000"/>
          </a:bodyPr>
          <a:lstStyle/>
          <a:p>
            <a:r>
              <a:rPr lang="es-ES" dirty="0"/>
              <a:t>El caso de RTVE: Bases de Datos gestionadas en ARCA</a:t>
            </a:r>
          </a:p>
        </p:txBody>
      </p:sp>
      <p:graphicFrame>
        <p:nvGraphicFramePr>
          <p:cNvPr id="4" name="Tabla 4">
            <a:extLst>
              <a:ext uri="{FF2B5EF4-FFF2-40B4-BE49-F238E27FC236}">
                <a16:creationId xmlns:a16="http://schemas.microsoft.com/office/drawing/2014/main" id="{6D89C9FA-F713-7D82-2AF4-1086F34EF502}"/>
              </a:ext>
            </a:extLst>
          </p:cNvPr>
          <p:cNvGraphicFramePr>
            <a:graphicFrameLocks noGrp="1"/>
          </p:cNvGraphicFramePr>
          <p:nvPr>
            <p:ph sz="half" idx="4294967295"/>
            <p:extLst>
              <p:ext uri="{D42A27DB-BD31-4B8C-83A1-F6EECF244321}">
                <p14:modId xmlns:p14="http://schemas.microsoft.com/office/powerpoint/2010/main" val="160057027"/>
              </p:ext>
            </p:extLst>
          </p:nvPr>
        </p:nvGraphicFramePr>
        <p:xfrm>
          <a:off x="1919288" y="1768454"/>
          <a:ext cx="8802819" cy="4085717"/>
        </p:xfrm>
        <a:graphic>
          <a:graphicData uri="http://schemas.openxmlformats.org/drawingml/2006/table">
            <a:tbl>
              <a:tblPr firstRow="1" bandRow="1">
                <a:tableStyleId>{B301B821-A1FF-4177-AEE7-76D212191A09}</a:tableStyleId>
              </a:tblPr>
              <a:tblGrid>
                <a:gridCol w="1760565">
                  <a:extLst>
                    <a:ext uri="{9D8B030D-6E8A-4147-A177-3AD203B41FA5}">
                      <a16:colId xmlns:a16="http://schemas.microsoft.com/office/drawing/2014/main" val="4225750179"/>
                    </a:ext>
                  </a:extLst>
                </a:gridCol>
                <a:gridCol w="1437462">
                  <a:extLst>
                    <a:ext uri="{9D8B030D-6E8A-4147-A177-3AD203B41FA5}">
                      <a16:colId xmlns:a16="http://schemas.microsoft.com/office/drawing/2014/main" val="1838997336"/>
                    </a:ext>
                  </a:extLst>
                </a:gridCol>
                <a:gridCol w="2276575">
                  <a:extLst>
                    <a:ext uri="{9D8B030D-6E8A-4147-A177-3AD203B41FA5}">
                      <a16:colId xmlns:a16="http://schemas.microsoft.com/office/drawing/2014/main" val="4017140817"/>
                    </a:ext>
                  </a:extLst>
                </a:gridCol>
                <a:gridCol w="1969424">
                  <a:extLst>
                    <a:ext uri="{9D8B030D-6E8A-4147-A177-3AD203B41FA5}">
                      <a16:colId xmlns:a16="http://schemas.microsoft.com/office/drawing/2014/main" val="520333746"/>
                    </a:ext>
                  </a:extLst>
                </a:gridCol>
                <a:gridCol w="1358793">
                  <a:extLst>
                    <a:ext uri="{9D8B030D-6E8A-4147-A177-3AD203B41FA5}">
                      <a16:colId xmlns:a16="http://schemas.microsoft.com/office/drawing/2014/main" val="2343396626"/>
                    </a:ext>
                  </a:extLst>
                </a:gridCol>
              </a:tblGrid>
              <a:tr h="441003">
                <a:tc>
                  <a:txBody>
                    <a:bodyPr/>
                    <a:lstStyle/>
                    <a:p>
                      <a:pPr algn="ctr"/>
                      <a:r>
                        <a:rPr lang="es-ES" sz="2000" dirty="0"/>
                        <a:t>Texto</a:t>
                      </a:r>
                    </a:p>
                  </a:txBody>
                  <a:tcPr marL="100228" marR="100228" marT="50114" marB="50114"/>
                </a:tc>
                <a:tc>
                  <a:txBody>
                    <a:bodyPr/>
                    <a:lstStyle/>
                    <a:p>
                      <a:pPr algn="ctr"/>
                      <a:r>
                        <a:rPr lang="es-ES" sz="2000" dirty="0"/>
                        <a:t>Foto</a:t>
                      </a:r>
                    </a:p>
                  </a:txBody>
                  <a:tcPr marL="100228" marR="100228" marT="50114" marB="50114"/>
                </a:tc>
                <a:tc>
                  <a:txBody>
                    <a:bodyPr/>
                    <a:lstStyle/>
                    <a:p>
                      <a:pPr algn="ctr"/>
                      <a:r>
                        <a:rPr lang="es-ES" sz="2000" dirty="0"/>
                        <a:t>Audio</a:t>
                      </a:r>
                    </a:p>
                  </a:txBody>
                  <a:tcPr marL="100228" marR="100228" marT="50114" marB="50114"/>
                </a:tc>
                <a:tc>
                  <a:txBody>
                    <a:bodyPr/>
                    <a:lstStyle/>
                    <a:p>
                      <a:pPr algn="ctr"/>
                      <a:r>
                        <a:rPr lang="es-ES" sz="2000" dirty="0"/>
                        <a:t>Vídeo</a:t>
                      </a:r>
                    </a:p>
                  </a:txBody>
                  <a:tcPr marL="100228" marR="100228" marT="50114" marB="50114"/>
                </a:tc>
                <a:tc>
                  <a:txBody>
                    <a:bodyPr/>
                    <a:lstStyle/>
                    <a:p>
                      <a:pPr algn="ctr"/>
                      <a:r>
                        <a:rPr lang="es-ES" sz="2000" dirty="0"/>
                        <a:t>Otros</a:t>
                      </a:r>
                    </a:p>
                  </a:txBody>
                  <a:tcPr marL="100228" marR="100228" marT="50114" marB="50114"/>
                </a:tc>
                <a:extLst>
                  <a:ext uri="{0D108BD9-81ED-4DB2-BD59-A6C34878D82A}">
                    <a16:rowId xmlns:a16="http://schemas.microsoft.com/office/drawing/2014/main" val="1718039123"/>
                  </a:ext>
                </a:extLst>
              </a:tr>
              <a:tr h="441003">
                <a:tc>
                  <a:txBody>
                    <a:bodyPr/>
                    <a:lstStyle/>
                    <a:p>
                      <a:r>
                        <a:rPr lang="es-ES" sz="2000" dirty="0"/>
                        <a:t>BD Hemeroteca</a:t>
                      </a:r>
                    </a:p>
                  </a:txBody>
                  <a:tcPr marL="100228" marR="100228" marT="50114" marB="50114"/>
                </a:tc>
                <a:tc>
                  <a:txBody>
                    <a:bodyPr/>
                    <a:lstStyle/>
                    <a:p>
                      <a:r>
                        <a:rPr lang="es-ES" sz="2000" dirty="0"/>
                        <a:t>Fotos</a:t>
                      </a:r>
                    </a:p>
                  </a:txBody>
                  <a:tcPr marL="100228" marR="100228" marT="50114" marB="50114"/>
                </a:tc>
                <a:tc>
                  <a:txBody>
                    <a:bodyPr/>
                    <a:lstStyle/>
                    <a:p>
                      <a:r>
                        <a:rPr lang="es-ES" sz="2000" dirty="0"/>
                        <a:t>Música Clásica</a:t>
                      </a:r>
                    </a:p>
                  </a:txBody>
                  <a:tcPr marL="100228" marR="100228" marT="50114" marB="50114"/>
                </a:tc>
                <a:tc>
                  <a:txBody>
                    <a:bodyPr/>
                    <a:lstStyle/>
                    <a:p>
                      <a:r>
                        <a:rPr lang="es-ES" sz="2000" dirty="0"/>
                        <a:t>Informativos</a:t>
                      </a:r>
                    </a:p>
                  </a:txBody>
                  <a:tcPr marL="100228" marR="100228" marT="50114" marB="50114"/>
                </a:tc>
                <a:tc>
                  <a:txBody>
                    <a:bodyPr/>
                    <a:lstStyle/>
                    <a:p>
                      <a:r>
                        <a:rPr lang="es-ES" sz="2000" dirty="0"/>
                        <a:t>Dosieres</a:t>
                      </a:r>
                      <a:endParaRPr lang="es-ES" sz="2000" i="0" dirty="0" err="1"/>
                    </a:p>
                  </a:txBody>
                  <a:tcPr marL="100228" marR="100228" marT="50114" marB="50114"/>
                </a:tc>
                <a:extLst>
                  <a:ext uri="{0D108BD9-81ED-4DB2-BD59-A6C34878D82A}">
                    <a16:rowId xmlns:a16="http://schemas.microsoft.com/office/drawing/2014/main" val="1926931796"/>
                  </a:ext>
                </a:extLst>
              </a:tr>
              <a:tr h="741686">
                <a:tc>
                  <a:txBody>
                    <a:bodyPr/>
                    <a:lstStyle/>
                    <a:p>
                      <a:r>
                        <a:rPr lang="es-ES" sz="2000" dirty="0"/>
                        <a:t>Prensa</a:t>
                      </a:r>
                    </a:p>
                  </a:txBody>
                  <a:tcPr marL="100228" marR="100228" marT="50114" marB="50114"/>
                </a:tc>
                <a:tc>
                  <a:txBody>
                    <a:bodyPr/>
                    <a:lstStyle/>
                    <a:p>
                      <a:r>
                        <a:rPr lang="es-ES" sz="2000" dirty="0"/>
                        <a:t>Fotos </a:t>
                      </a:r>
                      <a:r>
                        <a:rPr lang="es-ES" sz="2000" dirty="0" err="1"/>
                        <a:t>Franzen</a:t>
                      </a:r>
                    </a:p>
                  </a:txBody>
                  <a:tcPr marL="100228" marR="100228" marT="50114" marB="50114"/>
                </a:tc>
                <a:tc>
                  <a:txBody>
                    <a:bodyPr/>
                    <a:lstStyle/>
                    <a:p>
                      <a:r>
                        <a:rPr lang="es-ES" sz="2000" dirty="0"/>
                        <a:t>Música Ligera</a:t>
                      </a:r>
                    </a:p>
                  </a:txBody>
                  <a:tcPr marL="100228" marR="100228" marT="50114" marB="50114"/>
                </a:tc>
                <a:tc>
                  <a:txBody>
                    <a:bodyPr/>
                    <a:lstStyle/>
                    <a:p>
                      <a:r>
                        <a:rPr lang="es-ES" sz="2000" dirty="0"/>
                        <a:t>Programas</a:t>
                      </a:r>
                    </a:p>
                  </a:txBody>
                  <a:tcPr marL="100228" marR="100228" marT="50114" marB="50114"/>
                </a:tc>
                <a:tc>
                  <a:txBody>
                    <a:bodyPr/>
                    <a:lstStyle/>
                    <a:p>
                      <a:endParaRPr lang="es-ES" sz="2000" dirty="0"/>
                    </a:p>
                  </a:txBody>
                  <a:tcPr marL="100228" marR="100228" marT="50114" marB="50114"/>
                </a:tc>
                <a:extLst>
                  <a:ext uri="{0D108BD9-81ED-4DB2-BD59-A6C34878D82A}">
                    <a16:rowId xmlns:a16="http://schemas.microsoft.com/office/drawing/2014/main" val="2758335173"/>
                  </a:ext>
                </a:extLst>
              </a:tr>
              <a:tr h="441003">
                <a:tc>
                  <a:txBody>
                    <a:bodyPr/>
                    <a:lstStyle/>
                    <a:p>
                      <a:r>
                        <a:rPr lang="es-ES" sz="2000" dirty="0"/>
                        <a:t>Agencias</a:t>
                      </a:r>
                    </a:p>
                  </a:txBody>
                  <a:tcPr marL="100228" marR="100228" marT="50114" marB="50114"/>
                </a:tc>
                <a:tc>
                  <a:txBody>
                    <a:bodyPr/>
                    <a:lstStyle/>
                    <a:p>
                      <a:endParaRPr lang="es-ES" sz="2000"/>
                    </a:p>
                  </a:txBody>
                  <a:tcPr marL="100228" marR="100228" marT="50114" marB="50114"/>
                </a:tc>
                <a:tc>
                  <a:txBody>
                    <a:bodyPr/>
                    <a:lstStyle/>
                    <a:p>
                      <a:r>
                        <a:rPr lang="es-ES" sz="2000" dirty="0"/>
                        <a:t>Música Tradicional</a:t>
                      </a:r>
                    </a:p>
                  </a:txBody>
                  <a:tcPr marL="100228" marR="100228" marT="50114" marB="50114"/>
                </a:tc>
                <a:tc>
                  <a:txBody>
                    <a:bodyPr/>
                    <a:lstStyle/>
                    <a:p>
                      <a:r>
                        <a:rPr lang="es-ES" sz="2000" dirty="0"/>
                        <a:t>NO-DO</a:t>
                      </a:r>
                    </a:p>
                  </a:txBody>
                  <a:tcPr marL="100228" marR="100228" marT="50114" marB="50114"/>
                </a:tc>
                <a:tc>
                  <a:txBody>
                    <a:bodyPr/>
                    <a:lstStyle/>
                    <a:p>
                      <a:endParaRPr lang="es-ES" sz="2000"/>
                    </a:p>
                  </a:txBody>
                  <a:tcPr marL="100228" marR="100228" marT="50114" marB="50114"/>
                </a:tc>
                <a:extLst>
                  <a:ext uri="{0D108BD9-81ED-4DB2-BD59-A6C34878D82A}">
                    <a16:rowId xmlns:a16="http://schemas.microsoft.com/office/drawing/2014/main" val="2381353645"/>
                  </a:ext>
                </a:extLst>
              </a:tr>
              <a:tr h="741686">
                <a:tc>
                  <a:txBody>
                    <a:bodyPr/>
                    <a:lstStyle/>
                    <a:p>
                      <a:r>
                        <a:rPr lang="es-ES" sz="2000" dirty="0"/>
                        <a:t>Bibliotecas</a:t>
                      </a:r>
                    </a:p>
                  </a:txBody>
                  <a:tcPr marL="100228" marR="100228" marT="50114" marB="50114"/>
                </a:tc>
                <a:tc>
                  <a:txBody>
                    <a:bodyPr/>
                    <a:lstStyle/>
                    <a:p>
                      <a:endParaRPr lang="es-ES" sz="2000"/>
                    </a:p>
                  </a:txBody>
                  <a:tcPr marL="100228" marR="100228" marT="50114" marB="50114"/>
                </a:tc>
                <a:tc>
                  <a:txBody>
                    <a:bodyPr/>
                    <a:lstStyle/>
                    <a:p>
                      <a:r>
                        <a:rPr lang="es-ES" sz="2000" dirty="0"/>
                        <a:t>Palabra</a:t>
                      </a:r>
                    </a:p>
                  </a:txBody>
                  <a:tcPr marL="100228" marR="100228" marT="50114" marB="50114"/>
                </a:tc>
                <a:tc>
                  <a:txBody>
                    <a:bodyPr/>
                    <a:lstStyle/>
                    <a:p>
                      <a:r>
                        <a:rPr lang="es-ES" sz="2000" dirty="0"/>
                        <a:t>Producción Programas</a:t>
                      </a:r>
                    </a:p>
                  </a:txBody>
                  <a:tcPr marL="100228" marR="100228" marT="50114" marB="50114"/>
                </a:tc>
                <a:tc>
                  <a:txBody>
                    <a:bodyPr/>
                    <a:lstStyle/>
                    <a:p>
                      <a:endParaRPr lang="es-ES" sz="2000"/>
                    </a:p>
                  </a:txBody>
                  <a:tcPr marL="100228" marR="100228" marT="50114" marB="50114"/>
                </a:tc>
                <a:extLst>
                  <a:ext uri="{0D108BD9-81ED-4DB2-BD59-A6C34878D82A}">
                    <a16:rowId xmlns:a16="http://schemas.microsoft.com/office/drawing/2014/main" val="3142515220"/>
                  </a:ext>
                </a:extLst>
              </a:tr>
              <a:tr h="741686">
                <a:tc>
                  <a:txBody>
                    <a:bodyPr/>
                    <a:lstStyle/>
                    <a:p>
                      <a:pPr lvl="0">
                        <a:buNone/>
                      </a:pPr>
                      <a:r>
                        <a:rPr lang="es-ES" sz="2000" dirty="0"/>
                        <a:t>Partituras</a:t>
                      </a:r>
                    </a:p>
                  </a:txBody>
                  <a:tcPr marL="100228" marR="100228" marT="50114" marB="50114"/>
                </a:tc>
                <a:tc>
                  <a:txBody>
                    <a:bodyPr/>
                    <a:lstStyle/>
                    <a:p>
                      <a:pPr lvl="0">
                        <a:buNone/>
                      </a:pPr>
                      <a:endParaRPr lang="es-ES" sz="2000"/>
                    </a:p>
                  </a:txBody>
                  <a:tcPr marL="100228" marR="100228" marT="50114" marB="50114"/>
                </a:tc>
                <a:tc>
                  <a:txBody>
                    <a:bodyPr/>
                    <a:lstStyle/>
                    <a:p>
                      <a:pPr lvl="0">
                        <a:buNone/>
                      </a:pPr>
                      <a:endParaRPr lang="es-ES" sz="2000"/>
                    </a:p>
                  </a:txBody>
                  <a:tcPr marL="100228" marR="100228" marT="50114" marB="50114"/>
                </a:tc>
                <a:tc>
                  <a:txBody>
                    <a:bodyPr/>
                    <a:lstStyle/>
                    <a:p>
                      <a:pPr lvl="0">
                        <a:buNone/>
                      </a:pPr>
                      <a:r>
                        <a:rPr lang="es-ES" sz="2000" dirty="0"/>
                        <a:t>Programas No Emitidos</a:t>
                      </a:r>
                    </a:p>
                  </a:txBody>
                  <a:tcPr marL="100228" marR="100228" marT="50114" marB="50114"/>
                </a:tc>
                <a:tc>
                  <a:txBody>
                    <a:bodyPr/>
                    <a:lstStyle/>
                    <a:p>
                      <a:pPr lvl="0">
                        <a:buNone/>
                      </a:pPr>
                      <a:endParaRPr lang="es-ES" sz="2000" dirty="0"/>
                    </a:p>
                  </a:txBody>
                  <a:tcPr marL="100228" marR="100228" marT="50114" marB="50114"/>
                </a:tc>
                <a:extLst>
                  <a:ext uri="{0D108BD9-81ED-4DB2-BD59-A6C34878D82A}">
                    <a16:rowId xmlns:a16="http://schemas.microsoft.com/office/drawing/2014/main" val="2188617453"/>
                  </a:ext>
                </a:extLst>
              </a:tr>
            </a:tbl>
          </a:graphicData>
        </a:graphic>
      </p:graphicFrame>
    </p:spTree>
    <p:extLst>
      <p:ext uri="{BB962C8B-B14F-4D97-AF65-F5344CB8AC3E}">
        <p14:creationId xmlns:p14="http://schemas.microsoft.com/office/powerpoint/2010/main" val="11324796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B20CF3-B32C-726B-1A16-5E96A348E3FC}"/>
              </a:ext>
            </a:extLst>
          </p:cNvPr>
          <p:cNvSpPr>
            <a:spLocks noGrp="1"/>
          </p:cNvSpPr>
          <p:nvPr>
            <p:ph type="title"/>
          </p:nvPr>
        </p:nvSpPr>
        <p:spPr>
          <a:xfrm>
            <a:off x="1377863" y="423621"/>
            <a:ext cx="9392918" cy="606227"/>
          </a:xfrm>
        </p:spPr>
        <p:txBody>
          <a:bodyPr vert="horz" lIns="91440" tIns="45720" rIns="91440" bIns="45720" rtlCol="0" anchor="b">
            <a:normAutofit/>
          </a:bodyPr>
          <a:lstStyle/>
          <a:p>
            <a:r>
              <a:rPr lang="en-US" dirty="0" err="1"/>
              <a:t>Difusión</a:t>
            </a:r>
            <a:r>
              <a:rPr lang="en-US" dirty="0"/>
              <a:t> Documental</a:t>
            </a:r>
          </a:p>
        </p:txBody>
      </p:sp>
      <p:sp>
        <p:nvSpPr>
          <p:cNvPr id="8" name="CuadroTexto 1">
            <a:extLst>
              <a:ext uri="{FF2B5EF4-FFF2-40B4-BE49-F238E27FC236}">
                <a16:creationId xmlns:a16="http://schemas.microsoft.com/office/drawing/2014/main" id="{88DC6075-EF49-7214-35D4-8369E0F2F6CA}"/>
              </a:ext>
            </a:extLst>
          </p:cNvPr>
          <p:cNvSpPr txBox="1"/>
          <p:nvPr/>
        </p:nvSpPr>
        <p:spPr>
          <a:xfrm>
            <a:off x="7725955" y="2251728"/>
            <a:ext cx="4213359" cy="1808810"/>
          </a:xfrm>
          <a:prstGeom prst="rect">
            <a:avLst/>
          </a:prstGeom>
        </p:spPr>
        <p:txBody>
          <a:bodyPr rot="0" spcFirstLastPara="0" vert="horz" lIns="91440" tIns="45720" rIns="91440" bIns="45720" numCol="1" spcCol="0" rtlCol="0" fromWordArt="0" anchorCtr="0" forceAA="0" compatLnSpc="1">
            <a:prstTxWarp prst="textNoShape">
              <a:avLst/>
            </a:prstTxWarp>
            <a:norm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spcAft>
                <a:spcPts val="600"/>
              </a:spcAft>
              <a:buFont typeface="Arial" panose="020B0604020202020204" pitchFamily="34" charset="0"/>
            </a:pPr>
            <a:r>
              <a:rPr lang="en-US" sz="2000" dirty="0" err="1"/>
              <a:t>Además</a:t>
            </a:r>
            <a:r>
              <a:rPr lang="en-US" sz="2000" dirty="0"/>
              <a:t> de </a:t>
            </a:r>
            <a:r>
              <a:rPr lang="en-US" sz="2000" dirty="0" err="1"/>
              <a:t>difusión</a:t>
            </a:r>
            <a:r>
              <a:rPr lang="en-US" sz="2000" dirty="0"/>
              <a:t> bajo </a:t>
            </a:r>
            <a:r>
              <a:rPr lang="en-US" sz="2000" dirty="0" err="1"/>
              <a:t>demanda</a:t>
            </a:r>
            <a:r>
              <a:rPr lang="en-US" sz="2000" dirty="0"/>
              <a:t> se </a:t>
            </a:r>
            <a:r>
              <a:rPr lang="en-US" sz="2000" dirty="0" err="1"/>
              <a:t>editan</a:t>
            </a:r>
            <a:r>
              <a:rPr lang="en-US" sz="2000" dirty="0"/>
              <a:t> y </a:t>
            </a:r>
            <a:r>
              <a:rPr lang="en-US" sz="2000" dirty="0" err="1"/>
              <a:t>elaboran</a:t>
            </a:r>
            <a:r>
              <a:rPr lang="en-US" sz="2000" dirty="0"/>
              <a:t>, al </a:t>
            </a:r>
            <a:r>
              <a:rPr lang="en-US" sz="2000" dirty="0" err="1"/>
              <a:t>hilo</a:t>
            </a:r>
            <a:r>
              <a:rPr lang="en-US" sz="2000" dirty="0"/>
              <a:t> de la </a:t>
            </a:r>
            <a:r>
              <a:rPr lang="en-US" sz="2000" dirty="0" err="1"/>
              <a:t>actualidad</a:t>
            </a:r>
            <a:r>
              <a:rPr lang="en-US" sz="2000" dirty="0"/>
              <a:t> </a:t>
            </a:r>
            <a:r>
              <a:rPr lang="en-US" sz="2000" dirty="0" err="1"/>
              <a:t>informativa</a:t>
            </a:r>
            <a:r>
              <a:rPr lang="en-US" sz="2000" dirty="0"/>
              <a:t>, </a:t>
            </a:r>
            <a:r>
              <a:rPr lang="en-US" sz="2000" dirty="0" err="1"/>
              <a:t>dosieres</a:t>
            </a:r>
            <a:r>
              <a:rPr lang="en-US" sz="2000" dirty="0"/>
              <a:t>, </a:t>
            </a:r>
            <a:r>
              <a:rPr lang="en-US" sz="2000" dirty="0" err="1"/>
              <a:t>boletines</a:t>
            </a:r>
            <a:r>
              <a:rPr lang="en-US" sz="2000" dirty="0"/>
              <a:t>, etc., de </a:t>
            </a:r>
            <a:r>
              <a:rPr lang="en-US" sz="2000" dirty="0" err="1"/>
              <a:t>documentos</a:t>
            </a:r>
            <a:r>
              <a:rPr lang="en-US" sz="2000" dirty="0"/>
              <a:t> </a:t>
            </a:r>
            <a:r>
              <a:rPr lang="en-US" sz="2000" dirty="0" err="1"/>
              <a:t>sonoros</a:t>
            </a:r>
            <a:r>
              <a:rPr lang="en-US" sz="2000" dirty="0"/>
              <a:t> y </a:t>
            </a:r>
            <a:r>
              <a:rPr lang="en-US" sz="2000" dirty="0" err="1"/>
              <a:t>escritos</a:t>
            </a:r>
            <a:r>
              <a:rPr lang="en-US" sz="2000" dirty="0"/>
              <a:t>.</a:t>
            </a:r>
          </a:p>
        </p:txBody>
      </p:sp>
      <p:sp>
        <p:nvSpPr>
          <p:cNvPr id="9" name="CuadroTexto 1">
            <a:extLst>
              <a:ext uri="{FF2B5EF4-FFF2-40B4-BE49-F238E27FC236}">
                <a16:creationId xmlns:a16="http://schemas.microsoft.com/office/drawing/2014/main" id="{515C107D-E8B0-2F39-BF03-39D431ABFA90}"/>
              </a:ext>
            </a:extLst>
          </p:cNvPr>
          <p:cNvSpPr txBox="1"/>
          <p:nvPr/>
        </p:nvSpPr>
        <p:spPr>
          <a:xfrm>
            <a:off x="1540702" y="1224280"/>
            <a:ext cx="9154012" cy="1453210"/>
          </a:xfrm>
          <a:prstGeom prst="rect">
            <a:avLst/>
          </a:prstGeom>
        </p:spPr>
        <p:txBody>
          <a:bodyPr rot="0" spcFirstLastPara="0" vert="horz" lIns="91440" tIns="45720" rIns="91440" bIns="45720" numCol="1" spcCol="0" rtlCol="0" fromWordArt="0" anchor="t" anchorCtr="0" forceAA="0" compatLnSpc="1">
            <a:prstTxWarp prst="textNoShape">
              <a:avLst/>
            </a:prstTxWarp>
            <a:normAutofit/>
          </a:bodyPr>
          <a:ls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10000"/>
              </a:lnSpc>
              <a:spcAft>
                <a:spcPts val="600"/>
              </a:spcAft>
            </a:pPr>
            <a:r>
              <a:rPr lang="en-US" sz="2000" dirty="0">
                <a:ea typeface="+mn-lt"/>
                <a:cs typeface="+mn-lt"/>
              </a:rPr>
              <a:t>La </a:t>
            </a:r>
            <a:r>
              <a:rPr lang="en-US" sz="2000" dirty="0" err="1">
                <a:ea typeface="+mn-lt"/>
                <a:cs typeface="+mn-lt"/>
              </a:rPr>
              <a:t>unidad</a:t>
            </a:r>
            <a:r>
              <a:rPr lang="en-US" sz="2000" dirty="0">
                <a:ea typeface="+mn-lt"/>
                <a:cs typeface="+mn-lt"/>
              </a:rPr>
              <a:t> de </a:t>
            </a:r>
            <a:r>
              <a:rPr lang="en-US" sz="2000" dirty="0" err="1">
                <a:ea typeface="+mn-lt"/>
                <a:cs typeface="+mn-lt"/>
              </a:rPr>
              <a:t>difusión</a:t>
            </a:r>
            <a:r>
              <a:rPr lang="en-US" sz="2000" dirty="0">
                <a:ea typeface="+mn-lt"/>
                <a:cs typeface="+mn-lt"/>
              </a:rPr>
              <a:t> se </a:t>
            </a:r>
            <a:r>
              <a:rPr lang="en-US" sz="2000" dirty="0" err="1">
                <a:ea typeface="+mn-lt"/>
                <a:cs typeface="+mn-lt"/>
              </a:rPr>
              <a:t>estructura</a:t>
            </a:r>
            <a:r>
              <a:rPr lang="en-US" sz="2000" dirty="0">
                <a:ea typeface="+mn-lt"/>
                <a:cs typeface="+mn-lt"/>
              </a:rPr>
              <a:t> </a:t>
            </a:r>
            <a:r>
              <a:rPr lang="en-US" sz="2000" dirty="0" err="1">
                <a:ea typeface="+mn-lt"/>
                <a:cs typeface="+mn-lt"/>
              </a:rPr>
              <a:t>en</a:t>
            </a:r>
            <a:r>
              <a:rPr lang="en-US" sz="2000" dirty="0">
                <a:ea typeface="+mn-lt"/>
                <a:cs typeface="+mn-lt"/>
              </a:rPr>
              <a:t> las </a:t>
            </a:r>
            <a:r>
              <a:rPr lang="en-US" sz="2000" dirty="0" err="1">
                <a:ea typeface="+mn-lt"/>
                <a:cs typeface="+mn-lt"/>
              </a:rPr>
              <a:t>siguientes</a:t>
            </a:r>
            <a:r>
              <a:rPr lang="en-US" sz="2000" dirty="0">
                <a:ea typeface="+mn-lt"/>
                <a:cs typeface="+mn-lt"/>
              </a:rPr>
              <a:t> </a:t>
            </a:r>
            <a:r>
              <a:rPr lang="en-US" sz="2000" dirty="0" err="1">
                <a:ea typeface="+mn-lt"/>
                <a:cs typeface="+mn-lt"/>
              </a:rPr>
              <a:t>áreas</a:t>
            </a:r>
            <a:r>
              <a:rPr lang="en-US" sz="2000" dirty="0">
                <a:ea typeface="+mn-lt"/>
                <a:cs typeface="+mn-lt"/>
              </a:rPr>
              <a:t>:</a:t>
            </a:r>
            <a:endParaRPr lang="es-ES" dirty="0">
              <a:ea typeface="+mn-lt"/>
              <a:cs typeface="+mn-lt"/>
            </a:endParaRPr>
          </a:p>
          <a:p>
            <a:pPr marL="457200" indent="-457200" algn="ctr">
              <a:lnSpc>
                <a:spcPct val="110000"/>
              </a:lnSpc>
              <a:spcAft>
                <a:spcPts val="600"/>
              </a:spcAft>
              <a:buAutoNum type="arabicPeriod"/>
            </a:pPr>
            <a:r>
              <a:rPr lang="en-US" sz="2000" b="1" dirty="0">
                <a:ea typeface="+mn-lt"/>
                <a:cs typeface="+mn-lt"/>
              </a:rPr>
              <a:t>Ingesta y </a:t>
            </a:r>
            <a:r>
              <a:rPr lang="en-US" sz="2000" b="1" dirty="0" err="1">
                <a:ea typeface="+mn-lt"/>
                <a:cs typeface="+mn-lt"/>
              </a:rPr>
              <a:t>Digitalización</a:t>
            </a:r>
            <a:r>
              <a:rPr lang="en-US" sz="2000" b="1" dirty="0">
                <a:ea typeface="+mn-lt"/>
                <a:cs typeface="+mn-lt"/>
              </a:rPr>
              <a:t> </a:t>
            </a:r>
            <a:endParaRPr lang="es-ES" b="1" dirty="0">
              <a:ea typeface="+mn-lt"/>
              <a:cs typeface="+mn-lt"/>
            </a:endParaRPr>
          </a:p>
          <a:p>
            <a:pPr algn="ctr">
              <a:lnSpc>
                <a:spcPct val="110000"/>
              </a:lnSpc>
              <a:spcAft>
                <a:spcPts val="600"/>
              </a:spcAft>
            </a:pPr>
            <a:r>
              <a:rPr lang="en-US" sz="2000" b="1" dirty="0">
                <a:ea typeface="+mn-lt"/>
                <a:cs typeface="+mn-lt"/>
              </a:rPr>
              <a:t>2. </a:t>
            </a:r>
            <a:r>
              <a:rPr lang="en-US" sz="2000" b="1" dirty="0" err="1">
                <a:ea typeface="+mn-lt"/>
                <a:cs typeface="+mn-lt"/>
              </a:rPr>
              <a:t>Atención</a:t>
            </a:r>
            <a:r>
              <a:rPr lang="en-US" sz="2000" b="1" dirty="0">
                <a:ea typeface="+mn-lt"/>
                <a:cs typeface="+mn-lt"/>
              </a:rPr>
              <a:t> al </a:t>
            </a:r>
            <a:r>
              <a:rPr lang="en-US" sz="2000" b="1" dirty="0" err="1">
                <a:ea typeface="+mn-lt"/>
                <a:cs typeface="+mn-lt"/>
              </a:rPr>
              <a:t>usuario</a:t>
            </a:r>
            <a:endParaRPr lang="es-ES" b="1" dirty="0" err="1">
              <a:ea typeface="+mn-lt"/>
              <a:cs typeface="+mn-lt"/>
            </a:endParaRPr>
          </a:p>
        </p:txBody>
      </p:sp>
      <p:pic>
        <p:nvPicPr>
          <p:cNvPr id="12" name="Imagen 11" descr="Interfaz de usuario gráfica&#10;&#10;Descripción generada automáticamente">
            <a:extLst>
              <a:ext uri="{FF2B5EF4-FFF2-40B4-BE49-F238E27FC236}">
                <a16:creationId xmlns:a16="http://schemas.microsoft.com/office/drawing/2014/main" id="{B0C477F3-FF47-C61B-B765-B285334F9498}"/>
              </a:ext>
            </a:extLst>
          </p:cNvPr>
          <p:cNvPicPr>
            <a:picLocks noChangeAspect="1"/>
          </p:cNvPicPr>
          <p:nvPr/>
        </p:nvPicPr>
        <p:blipFill>
          <a:blip r:embed="rId2"/>
          <a:stretch>
            <a:fillRect/>
          </a:stretch>
        </p:blipFill>
        <p:spPr>
          <a:xfrm>
            <a:off x="2674913" y="2705860"/>
            <a:ext cx="5872480" cy="3226310"/>
          </a:xfrm>
          <a:prstGeom prst="rect">
            <a:avLst/>
          </a:prstGeom>
        </p:spPr>
      </p:pic>
      <p:sp>
        <p:nvSpPr>
          <p:cNvPr id="14" name="CuadroTexto 13">
            <a:extLst>
              <a:ext uri="{FF2B5EF4-FFF2-40B4-BE49-F238E27FC236}">
                <a16:creationId xmlns:a16="http://schemas.microsoft.com/office/drawing/2014/main" id="{29CD903A-BB70-B534-2657-B1542C2827DC}"/>
              </a:ext>
            </a:extLst>
          </p:cNvPr>
          <p:cNvSpPr txBox="1"/>
          <p:nvPr/>
        </p:nvSpPr>
        <p:spPr>
          <a:xfrm>
            <a:off x="2354579" y="6126602"/>
            <a:ext cx="586359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1400" dirty="0"/>
              <a:t>Formas de atención al usuario en RNE. </a:t>
            </a:r>
            <a:endParaRPr lang="es-ES" dirty="0"/>
          </a:p>
        </p:txBody>
      </p:sp>
    </p:spTree>
    <p:extLst>
      <p:ext uri="{BB962C8B-B14F-4D97-AF65-F5344CB8AC3E}">
        <p14:creationId xmlns:p14="http://schemas.microsoft.com/office/powerpoint/2010/main" val="6304301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Marcador de contenido 5">
            <a:extLst>
              <a:ext uri="{FF2B5EF4-FFF2-40B4-BE49-F238E27FC236}">
                <a16:creationId xmlns:a16="http://schemas.microsoft.com/office/drawing/2014/main" id="{8BD421D5-E8C5-9FA0-669E-C736968BF90B}"/>
              </a:ext>
            </a:extLst>
          </p:cNvPr>
          <p:cNvGraphicFramePr>
            <a:graphicFrameLocks noGrp="1"/>
          </p:cNvGraphicFramePr>
          <p:nvPr>
            <p:ph idx="1"/>
            <p:extLst>
              <p:ext uri="{D42A27DB-BD31-4B8C-83A1-F6EECF244321}">
                <p14:modId xmlns:p14="http://schemas.microsoft.com/office/powerpoint/2010/main" val="3049554789"/>
              </p:ext>
            </p:extLst>
          </p:nvPr>
        </p:nvGraphicFramePr>
        <p:xfrm>
          <a:off x="1214395" y="1597933"/>
          <a:ext cx="10449983" cy="46741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ítulo 1">
            <a:extLst>
              <a:ext uri="{FF2B5EF4-FFF2-40B4-BE49-F238E27FC236}">
                <a16:creationId xmlns:a16="http://schemas.microsoft.com/office/drawing/2014/main" id="{74EF7584-0815-D0E2-7AD6-826668C80546}"/>
              </a:ext>
            </a:extLst>
          </p:cNvPr>
          <p:cNvSpPr>
            <a:spLocks noGrp="1"/>
          </p:cNvSpPr>
          <p:nvPr>
            <p:ph type="title" idx="4294967295"/>
          </p:nvPr>
        </p:nvSpPr>
        <p:spPr>
          <a:xfrm>
            <a:off x="1327759" y="330201"/>
            <a:ext cx="10864241" cy="772090"/>
          </a:xfrm>
        </p:spPr>
        <p:txBody>
          <a:bodyPr>
            <a:normAutofit/>
          </a:bodyPr>
          <a:lstStyle/>
          <a:p>
            <a:r>
              <a:rPr lang="es-ES" dirty="0"/>
              <a:t>Normas APA: </a:t>
            </a:r>
            <a:r>
              <a:rPr lang="es-ES" i="0" dirty="0">
                <a:ea typeface="+mj-lt"/>
                <a:cs typeface="+mj-lt"/>
              </a:rPr>
              <a:t>autor, fecha, título y fuente </a:t>
            </a:r>
            <a:endParaRPr lang="es-ES" dirty="0"/>
          </a:p>
        </p:txBody>
      </p:sp>
    </p:spTree>
    <p:extLst>
      <p:ext uri="{BB962C8B-B14F-4D97-AF65-F5344CB8AC3E}">
        <p14:creationId xmlns:p14="http://schemas.microsoft.com/office/powerpoint/2010/main" val="7117897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CC0BD74-CD68-42B4-B5DA-234908F44693}"/>
              </a:ext>
            </a:extLst>
          </p:cNvPr>
          <p:cNvSpPr>
            <a:spLocks noGrp="1"/>
          </p:cNvSpPr>
          <p:nvPr>
            <p:ph type="body" idx="1"/>
          </p:nvPr>
        </p:nvSpPr>
        <p:spPr>
          <a:xfrm>
            <a:off x="1314450" y="1688433"/>
            <a:ext cx="10461950" cy="4403600"/>
          </a:xfrm>
        </p:spPr>
        <p:txBody>
          <a:bodyPr vert="horz" lIns="91440" tIns="45720" rIns="91440" bIns="45720" rtlCol="0" anchor="t">
            <a:normAutofit/>
          </a:bodyPr>
          <a:lstStyle/>
          <a:p>
            <a:r>
              <a:rPr lang="es-ES" sz="1800" b="1" dirty="0">
                <a:ea typeface="+mn-lt"/>
                <a:cs typeface="+mn-lt"/>
              </a:rPr>
              <a:t>Páginas web con contenido estático</a:t>
            </a:r>
            <a:endParaRPr lang="es-ES" sz="1800" b="1" dirty="0"/>
          </a:p>
          <a:p>
            <a:r>
              <a:rPr lang="es-ES" sz="1800" dirty="0">
                <a:ea typeface="+mn-lt"/>
                <a:cs typeface="+mn-lt"/>
              </a:rPr>
              <a:t>Apellido, A., Apellido, B., y Apellido, C. (20 de mayo de 2020). </a:t>
            </a:r>
            <a:r>
              <a:rPr lang="es-ES" sz="1800" i="1" dirty="0">
                <a:ea typeface="+mn-lt"/>
                <a:cs typeface="+mn-lt"/>
              </a:rPr>
              <a:t>Título del artículo de la página web en cursiva</a:t>
            </a:r>
            <a:r>
              <a:rPr lang="es-ES" sz="1800" dirty="0">
                <a:ea typeface="+mn-lt"/>
                <a:cs typeface="+mn-lt"/>
              </a:rPr>
              <a:t>. Nombre del sitio web. </a:t>
            </a:r>
            <a:r>
              <a:rPr lang="es-ES" sz="1800" dirty="0">
                <a:ea typeface="+mn-lt"/>
                <a:cs typeface="+mn-lt"/>
                <a:hlinkClick r:id="rId2"/>
              </a:rPr>
              <a:t>https://url.com</a:t>
            </a:r>
            <a:endParaRPr lang="es-ES" sz="1800" dirty="0"/>
          </a:p>
          <a:p>
            <a:endParaRPr lang="es-ES" sz="1800" dirty="0"/>
          </a:p>
          <a:p>
            <a:r>
              <a:rPr lang="es-ES" sz="1800" b="1" dirty="0">
                <a:ea typeface="+mn-lt"/>
                <a:cs typeface="+mn-lt"/>
              </a:rPr>
              <a:t>Páginas web con actualizaciones frecuentes</a:t>
            </a:r>
            <a:endParaRPr lang="es-ES" sz="1800" b="1" dirty="0"/>
          </a:p>
          <a:p>
            <a:r>
              <a:rPr lang="es-ES" sz="1800" dirty="0">
                <a:ea typeface="+mn-lt"/>
                <a:cs typeface="+mn-lt"/>
              </a:rPr>
              <a:t>Apellido, A., Apellido, B., y Apellido, C. (20 de mayo de 2020). </a:t>
            </a:r>
            <a:r>
              <a:rPr lang="es-ES" sz="1800" i="1" dirty="0">
                <a:ea typeface="+mn-lt"/>
                <a:cs typeface="+mn-lt"/>
              </a:rPr>
              <a:t>Título del artículo de la página web en cursiva</a:t>
            </a:r>
            <a:r>
              <a:rPr lang="es-ES" sz="1800" dirty="0">
                <a:ea typeface="+mn-lt"/>
                <a:cs typeface="+mn-lt"/>
              </a:rPr>
              <a:t>. Nombre del sitio web. Recuperado el día mes año de </a:t>
            </a:r>
            <a:r>
              <a:rPr lang="es-ES" sz="1800" dirty="0">
                <a:ea typeface="+mn-lt"/>
                <a:cs typeface="+mn-lt"/>
                <a:hlinkClick r:id="rId2"/>
              </a:rPr>
              <a:t>https://url.com</a:t>
            </a:r>
            <a:endParaRPr lang="es-ES" sz="1800" dirty="0"/>
          </a:p>
          <a:p>
            <a:endParaRPr lang="es-ES" sz="1800" dirty="0"/>
          </a:p>
          <a:p>
            <a:r>
              <a:rPr lang="es-ES" sz="1800" b="1" dirty="0">
                <a:ea typeface="+mn-lt"/>
                <a:cs typeface="+mn-lt"/>
              </a:rPr>
              <a:t>Formato especial dentro de una página web</a:t>
            </a:r>
            <a:endParaRPr lang="es-ES" sz="1800" b="1" dirty="0"/>
          </a:p>
          <a:p>
            <a:r>
              <a:rPr lang="es-ES" sz="1800" dirty="0">
                <a:ea typeface="+mn-lt"/>
                <a:cs typeface="+mn-lt"/>
              </a:rPr>
              <a:t>Apellido, A. (03 de agosto de 2020). </a:t>
            </a:r>
            <a:r>
              <a:rPr lang="es-ES" sz="1800" i="1" dirty="0">
                <a:ea typeface="+mn-lt"/>
                <a:cs typeface="+mn-lt"/>
              </a:rPr>
              <a:t>Título del archivo en cursiva</a:t>
            </a:r>
            <a:r>
              <a:rPr lang="es-ES" sz="1800" dirty="0">
                <a:ea typeface="+mn-lt"/>
                <a:cs typeface="+mn-lt"/>
              </a:rPr>
              <a:t> [Archivo Excel]. Nombre del sitio web. </a:t>
            </a:r>
            <a:r>
              <a:rPr lang="es-ES" sz="1800" dirty="0">
                <a:ea typeface="+mn-lt"/>
                <a:cs typeface="+mn-lt"/>
                <a:hlinkClick r:id="rId2"/>
              </a:rPr>
              <a:t>https://url.com</a:t>
            </a:r>
            <a:endParaRPr lang="es-ES" sz="1800" dirty="0">
              <a:ea typeface="+mn-lt"/>
              <a:cs typeface="+mn-lt"/>
            </a:endParaRPr>
          </a:p>
          <a:p>
            <a:endParaRPr lang="es-ES" sz="1800" dirty="0"/>
          </a:p>
          <a:p>
            <a:r>
              <a:rPr lang="es-ES" sz="1800" b="1" dirty="0"/>
              <a:t>Fuente:</a:t>
            </a:r>
            <a:r>
              <a:rPr lang="es-ES" sz="1800" dirty="0"/>
              <a:t> </a:t>
            </a:r>
            <a:r>
              <a:rPr lang="es-ES" sz="1800" dirty="0" err="1">
                <a:ea typeface="+mn-lt"/>
                <a:cs typeface="+mn-lt"/>
              </a:rPr>
              <a:t>Sanchez</a:t>
            </a:r>
            <a:r>
              <a:rPr lang="es-ES" sz="1800" dirty="0">
                <a:ea typeface="+mn-lt"/>
                <a:cs typeface="+mn-lt"/>
              </a:rPr>
              <a:t>, C. (s. f.). </a:t>
            </a:r>
            <a:r>
              <a:rPr lang="es-ES" sz="1800" i="1" dirty="0">
                <a:ea typeface="+mn-lt"/>
                <a:cs typeface="+mn-lt"/>
              </a:rPr>
              <a:t>¿Cómo citar una página web?. </a:t>
            </a:r>
            <a:r>
              <a:rPr lang="es-ES" sz="1800" dirty="0">
                <a:ea typeface="+mn-lt"/>
                <a:cs typeface="+mn-lt"/>
              </a:rPr>
              <a:t> Normas APA. </a:t>
            </a:r>
            <a:r>
              <a:rPr lang="es-ES" sz="1800" dirty="0">
                <a:ea typeface="+mn-lt"/>
                <a:cs typeface="+mn-lt"/>
                <a:hlinkClick r:id="rId3"/>
              </a:rPr>
              <a:t>https://normas-apa.org/referencias/citar-pagina-web/</a:t>
            </a:r>
            <a:r>
              <a:rPr lang="es-ES" sz="1800" dirty="0">
                <a:ea typeface="+mn-lt"/>
                <a:cs typeface="+mn-lt"/>
              </a:rPr>
              <a:t> </a:t>
            </a:r>
            <a:endParaRPr lang="es-ES" sz="1800" dirty="0"/>
          </a:p>
        </p:txBody>
      </p:sp>
      <p:sp>
        <p:nvSpPr>
          <p:cNvPr id="2" name="Título 1">
            <a:extLst>
              <a:ext uri="{FF2B5EF4-FFF2-40B4-BE49-F238E27FC236}">
                <a16:creationId xmlns:a16="http://schemas.microsoft.com/office/drawing/2014/main" id="{E382A429-644E-FBB9-C826-DAFE77D9B850}"/>
              </a:ext>
            </a:extLst>
          </p:cNvPr>
          <p:cNvSpPr>
            <a:spLocks noGrp="1"/>
          </p:cNvSpPr>
          <p:nvPr>
            <p:ph type="title"/>
          </p:nvPr>
        </p:nvSpPr>
        <p:spPr>
          <a:xfrm>
            <a:off x="1121410" y="388620"/>
            <a:ext cx="10461950" cy="785700"/>
          </a:xfrm>
        </p:spPr>
        <p:txBody>
          <a:bodyPr>
            <a:normAutofit fontScale="90000"/>
          </a:bodyPr>
          <a:lstStyle/>
          <a:p>
            <a:r>
              <a:rPr lang="es-ES" dirty="0">
                <a:solidFill>
                  <a:srgbClr val="FF0000"/>
                </a:solidFill>
              </a:rPr>
              <a:t>¿Cómo citar una página web?</a:t>
            </a:r>
            <a:br>
              <a:rPr lang="es-ES" dirty="0">
                <a:solidFill>
                  <a:srgbClr val="FF0000"/>
                </a:solidFill>
              </a:rPr>
            </a:br>
            <a:r>
              <a:rPr lang="es-ES" sz="2800" i="0" dirty="0">
                <a:solidFill>
                  <a:srgbClr val="FF0000"/>
                </a:solidFill>
                <a:ea typeface="+mj-lt"/>
                <a:cs typeface="+mj-lt"/>
              </a:rPr>
              <a:t>autor, fecha, título y fuente</a:t>
            </a:r>
            <a:endParaRPr lang="es-ES" sz="2800" dirty="0">
              <a:solidFill>
                <a:srgbClr val="FF0000"/>
              </a:solidFill>
            </a:endParaRPr>
          </a:p>
        </p:txBody>
      </p:sp>
    </p:spTree>
    <p:extLst>
      <p:ext uri="{BB962C8B-B14F-4D97-AF65-F5344CB8AC3E}">
        <p14:creationId xmlns:p14="http://schemas.microsoft.com/office/powerpoint/2010/main" val="12110659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E20D367-AD0F-6A8B-FCCC-99B74F6CEDA5}"/>
              </a:ext>
            </a:extLst>
          </p:cNvPr>
          <p:cNvSpPr>
            <a:spLocks noGrp="1"/>
          </p:cNvSpPr>
          <p:nvPr>
            <p:ph idx="4294967295"/>
          </p:nvPr>
        </p:nvSpPr>
        <p:spPr>
          <a:xfrm>
            <a:off x="1383030" y="2309813"/>
            <a:ext cx="8694420" cy="3549650"/>
          </a:xfrm>
        </p:spPr>
        <p:txBody>
          <a:bodyPr vert="horz" lIns="91440" tIns="45720" rIns="91440" bIns="45720" rtlCol="0" anchor="t">
            <a:noAutofit/>
          </a:bodyPr>
          <a:lstStyle/>
          <a:p>
            <a:r>
              <a:rPr lang="es-ES" sz="1800" dirty="0">
                <a:ea typeface="+mn-lt"/>
                <a:cs typeface="+mn-lt"/>
              </a:rPr>
              <a:t>Apellido, Inicial del nombre y Apellido, Inicial del nombre. (Año). Título de la canción [Canción]. En </a:t>
            </a:r>
            <a:r>
              <a:rPr lang="es-ES" sz="1800" i="1" dirty="0">
                <a:ea typeface="+mn-lt"/>
                <a:cs typeface="+mn-lt"/>
              </a:rPr>
              <a:t>Nombre del álbum en cursiva</a:t>
            </a:r>
            <a:r>
              <a:rPr lang="es-ES" sz="1800" dirty="0">
                <a:ea typeface="+mn-lt"/>
                <a:cs typeface="+mn-lt"/>
              </a:rPr>
              <a:t>. Compañía discográfica.</a:t>
            </a:r>
          </a:p>
          <a:p>
            <a:r>
              <a:rPr lang="es-ES" sz="1800" dirty="0">
                <a:ea typeface="+mn-lt"/>
                <a:cs typeface="+mn-lt"/>
              </a:rPr>
              <a:t>Ejemplos: </a:t>
            </a:r>
          </a:p>
          <a:p>
            <a:pPr marL="342900" indent="-342900">
              <a:buFont typeface="Calibri" panose="020B0604020202020204" pitchFamily="34" charset="0"/>
              <a:buChar char="-"/>
            </a:pPr>
            <a:r>
              <a:rPr lang="es-ES" sz="1800" dirty="0" err="1">
                <a:ea typeface="+mn-lt"/>
                <a:cs typeface="+mn-lt"/>
              </a:rPr>
              <a:t>Bad</a:t>
            </a:r>
            <a:r>
              <a:rPr lang="es-ES" sz="1800" dirty="0">
                <a:ea typeface="+mn-lt"/>
                <a:cs typeface="+mn-lt"/>
              </a:rPr>
              <a:t> </a:t>
            </a:r>
            <a:r>
              <a:rPr lang="es-ES" sz="1800" dirty="0" err="1">
                <a:ea typeface="+mn-lt"/>
                <a:cs typeface="+mn-lt"/>
              </a:rPr>
              <a:t>Bunny</a:t>
            </a:r>
            <a:r>
              <a:rPr lang="es-ES" sz="1800" dirty="0">
                <a:ea typeface="+mn-lt"/>
                <a:cs typeface="+mn-lt"/>
              </a:rPr>
              <a:t>, &amp; </a:t>
            </a:r>
            <a:r>
              <a:rPr lang="es-ES" sz="1800" dirty="0" err="1">
                <a:ea typeface="+mn-lt"/>
                <a:cs typeface="+mn-lt"/>
              </a:rPr>
              <a:t>Yaviah</a:t>
            </a:r>
            <a:r>
              <a:rPr lang="es-ES" sz="1800" dirty="0">
                <a:ea typeface="+mn-lt"/>
                <a:cs typeface="+mn-lt"/>
              </a:rPr>
              <a:t>. (2020). </a:t>
            </a:r>
            <a:r>
              <a:rPr lang="es-ES" sz="1800" dirty="0" err="1">
                <a:ea typeface="+mn-lt"/>
                <a:cs typeface="+mn-lt"/>
              </a:rPr>
              <a:t>Bichiyal</a:t>
            </a:r>
            <a:r>
              <a:rPr lang="es-ES" sz="1800" dirty="0">
                <a:ea typeface="+mn-lt"/>
                <a:cs typeface="+mn-lt"/>
              </a:rPr>
              <a:t> [Canción]. En </a:t>
            </a:r>
            <a:r>
              <a:rPr lang="es-ES" sz="1800" i="1" dirty="0">
                <a:ea typeface="+mn-lt"/>
                <a:cs typeface="+mn-lt"/>
              </a:rPr>
              <a:t>YHLQMDLG</a:t>
            </a:r>
            <a:r>
              <a:rPr lang="es-ES" sz="1800" dirty="0">
                <a:ea typeface="+mn-lt"/>
                <a:cs typeface="+mn-lt"/>
              </a:rPr>
              <a:t>. Rimas </a:t>
            </a:r>
            <a:r>
              <a:rPr lang="es-ES" sz="1800" dirty="0" err="1">
                <a:ea typeface="+mn-lt"/>
                <a:cs typeface="+mn-lt"/>
              </a:rPr>
              <a:t>Entertainment</a:t>
            </a:r>
            <a:r>
              <a:rPr lang="es-ES" sz="1800" dirty="0">
                <a:ea typeface="+mn-lt"/>
                <a:cs typeface="+mn-lt"/>
              </a:rPr>
              <a:t>.</a:t>
            </a:r>
          </a:p>
          <a:p>
            <a:pPr marL="342900" indent="-342900">
              <a:buFont typeface="Calibri" panose="020B0604020202020204" pitchFamily="34" charset="0"/>
              <a:buChar char="-"/>
            </a:pPr>
            <a:r>
              <a:rPr lang="es-ES" sz="1800" dirty="0">
                <a:ea typeface="+mn-lt"/>
                <a:cs typeface="+mn-lt"/>
              </a:rPr>
              <a:t>Sanz, A. (2001). Corazón </a:t>
            </a:r>
            <a:r>
              <a:rPr lang="es-ES" sz="1800" dirty="0" err="1">
                <a:ea typeface="+mn-lt"/>
                <a:cs typeface="+mn-lt"/>
              </a:rPr>
              <a:t>partío</a:t>
            </a:r>
            <a:r>
              <a:rPr lang="es-ES" sz="1800" dirty="0">
                <a:ea typeface="+mn-lt"/>
                <a:cs typeface="+mn-lt"/>
              </a:rPr>
              <a:t> [Canción]. En </a:t>
            </a:r>
            <a:r>
              <a:rPr lang="es-ES" sz="1800" i="1" dirty="0">
                <a:ea typeface="+mn-lt"/>
                <a:cs typeface="+mn-lt"/>
              </a:rPr>
              <a:t>MTV </a:t>
            </a:r>
            <a:r>
              <a:rPr lang="es-ES" sz="1800" i="1" dirty="0" err="1">
                <a:ea typeface="+mn-lt"/>
                <a:cs typeface="+mn-lt"/>
              </a:rPr>
              <a:t>Unplugged</a:t>
            </a:r>
            <a:r>
              <a:rPr lang="es-ES" sz="1800" dirty="0">
                <a:ea typeface="+mn-lt"/>
                <a:cs typeface="+mn-lt"/>
              </a:rPr>
              <a:t>. Warner Music.</a:t>
            </a:r>
            <a:endParaRPr lang="es-ES" sz="1800" dirty="0"/>
          </a:p>
          <a:p>
            <a:r>
              <a:rPr lang="es-ES" sz="1800" b="1" dirty="0">
                <a:ea typeface="+mn-lt"/>
                <a:cs typeface="+mn-lt"/>
              </a:rPr>
              <a:t>Nota: </a:t>
            </a:r>
            <a:r>
              <a:rPr lang="es-ES" sz="1800" dirty="0">
                <a:ea typeface="+mn-lt"/>
                <a:cs typeface="+mn-lt"/>
              </a:rPr>
              <a:t>Los medios de audio pueden tener únicamente componentes de audio y tienen un patrón basado en si la obra es independiente (ejemplo: álbum de música, podcast) o si forma parte de un todo mayor (ejemplo: episodios de podcasts, canciones de un álbum de música).</a:t>
            </a:r>
            <a:endParaRPr lang="es-ES" sz="1800" dirty="0"/>
          </a:p>
          <a:p>
            <a:r>
              <a:rPr lang="es-ES" sz="1800" b="1" dirty="0"/>
              <a:t>Fuente:</a:t>
            </a:r>
            <a:r>
              <a:rPr lang="es-ES" sz="1800" dirty="0"/>
              <a:t> </a:t>
            </a:r>
            <a:r>
              <a:rPr lang="es-ES" sz="1800" dirty="0">
                <a:ea typeface="+mn-lt"/>
                <a:cs typeface="+mn-lt"/>
              </a:rPr>
              <a:t>Biblioteca UPC: Citas y referencias en APA 7: Audios. (s. f.-b). </a:t>
            </a:r>
            <a:r>
              <a:rPr lang="es-ES" sz="1800" dirty="0">
                <a:ea typeface="+mn-lt"/>
                <a:cs typeface="+mn-lt"/>
                <a:hlinkClick r:id="rId2"/>
              </a:rPr>
              <a:t>https://bit.ly/3QQVDHa</a:t>
            </a:r>
            <a:r>
              <a:rPr lang="es-ES" sz="1800" dirty="0">
                <a:ea typeface="+mn-lt"/>
                <a:cs typeface="+mn-lt"/>
              </a:rPr>
              <a:t>. </a:t>
            </a:r>
            <a:endParaRPr lang="es-ES" sz="1800" dirty="0"/>
          </a:p>
          <a:p>
            <a:endParaRPr lang="es-ES" sz="1800" dirty="0"/>
          </a:p>
        </p:txBody>
      </p:sp>
      <p:sp>
        <p:nvSpPr>
          <p:cNvPr id="2" name="Título 1">
            <a:extLst>
              <a:ext uri="{FF2B5EF4-FFF2-40B4-BE49-F238E27FC236}">
                <a16:creationId xmlns:a16="http://schemas.microsoft.com/office/drawing/2014/main" id="{9A8EF927-4EAD-AEC4-8723-789D9454B2F1}"/>
              </a:ext>
            </a:extLst>
          </p:cNvPr>
          <p:cNvSpPr>
            <a:spLocks noGrp="1"/>
          </p:cNvSpPr>
          <p:nvPr>
            <p:ph type="title" idx="4294967295"/>
          </p:nvPr>
        </p:nvSpPr>
        <p:spPr>
          <a:xfrm>
            <a:off x="1223010" y="787401"/>
            <a:ext cx="8854440" cy="584200"/>
          </a:xfrm>
        </p:spPr>
        <p:txBody>
          <a:bodyPr/>
          <a:lstStyle/>
          <a:p>
            <a:r>
              <a:rPr lang="es-ES" sz="3600" dirty="0">
                <a:solidFill>
                  <a:srgbClr val="FF0000"/>
                </a:solidFill>
              </a:rPr>
              <a:t>Cómo citar audios: canción o pista</a:t>
            </a:r>
          </a:p>
        </p:txBody>
      </p:sp>
    </p:spTree>
    <p:extLst>
      <p:ext uri="{BB962C8B-B14F-4D97-AF65-F5344CB8AC3E}">
        <p14:creationId xmlns:p14="http://schemas.microsoft.com/office/powerpoint/2010/main" val="16519004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E2E6318-9722-04DC-9519-E87D482F5E96}"/>
              </a:ext>
            </a:extLst>
          </p:cNvPr>
          <p:cNvSpPr>
            <a:spLocks noGrp="1"/>
          </p:cNvSpPr>
          <p:nvPr>
            <p:ph idx="4294967295"/>
          </p:nvPr>
        </p:nvSpPr>
        <p:spPr>
          <a:xfrm>
            <a:off x="1360170" y="1929765"/>
            <a:ext cx="10424160" cy="4733925"/>
          </a:xfrm>
        </p:spPr>
        <p:txBody>
          <a:bodyPr vert="horz" lIns="91440" tIns="45720" rIns="91440" bIns="45720" rtlCol="0" anchor="t">
            <a:noAutofit/>
          </a:bodyPr>
          <a:lstStyle/>
          <a:p>
            <a:r>
              <a:rPr lang="es-ES" sz="1800" dirty="0"/>
              <a:t>Antes de incluir en una base de datos la información, se sugiere tener en cuenta: </a:t>
            </a:r>
          </a:p>
          <a:p>
            <a:pPr marL="285750" indent="-285750">
              <a:buFont typeface="Arial"/>
              <a:buChar char="•"/>
            </a:pPr>
            <a:r>
              <a:rPr lang="es-ES" sz="1800" dirty="0">
                <a:ea typeface="+mn-lt"/>
                <a:cs typeface="+mn-lt"/>
              </a:rPr>
              <a:t>Nombre del presentador, locutor(es) o usuario(s) que publicó(</a:t>
            </a:r>
            <a:r>
              <a:rPr lang="es-ES" sz="1800" dirty="0" err="1">
                <a:ea typeface="+mn-lt"/>
                <a:cs typeface="+mn-lt"/>
              </a:rPr>
              <a:t>an</a:t>
            </a:r>
            <a:r>
              <a:rPr lang="es-ES" sz="1800" dirty="0">
                <a:ea typeface="+mn-lt"/>
                <a:cs typeface="+mn-lt"/>
              </a:rPr>
              <a:t>) el pódcast</a:t>
            </a:r>
            <a:endParaRPr lang="es-ES" sz="1800" dirty="0"/>
          </a:p>
          <a:p>
            <a:pPr marL="285750" indent="-285750">
              <a:buFont typeface="Arial"/>
              <a:buChar char="•"/>
            </a:pPr>
            <a:r>
              <a:rPr lang="es-ES" sz="1800" dirty="0">
                <a:ea typeface="+mn-lt"/>
                <a:cs typeface="+mn-lt"/>
              </a:rPr>
              <a:t>Nombre de la compañía o institución que publicó el material</a:t>
            </a:r>
            <a:endParaRPr lang="es-ES" sz="1800" dirty="0"/>
          </a:p>
          <a:p>
            <a:pPr marL="285750" indent="-285750">
              <a:buFont typeface="Arial"/>
              <a:buChar char="•"/>
            </a:pPr>
            <a:r>
              <a:rPr lang="es-ES" sz="1800" dirty="0">
                <a:ea typeface="+mn-lt"/>
                <a:cs typeface="+mn-lt"/>
              </a:rPr>
              <a:t>Título del pódcast</a:t>
            </a:r>
            <a:endParaRPr lang="es-ES" sz="1800" dirty="0"/>
          </a:p>
          <a:p>
            <a:pPr marL="285750" indent="-285750">
              <a:buFont typeface="Arial"/>
              <a:buChar char="•"/>
            </a:pPr>
            <a:r>
              <a:rPr lang="es-ES" sz="1800" dirty="0">
                <a:ea typeface="+mn-lt"/>
                <a:cs typeface="+mn-lt"/>
              </a:rPr>
              <a:t>Título del episodio</a:t>
            </a:r>
            <a:endParaRPr lang="es-ES" sz="1800" dirty="0"/>
          </a:p>
          <a:p>
            <a:pPr marL="285750" indent="-285750">
              <a:buFont typeface="Arial"/>
              <a:buChar char="•"/>
            </a:pPr>
            <a:r>
              <a:rPr lang="es-ES" sz="1800" dirty="0">
                <a:ea typeface="+mn-lt"/>
                <a:cs typeface="+mn-lt"/>
              </a:rPr>
              <a:t>Plataforma donde se encuentra el pódcast</a:t>
            </a:r>
            <a:endParaRPr lang="es-ES" sz="1800" dirty="0"/>
          </a:p>
          <a:p>
            <a:pPr marL="285750" indent="-285750">
              <a:buFont typeface="Arial"/>
              <a:buChar char="•"/>
            </a:pPr>
            <a:r>
              <a:rPr lang="es-ES" sz="1800" dirty="0">
                <a:ea typeface="+mn-lt"/>
                <a:cs typeface="+mn-lt"/>
              </a:rPr>
              <a:t>Fecha de publicación</a:t>
            </a:r>
            <a:endParaRPr lang="es-ES" sz="1800" dirty="0"/>
          </a:p>
          <a:p>
            <a:pPr marL="285750" indent="-285750">
              <a:buFont typeface="Arial"/>
              <a:buChar char="•"/>
            </a:pPr>
            <a:r>
              <a:rPr lang="es-ES" sz="1800" dirty="0">
                <a:ea typeface="+mn-lt"/>
                <a:cs typeface="+mn-lt"/>
              </a:rPr>
              <a:t>URL de referencia</a:t>
            </a:r>
            <a:endParaRPr lang="es-ES" sz="1800" dirty="0"/>
          </a:p>
          <a:p>
            <a:r>
              <a:rPr lang="es-ES" sz="1800" b="1" dirty="0">
                <a:highlight>
                  <a:srgbClr val="FFFF00"/>
                </a:highlight>
                <a:ea typeface="+mn-lt"/>
                <a:cs typeface="+mn-lt"/>
              </a:rPr>
              <a:t>Estructura para la Referencia del pódcast: </a:t>
            </a:r>
            <a:r>
              <a:rPr lang="es-ES" sz="1800" dirty="0">
                <a:ea typeface="+mn-lt"/>
                <a:cs typeface="+mn-lt"/>
              </a:rPr>
              <a:t>las referencias van al final del trabajo o documento.</a:t>
            </a:r>
          </a:p>
          <a:p>
            <a:r>
              <a:rPr lang="es-ES" sz="1800" dirty="0">
                <a:ea typeface="+mn-lt"/>
                <a:cs typeface="+mn-lt"/>
              </a:rPr>
              <a:t> Apellido, N. M. (rol en la publicación). (Año, Mes, Fecha). </a:t>
            </a:r>
            <a:r>
              <a:rPr lang="es-ES" sz="1800" i="1" dirty="0">
                <a:ea typeface="+mn-lt"/>
                <a:cs typeface="+mn-lt"/>
              </a:rPr>
              <a:t>Título del episodio (</a:t>
            </a:r>
            <a:r>
              <a:rPr lang="es-ES" sz="1800" dirty="0">
                <a:ea typeface="+mn-lt"/>
                <a:cs typeface="+mn-lt"/>
              </a:rPr>
              <a:t>Número del episodio</a:t>
            </a:r>
            <a:r>
              <a:rPr lang="es-ES" sz="1800" i="1" dirty="0">
                <a:ea typeface="+mn-lt"/>
                <a:cs typeface="+mn-lt"/>
              </a:rPr>
              <a:t>) </a:t>
            </a:r>
            <a:r>
              <a:rPr lang="es-ES" sz="1800" dirty="0">
                <a:ea typeface="+mn-lt"/>
                <a:cs typeface="+mn-lt"/>
              </a:rPr>
              <a:t> [Audio podcast episodio]. En Título del pódcast. Empresa productora. URL</a:t>
            </a:r>
            <a:endParaRPr lang="es-ES" sz="1800" dirty="0"/>
          </a:p>
          <a:p>
            <a:r>
              <a:rPr lang="es-ES" sz="1800" b="1" dirty="0">
                <a:solidFill>
                  <a:srgbClr val="333333"/>
                </a:solidFill>
                <a:ea typeface="+mn-lt"/>
                <a:cs typeface="+mn-lt"/>
              </a:rPr>
              <a:t>Cita: </a:t>
            </a:r>
            <a:r>
              <a:rPr lang="es-ES" sz="1800" dirty="0">
                <a:solidFill>
                  <a:srgbClr val="333333"/>
                </a:solidFill>
                <a:ea typeface="+mn-lt"/>
                <a:cs typeface="+mn-lt"/>
              </a:rPr>
              <a:t>la cita va en el cuerpo del documento.</a:t>
            </a:r>
            <a:br>
              <a:rPr lang="es-ES" sz="1800" b="1" dirty="0">
                <a:solidFill>
                  <a:srgbClr val="333333"/>
                </a:solidFill>
                <a:ea typeface="+mn-lt"/>
                <a:cs typeface="+mn-lt"/>
              </a:rPr>
            </a:br>
            <a:r>
              <a:rPr lang="es-ES" sz="1800" dirty="0">
                <a:solidFill>
                  <a:srgbClr val="333333"/>
                </a:solidFill>
                <a:ea typeface="+mn-lt"/>
                <a:cs typeface="+mn-lt"/>
              </a:rPr>
              <a:t>(Ramos, 2015-presente, 43m20s)</a:t>
            </a:r>
            <a:endParaRPr lang="es-ES" sz="1800" dirty="0"/>
          </a:p>
          <a:p>
            <a:endParaRPr lang="es-ES" sz="1800" dirty="0"/>
          </a:p>
        </p:txBody>
      </p:sp>
      <p:sp>
        <p:nvSpPr>
          <p:cNvPr id="2" name="Título 1">
            <a:extLst>
              <a:ext uri="{FF2B5EF4-FFF2-40B4-BE49-F238E27FC236}">
                <a16:creationId xmlns:a16="http://schemas.microsoft.com/office/drawing/2014/main" id="{A99A62EF-BE5D-55E9-CACE-093F3EB48E03}"/>
              </a:ext>
            </a:extLst>
          </p:cNvPr>
          <p:cNvSpPr>
            <a:spLocks noGrp="1"/>
          </p:cNvSpPr>
          <p:nvPr>
            <p:ph type="title" idx="4294967295"/>
          </p:nvPr>
        </p:nvSpPr>
        <p:spPr>
          <a:xfrm>
            <a:off x="1360170" y="346075"/>
            <a:ext cx="8717280" cy="1173163"/>
          </a:xfrm>
        </p:spPr>
        <p:txBody>
          <a:bodyPr>
            <a:normAutofit/>
          </a:bodyPr>
          <a:lstStyle/>
          <a:p>
            <a:r>
              <a:rPr lang="es-ES" sz="3600" dirty="0">
                <a:solidFill>
                  <a:srgbClr val="FF0000"/>
                </a:solidFill>
              </a:rPr>
              <a:t>Normas APA para </a:t>
            </a:r>
            <a:r>
              <a:rPr lang="es-ES" sz="3600" dirty="0" err="1">
                <a:solidFill>
                  <a:srgbClr val="FF0000"/>
                </a:solidFill>
              </a:rPr>
              <a:t>Pódcasts</a:t>
            </a:r>
            <a:br>
              <a:rPr lang="es-ES" sz="3600" dirty="0">
                <a:solidFill>
                  <a:srgbClr val="FF0000"/>
                </a:solidFill>
              </a:rPr>
            </a:br>
            <a:r>
              <a:rPr lang="es-ES" sz="3600" i="0" dirty="0">
                <a:solidFill>
                  <a:srgbClr val="FF0000"/>
                </a:solidFill>
                <a:ea typeface="+mj-lt"/>
                <a:cs typeface="+mj-lt"/>
              </a:rPr>
              <a:t>autor, fecha, título y fuente</a:t>
            </a:r>
            <a:endParaRPr lang="es-ES" sz="3600" dirty="0">
              <a:solidFill>
                <a:srgbClr val="FF0000"/>
              </a:solidFill>
            </a:endParaRPr>
          </a:p>
        </p:txBody>
      </p:sp>
    </p:spTree>
    <p:extLst>
      <p:ext uri="{BB962C8B-B14F-4D97-AF65-F5344CB8AC3E}">
        <p14:creationId xmlns:p14="http://schemas.microsoft.com/office/powerpoint/2010/main" val="2795397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92F10-B751-C86B-3382-B05B743EFABE}"/>
              </a:ext>
            </a:extLst>
          </p:cNvPr>
          <p:cNvSpPr>
            <a:spLocks noGrp="1"/>
          </p:cNvSpPr>
          <p:nvPr>
            <p:ph type="title"/>
          </p:nvPr>
        </p:nvSpPr>
        <p:spPr/>
        <p:txBody>
          <a:bodyPr/>
          <a:lstStyle/>
          <a:p>
            <a:r>
              <a:rPr lang="es-ES" dirty="0"/>
              <a:t>Tema 7</a:t>
            </a:r>
          </a:p>
        </p:txBody>
      </p:sp>
      <p:sp>
        <p:nvSpPr>
          <p:cNvPr id="3" name="Marcador de texto 2">
            <a:extLst>
              <a:ext uri="{FF2B5EF4-FFF2-40B4-BE49-F238E27FC236}">
                <a16:creationId xmlns:a16="http://schemas.microsoft.com/office/drawing/2014/main" id="{83D5BB7C-0881-01B6-3939-671E43294170}"/>
              </a:ext>
            </a:extLst>
          </p:cNvPr>
          <p:cNvSpPr>
            <a:spLocks noGrp="1"/>
          </p:cNvSpPr>
          <p:nvPr>
            <p:ph type="body" idx="1"/>
          </p:nvPr>
        </p:nvSpPr>
        <p:spPr/>
        <p:txBody>
          <a:bodyPr/>
          <a:lstStyle/>
          <a:p>
            <a:r>
              <a:rPr lang="es-ES" sz="1800" b="1" dirty="0">
                <a:latin typeface="Calibri" panose="020F0502020204030204" pitchFamily="34" charset="0"/>
              </a:rPr>
              <a:t>Documentación de la imagen en movimiento. </a:t>
            </a:r>
            <a:r>
              <a:rPr lang="es-ES" sz="1800" b="1">
                <a:latin typeface="Calibri" panose="020F0502020204030204" pitchFamily="34" charset="0"/>
              </a:rPr>
              <a:t>Spot televisivo</a:t>
            </a:r>
            <a:endParaRPr lang="es-ES" sz="1800" b="1" dirty="0">
              <a:latin typeface="Calibri" panose="020F0502020204030204" pitchFamily="34" charset="0"/>
            </a:endParaRPr>
          </a:p>
        </p:txBody>
      </p:sp>
      <p:sp>
        <p:nvSpPr>
          <p:cNvPr id="4" name="Marcador de pie de página 3">
            <a:extLst>
              <a:ext uri="{FF2B5EF4-FFF2-40B4-BE49-F238E27FC236}">
                <a16:creationId xmlns:a16="http://schemas.microsoft.com/office/drawing/2014/main" id="{D8E2A38F-1320-55B9-6200-642B1B51E203}"/>
              </a:ext>
            </a:extLst>
          </p:cNvPr>
          <p:cNvSpPr>
            <a:spLocks noGrp="1"/>
          </p:cNvSpPr>
          <p:nvPr>
            <p:ph type="ftr" sz="quarter" idx="10"/>
          </p:nvPr>
        </p:nvSpPr>
        <p:spPr/>
        <p:txBody>
          <a:bodyPr/>
          <a:lstStyle/>
          <a:p>
            <a:r>
              <a:rPr lang="es-ES"/>
              <a:t>Elaborado por: Clara Janneth Santos-Martínez</a:t>
            </a:r>
            <a:endParaRPr lang="es-ES" dirty="0"/>
          </a:p>
        </p:txBody>
      </p:sp>
      <p:sp>
        <p:nvSpPr>
          <p:cNvPr id="5" name="Marcador de número de diapositiva 4">
            <a:extLst>
              <a:ext uri="{FF2B5EF4-FFF2-40B4-BE49-F238E27FC236}">
                <a16:creationId xmlns:a16="http://schemas.microsoft.com/office/drawing/2014/main" id="{07F94B15-A019-F7F4-FC5E-4C02A4994135}"/>
              </a:ext>
            </a:extLst>
          </p:cNvPr>
          <p:cNvSpPr>
            <a:spLocks noGrp="1"/>
          </p:cNvSpPr>
          <p:nvPr>
            <p:ph type="sldNum" sz="quarter" idx="11"/>
          </p:nvPr>
        </p:nvSpPr>
        <p:spPr/>
        <p:txBody>
          <a:bodyPr/>
          <a:lstStyle/>
          <a:p>
            <a:fld id="{EAB12A51-B90F-41A2-8418-3383866E81AA}" type="slidenum">
              <a:rPr lang="es-ES" smtClean="0"/>
              <a:t>48</a:t>
            </a:fld>
            <a:endParaRPr lang="es-ES"/>
          </a:p>
        </p:txBody>
      </p:sp>
    </p:spTree>
    <p:extLst>
      <p:ext uri="{BB962C8B-B14F-4D97-AF65-F5344CB8AC3E}">
        <p14:creationId xmlns:p14="http://schemas.microsoft.com/office/powerpoint/2010/main" val="16356097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1E9CA2-F5FE-41D8-8AE5-428A3E900B35}"/>
              </a:ext>
            </a:extLst>
          </p:cNvPr>
          <p:cNvSpPr>
            <a:spLocks noGrp="1"/>
          </p:cNvSpPr>
          <p:nvPr>
            <p:ph type="title" idx="4294967295"/>
          </p:nvPr>
        </p:nvSpPr>
        <p:spPr>
          <a:xfrm>
            <a:off x="1748790" y="322576"/>
            <a:ext cx="9989819" cy="1039880"/>
          </a:xfrm>
        </p:spPr>
        <p:txBody>
          <a:bodyPr/>
          <a:lstStyle/>
          <a:p>
            <a:r>
              <a:rPr lang="es-ES" sz="3600" b="1" dirty="0">
                <a:solidFill>
                  <a:schemeClr val="accent1"/>
                </a:solidFill>
              </a:rPr>
              <a:t>Exploración de recursos documentales en la web:</a:t>
            </a:r>
            <a:endParaRPr lang="en-GB" sz="3600" b="1" dirty="0">
              <a:solidFill>
                <a:schemeClr val="accent1"/>
              </a:solidFill>
              <a:cs typeface="Calibri Light"/>
            </a:endParaRPr>
          </a:p>
        </p:txBody>
      </p:sp>
      <p:graphicFrame>
        <p:nvGraphicFramePr>
          <p:cNvPr id="10" name="Marcador de contenido 5">
            <a:extLst>
              <a:ext uri="{FF2B5EF4-FFF2-40B4-BE49-F238E27FC236}">
                <a16:creationId xmlns:a16="http://schemas.microsoft.com/office/drawing/2014/main" id="{1A978F99-CCBE-07C9-038C-D4A23102ACF3}"/>
              </a:ext>
            </a:extLst>
          </p:cNvPr>
          <p:cNvGraphicFramePr>
            <a:graphicFrameLocks noGrp="1"/>
          </p:cNvGraphicFramePr>
          <p:nvPr>
            <p:ph idx="4294967295"/>
            <p:extLst>
              <p:ext uri="{D42A27DB-BD31-4B8C-83A1-F6EECF244321}">
                <p14:modId xmlns:p14="http://schemas.microsoft.com/office/powerpoint/2010/main" val="3912148914"/>
              </p:ext>
            </p:extLst>
          </p:nvPr>
        </p:nvGraphicFramePr>
        <p:xfrm>
          <a:off x="2194878" y="842516"/>
          <a:ext cx="8856000" cy="5400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5" name="CuadroTexto 74">
            <a:extLst>
              <a:ext uri="{FF2B5EF4-FFF2-40B4-BE49-F238E27FC236}">
                <a16:creationId xmlns:a16="http://schemas.microsoft.com/office/drawing/2014/main" id="{3AFCDA4C-0193-F52A-9F15-54E086846E45}"/>
              </a:ext>
            </a:extLst>
          </p:cNvPr>
          <p:cNvSpPr txBox="1"/>
          <p:nvPr/>
        </p:nvSpPr>
        <p:spPr>
          <a:xfrm>
            <a:off x="1748790" y="5722576"/>
            <a:ext cx="9144000" cy="553998"/>
          </a:xfrm>
          <a:prstGeom prst="rect">
            <a:avLst/>
          </a:prstGeom>
          <a:solidFill>
            <a:schemeClr val="bg1">
              <a:lumMod val="95000"/>
            </a:schemeClr>
          </a:solidFill>
          <a:ln>
            <a:solidFill>
              <a:srgbClr val="FF0000"/>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s-ES" sz="1500" dirty="0">
                <a:cs typeface="Calibri"/>
              </a:rPr>
              <a:t>Revisar el Boletín Informativo 2021. Evolución cinematográfica 2011-2021. (p. 15)</a:t>
            </a:r>
          </a:p>
          <a:p>
            <a:r>
              <a:rPr lang="es-ES" sz="1500" dirty="0">
                <a:cs typeface="Calibri"/>
              </a:rPr>
              <a:t>***Observe el descenso de producción en 2020 por la pandemia.</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8C7D35B-1A7C-4D31-8112-238B87505571}" type="slidenum">
              <a:rPr lang="es-ES" smtClean="0"/>
              <a:pPr/>
              <a:t>49</a:t>
            </a:fld>
            <a:endParaRPr lang="es-ES"/>
          </a:p>
        </p:txBody>
      </p:sp>
    </p:spTree>
    <p:extLst>
      <p:ext uri="{BB962C8B-B14F-4D97-AF65-F5344CB8AC3E}">
        <p14:creationId xmlns:p14="http://schemas.microsoft.com/office/powerpoint/2010/main" val="3881058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E884BDF-7A15-3568-4833-217AEFDC614C}"/>
              </a:ext>
            </a:extLst>
          </p:cNvPr>
          <p:cNvSpPr>
            <a:spLocks noGrp="1"/>
          </p:cNvSpPr>
          <p:nvPr>
            <p:ph type="body" idx="1"/>
          </p:nvPr>
        </p:nvSpPr>
        <p:spPr>
          <a:xfrm>
            <a:off x="1343025" y="3429000"/>
            <a:ext cx="10433375" cy="2219326"/>
          </a:xfrm>
        </p:spPr>
        <p:txBody>
          <a:bodyPr>
            <a:normAutofit/>
          </a:bodyPr>
          <a:lstStyle/>
          <a:p>
            <a:pPr>
              <a:lnSpc>
                <a:spcPct val="100000"/>
              </a:lnSpc>
              <a:spcBef>
                <a:spcPts val="600"/>
              </a:spcBef>
            </a:pPr>
            <a:r>
              <a:rPr lang="es-ES" sz="1600" dirty="0"/>
              <a:t>Descripción de la Estrategia pedagógica: Integración Office 365</a:t>
            </a:r>
          </a:p>
          <a:p>
            <a:pPr lvl="1">
              <a:lnSpc>
                <a:spcPct val="100000"/>
              </a:lnSpc>
              <a:spcBef>
                <a:spcPts val="600"/>
              </a:spcBef>
            </a:pPr>
            <a:r>
              <a:rPr lang="es-ES" sz="1600" dirty="0"/>
              <a:t>Inicio con herramientas: One Note, Listas y One Drive</a:t>
            </a:r>
          </a:p>
          <a:p>
            <a:pPr>
              <a:lnSpc>
                <a:spcPct val="100000"/>
              </a:lnSpc>
              <a:spcBef>
                <a:spcPts val="600"/>
              </a:spcBef>
            </a:pPr>
            <a:r>
              <a:rPr lang="es-ES" sz="1600" dirty="0"/>
              <a:t>Ejercicio 0. Diferenciar Enlace largo, acortamiento de URL, hipervínculo</a:t>
            </a:r>
          </a:p>
          <a:p>
            <a:pPr lvl="1">
              <a:lnSpc>
                <a:spcPct val="100000"/>
              </a:lnSpc>
              <a:spcBef>
                <a:spcPts val="600"/>
              </a:spcBef>
            </a:pPr>
            <a:r>
              <a:rPr lang="es-ES" sz="1600" dirty="0"/>
              <a:t>Investigar: 3 herramientas que permitan realizar acortamiento de URL’. </a:t>
            </a:r>
          </a:p>
          <a:p>
            <a:pPr lvl="1">
              <a:lnSpc>
                <a:spcPct val="100000"/>
              </a:lnSpc>
              <a:spcBef>
                <a:spcPts val="600"/>
              </a:spcBef>
            </a:pPr>
            <a:r>
              <a:rPr lang="es-ES" sz="1600" dirty="0"/>
              <a:t>Realizar una Tabla: 3 ventajas y desventajas de cada una de las herramientas investigadas</a:t>
            </a:r>
          </a:p>
          <a:p>
            <a:pPr>
              <a:lnSpc>
                <a:spcPct val="100000"/>
              </a:lnSpc>
              <a:spcBef>
                <a:spcPts val="600"/>
              </a:spcBef>
            </a:pPr>
            <a:r>
              <a:rPr lang="es-ES" sz="1600" dirty="0"/>
              <a:t>Realizar Lectura 1: Galdón López (2005)</a:t>
            </a:r>
          </a:p>
        </p:txBody>
      </p:sp>
      <p:sp>
        <p:nvSpPr>
          <p:cNvPr id="3" name="Marcador de número de diapositiva 2">
            <a:extLst>
              <a:ext uri="{FF2B5EF4-FFF2-40B4-BE49-F238E27FC236}">
                <a16:creationId xmlns:a16="http://schemas.microsoft.com/office/drawing/2014/main" id="{EA33A7A8-38EA-8433-90A8-19D1E7C83F92}"/>
              </a:ext>
            </a:extLst>
          </p:cNvPr>
          <p:cNvSpPr>
            <a:spLocks noGrp="1"/>
          </p:cNvSpPr>
          <p:nvPr>
            <p:ph type="sldNum" idx="12"/>
          </p:nvPr>
        </p:nvSpPr>
        <p:spPr/>
        <p:txBody>
          <a:bodyPr>
            <a:normAutofit lnSpcReduction="10000"/>
          </a:bodyPr>
          <a:lstStyle/>
          <a:p>
            <a:fld id="{00000000-1234-1234-1234-123412341234}" type="slidenum">
              <a:rPr lang="es-ES" smtClean="0"/>
              <a:pPr/>
              <a:t>5</a:t>
            </a:fld>
            <a:endParaRPr lang="es-ES"/>
          </a:p>
        </p:txBody>
      </p:sp>
      <p:sp>
        <p:nvSpPr>
          <p:cNvPr id="4" name="Marcador de pie de página 3">
            <a:extLst>
              <a:ext uri="{FF2B5EF4-FFF2-40B4-BE49-F238E27FC236}">
                <a16:creationId xmlns:a16="http://schemas.microsoft.com/office/drawing/2014/main" id="{D4A7B7B4-8313-4B51-B5EC-EBC7623B5063}"/>
              </a:ext>
            </a:extLst>
          </p:cNvPr>
          <p:cNvSpPr>
            <a:spLocks noGrp="1"/>
          </p:cNvSpPr>
          <p:nvPr>
            <p:ph type="ftr" sz="quarter" idx="13"/>
          </p:nvPr>
        </p:nvSpPr>
        <p:spPr/>
        <p:txBody>
          <a:bodyPr/>
          <a:lstStyle/>
          <a:p>
            <a:r>
              <a:rPr lang="es-ES"/>
              <a:t>Elaborado por: Clara Janneth Santos-Martínez</a:t>
            </a:r>
            <a:endParaRPr lang="es-ES" dirty="0"/>
          </a:p>
        </p:txBody>
      </p:sp>
      <p:sp>
        <p:nvSpPr>
          <p:cNvPr id="5" name="Título 4">
            <a:extLst>
              <a:ext uri="{FF2B5EF4-FFF2-40B4-BE49-F238E27FC236}">
                <a16:creationId xmlns:a16="http://schemas.microsoft.com/office/drawing/2014/main" id="{1531C02E-CE36-D897-CB03-0ECC9C365B23}"/>
              </a:ext>
            </a:extLst>
          </p:cNvPr>
          <p:cNvSpPr>
            <a:spLocks noGrp="1"/>
          </p:cNvSpPr>
          <p:nvPr>
            <p:ph type="title"/>
          </p:nvPr>
        </p:nvSpPr>
        <p:spPr>
          <a:xfrm>
            <a:off x="1252330" y="1808199"/>
            <a:ext cx="9596645" cy="1051321"/>
          </a:xfrm>
        </p:spPr>
        <p:txBody>
          <a:bodyPr/>
          <a:lstStyle/>
          <a:p>
            <a:r>
              <a:rPr lang="es-ES" dirty="0"/>
              <a:t>Tema 0. Introducción </a:t>
            </a:r>
          </a:p>
        </p:txBody>
      </p:sp>
      <p:grpSp>
        <p:nvGrpSpPr>
          <p:cNvPr id="6" name="Grupo 5">
            <a:extLst>
              <a:ext uri="{FF2B5EF4-FFF2-40B4-BE49-F238E27FC236}">
                <a16:creationId xmlns:a16="http://schemas.microsoft.com/office/drawing/2014/main" id="{759352B6-1626-1F8E-9B71-7BFFBDB44695}"/>
              </a:ext>
            </a:extLst>
          </p:cNvPr>
          <p:cNvGrpSpPr/>
          <p:nvPr/>
        </p:nvGrpSpPr>
        <p:grpSpPr>
          <a:xfrm>
            <a:off x="7056911" y="1300163"/>
            <a:ext cx="4057534" cy="1666044"/>
            <a:chOff x="7752236" y="1709738"/>
            <a:chExt cx="4057534" cy="1666044"/>
          </a:xfrm>
        </p:grpSpPr>
        <p:pic>
          <p:nvPicPr>
            <p:cNvPr id="7" name="Imagen 6" descr="Interfaz de usuario gráfica, Aplicación, Icono, Teams&#10;&#10;Descripción generada automáticamente">
              <a:extLst>
                <a:ext uri="{FF2B5EF4-FFF2-40B4-BE49-F238E27FC236}">
                  <a16:creationId xmlns:a16="http://schemas.microsoft.com/office/drawing/2014/main" id="{12777105-3EE4-1407-3EA4-3BB8AEA566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4603" y="1882271"/>
              <a:ext cx="1432800" cy="1455366"/>
            </a:xfrm>
            <a:prstGeom prst="rect">
              <a:avLst/>
            </a:prstGeom>
          </p:spPr>
        </p:pic>
        <p:pic>
          <p:nvPicPr>
            <p:cNvPr id="8" name="Imagen 7" descr="Gráfico&#10;&#10;Descripción generada automáticamente">
              <a:extLst>
                <a:ext uri="{FF2B5EF4-FFF2-40B4-BE49-F238E27FC236}">
                  <a16:creationId xmlns:a16="http://schemas.microsoft.com/office/drawing/2014/main" id="{5F8A5FC0-99EF-747D-0B88-00BB9F4A2C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6970" y="1709738"/>
              <a:ext cx="1432800" cy="1610420"/>
            </a:xfrm>
            <a:prstGeom prst="rect">
              <a:avLst/>
            </a:prstGeom>
          </p:spPr>
        </p:pic>
        <p:pic>
          <p:nvPicPr>
            <p:cNvPr id="10" name="Imagen 9" descr="Aplicación, Icono&#10;&#10;Descripción generada automáticamente con confianza media">
              <a:extLst>
                <a:ext uri="{FF2B5EF4-FFF2-40B4-BE49-F238E27FC236}">
                  <a16:creationId xmlns:a16="http://schemas.microsoft.com/office/drawing/2014/main" id="{8E72802E-6DAF-F733-B4D4-47B4AC09D3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52236" y="1882271"/>
              <a:ext cx="1432800" cy="1493511"/>
            </a:xfrm>
            <a:prstGeom prst="rect">
              <a:avLst/>
            </a:prstGeom>
          </p:spPr>
        </p:pic>
      </p:grpSp>
    </p:spTree>
    <p:extLst>
      <p:ext uri="{BB962C8B-B14F-4D97-AF65-F5344CB8AC3E}">
        <p14:creationId xmlns:p14="http://schemas.microsoft.com/office/powerpoint/2010/main" val="22000034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8EED06-8C9E-4163-AEC2-4108D6EB4BBB}"/>
              </a:ext>
            </a:extLst>
          </p:cNvPr>
          <p:cNvSpPr>
            <a:spLocks noGrp="1"/>
          </p:cNvSpPr>
          <p:nvPr>
            <p:ph type="title" idx="4294967295"/>
          </p:nvPr>
        </p:nvSpPr>
        <p:spPr>
          <a:xfrm>
            <a:off x="1281748" y="509557"/>
            <a:ext cx="8532812" cy="609600"/>
          </a:xfrm>
        </p:spPr>
        <p:txBody>
          <a:bodyPr>
            <a:noAutofit/>
          </a:bodyPr>
          <a:lstStyle/>
          <a:p>
            <a:r>
              <a:rPr lang="es-ES" b="0" dirty="0">
                <a:cs typeface="Calibri Light"/>
              </a:rPr>
              <a:t>Exploración de recursos en la web</a:t>
            </a:r>
          </a:p>
        </p:txBody>
      </p:sp>
      <p:sp>
        <p:nvSpPr>
          <p:cNvPr id="8" name="Slide Number Placeholder 7"/>
          <p:cNvSpPr>
            <a:spLocks noGrp="1"/>
          </p:cNvSpPr>
          <p:nvPr>
            <p:ph type="sldNum" sz="quarter" idx="4294967295"/>
          </p:nvPr>
        </p:nvSpPr>
        <p:spPr>
          <a:xfrm>
            <a:off x="9448800" y="6356350"/>
            <a:ext cx="2743200" cy="365125"/>
          </a:xfrm>
        </p:spPr>
        <p:txBody>
          <a:bodyPr/>
          <a:lstStyle/>
          <a:p>
            <a:fld id="{00000000-1234-1234-1234-123412341234}" type="slidenum">
              <a:rPr lang="es-ES" smtClean="0"/>
              <a:pPr/>
              <a:t>50</a:t>
            </a:fld>
            <a:endParaRPr lang="es-ES"/>
          </a:p>
        </p:txBody>
      </p:sp>
      <p:sp>
        <p:nvSpPr>
          <p:cNvPr id="3" name="Marcador de contenido 2">
            <a:extLst>
              <a:ext uri="{FF2B5EF4-FFF2-40B4-BE49-F238E27FC236}">
                <a16:creationId xmlns:a16="http://schemas.microsoft.com/office/drawing/2014/main" id="{E22BC943-717A-4FBB-9E6B-6FD8FD8350EF}"/>
              </a:ext>
            </a:extLst>
          </p:cNvPr>
          <p:cNvSpPr>
            <a:spLocks noGrp="1"/>
          </p:cNvSpPr>
          <p:nvPr>
            <p:ph type="body" idx="4294967295"/>
          </p:nvPr>
        </p:nvSpPr>
        <p:spPr>
          <a:xfrm>
            <a:off x="1362710" y="2380644"/>
            <a:ext cx="8858250" cy="3075089"/>
          </a:xfrm>
        </p:spPr>
        <p:txBody>
          <a:bodyPr vert="horz" lIns="91440" tIns="45720" rIns="91440" bIns="45720" rtlCol="0" anchor="t">
            <a:normAutofit/>
          </a:bodyPr>
          <a:lstStyle/>
          <a:p>
            <a:pPr marL="432000" indent="-457200">
              <a:lnSpc>
                <a:spcPct val="100000"/>
              </a:lnSpc>
              <a:spcBef>
                <a:spcPts val="600"/>
              </a:spcBef>
            </a:pPr>
            <a:r>
              <a:rPr lang="en-GB" sz="1800" dirty="0" err="1">
                <a:latin typeface="Roboto"/>
                <a:ea typeface="Roboto"/>
                <a:cs typeface="Roboto"/>
              </a:rPr>
              <a:t>Euronews</a:t>
            </a:r>
            <a:r>
              <a:rPr lang="en-GB" sz="1800" dirty="0">
                <a:latin typeface="Roboto"/>
                <a:ea typeface="Roboto"/>
                <a:cs typeface="Roboto"/>
              </a:rPr>
              <a:t> </a:t>
            </a:r>
            <a:r>
              <a:rPr lang="en-GB" sz="1800" b="0" i="0" dirty="0">
                <a:effectLst/>
                <a:latin typeface="Roboto"/>
                <a:ea typeface="Roboto"/>
                <a:cs typeface="Roboto"/>
              </a:rPr>
              <a:t>le mag - El </a:t>
            </a:r>
            <a:r>
              <a:rPr lang="en-GB" sz="1800" b="0" i="0" dirty="0" err="1">
                <a:effectLst/>
                <a:latin typeface="Roboto"/>
                <a:ea typeface="Roboto"/>
                <a:cs typeface="Roboto"/>
              </a:rPr>
              <a:t>hundimiento</a:t>
            </a:r>
            <a:r>
              <a:rPr lang="en-GB" sz="1800" b="0" i="0" dirty="0">
                <a:effectLst/>
                <a:latin typeface="Roboto"/>
                <a:ea typeface="Roboto"/>
                <a:cs typeface="Roboto"/>
              </a:rPr>
              <a:t> del Titanic, la </a:t>
            </a:r>
            <a:r>
              <a:rPr lang="en-GB" sz="1800" b="0" i="0" dirty="0" err="1">
                <a:effectLst/>
                <a:latin typeface="Roboto"/>
                <a:ea typeface="Roboto"/>
                <a:cs typeface="Roboto"/>
              </a:rPr>
              <a:t>primera</a:t>
            </a:r>
            <a:r>
              <a:rPr lang="en-GB" sz="1800" b="0" i="0" dirty="0">
                <a:effectLst/>
                <a:latin typeface="Roboto"/>
                <a:ea typeface="Roboto"/>
                <a:cs typeface="Roboto"/>
              </a:rPr>
              <a:t> </a:t>
            </a:r>
            <a:r>
              <a:rPr lang="en-GB" sz="1800" b="0" i="0" dirty="0" err="1">
                <a:effectLst/>
                <a:latin typeface="Roboto"/>
                <a:ea typeface="Roboto"/>
                <a:cs typeface="Roboto"/>
              </a:rPr>
              <a:t>noticia</a:t>
            </a:r>
            <a:r>
              <a:rPr lang="en-GB" sz="1800" b="0" i="0" dirty="0">
                <a:effectLst/>
                <a:latin typeface="Roboto"/>
                <a:ea typeface="Roboto"/>
                <a:cs typeface="Roboto"/>
              </a:rPr>
              <a:t> global: </a:t>
            </a:r>
            <a:r>
              <a:rPr lang="en-GB" sz="1800" b="0" i="0" dirty="0">
                <a:effectLst/>
                <a:latin typeface="Roboto"/>
                <a:ea typeface="Roboto"/>
                <a:cs typeface="Roboto"/>
                <a:hlinkClick r:id="rId2"/>
              </a:rPr>
              <a:t>https://www.youtube.com/watch?v=EcgwK6LRY2w</a:t>
            </a:r>
            <a:r>
              <a:rPr lang="en-GB" sz="1800" b="0" i="0" dirty="0">
                <a:effectLst/>
                <a:latin typeface="Roboto"/>
                <a:ea typeface="Roboto"/>
                <a:cs typeface="Roboto"/>
              </a:rPr>
              <a:t> </a:t>
            </a:r>
          </a:p>
          <a:p>
            <a:pPr marL="432000" indent="-457200">
              <a:lnSpc>
                <a:spcPct val="100000"/>
              </a:lnSpc>
              <a:spcBef>
                <a:spcPts val="600"/>
              </a:spcBef>
            </a:pPr>
            <a:r>
              <a:rPr lang="en-GB" sz="1800" b="0" i="0" dirty="0" err="1">
                <a:effectLst/>
                <a:latin typeface="Roboto"/>
                <a:ea typeface="Roboto"/>
              </a:rPr>
              <a:t>Diferencia</a:t>
            </a:r>
            <a:r>
              <a:rPr lang="en-GB" sz="1800" b="0" i="0" dirty="0">
                <a:effectLst/>
                <a:latin typeface="Roboto"/>
                <a:ea typeface="Roboto"/>
              </a:rPr>
              <a:t> entre </a:t>
            </a:r>
            <a:r>
              <a:rPr lang="en-GB" sz="1800" b="0" i="0" dirty="0" err="1">
                <a:effectLst/>
                <a:latin typeface="Roboto"/>
                <a:ea typeface="Roboto"/>
              </a:rPr>
              <a:t>biblioteca</a:t>
            </a:r>
            <a:r>
              <a:rPr lang="en-GB" sz="1800" b="0" i="0" dirty="0">
                <a:effectLst/>
                <a:latin typeface="Roboto"/>
                <a:ea typeface="Roboto"/>
              </a:rPr>
              <a:t>, </a:t>
            </a:r>
            <a:r>
              <a:rPr lang="en-GB" sz="1800" b="0" i="0" dirty="0" err="1">
                <a:effectLst/>
                <a:latin typeface="Roboto"/>
                <a:ea typeface="Roboto"/>
              </a:rPr>
              <a:t>archivo</a:t>
            </a:r>
            <a:r>
              <a:rPr lang="en-GB" sz="1800" b="0" i="0" dirty="0">
                <a:effectLst/>
                <a:latin typeface="Roboto"/>
                <a:ea typeface="Roboto"/>
              </a:rPr>
              <a:t> y </a:t>
            </a:r>
            <a:r>
              <a:rPr lang="en-GB" sz="1800" b="0" i="0" dirty="0" err="1">
                <a:effectLst/>
                <a:latin typeface="Roboto"/>
                <a:ea typeface="Roboto"/>
              </a:rPr>
              <a:t>centro</a:t>
            </a:r>
            <a:r>
              <a:rPr lang="en-GB" sz="1800" b="0" i="0" dirty="0">
                <a:effectLst/>
                <a:latin typeface="Roboto"/>
                <a:ea typeface="Roboto"/>
              </a:rPr>
              <a:t> de </a:t>
            </a:r>
            <a:r>
              <a:rPr lang="en-GB" sz="1800" b="0" i="0" dirty="0" err="1">
                <a:effectLst/>
                <a:latin typeface="Roboto"/>
                <a:ea typeface="Roboto"/>
              </a:rPr>
              <a:t>documentación</a:t>
            </a:r>
            <a:r>
              <a:rPr lang="en-GB" sz="1800" dirty="0">
                <a:latin typeface="Roboto"/>
                <a:ea typeface="Roboto"/>
              </a:rPr>
              <a:t>. </a:t>
            </a:r>
            <a:r>
              <a:rPr lang="en-GB" sz="1800" b="0" i="0" dirty="0">
                <a:effectLst/>
                <a:latin typeface="Roboto"/>
                <a:ea typeface="Roboto"/>
              </a:rPr>
              <a:t>En: </a:t>
            </a:r>
            <a:r>
              <a:rPr lang="en-GB" sz="1800" b="0" i="0" dirty="0">
                <a:effectLst/>
                <a:latin typeface="Roboto"/>
                <a:ea typeface="Roboto"/>
                <a:hlinkClick r:id="rId3"/>
              </a:rPr>
              <a:t>https://www.youtube.com/watch?v=fkNI1Vwwne4</a:t>
            </a:r>
            <a:r>
              <a:rPr lang="en-GB" sz="1800" dirty="0">
                <a:latin typeface="Roboto"/>
                <a:ea typeface="Roboto"/>
              </a:rPr>
              <a:t> </a:t>
            </a:r>
            <a:endParaRPr lang="en-GB" sz="1800" b="0" i="0" dirty="0">
              <a:effectLst/>
              <a:latin typeface="Roboto" panose="02000000000000000000" pitchFamily="2" charset="0"/>
              <a:ea typeface="Roboto"/>
            </a:endParaRPr>
          </a:p>
          <a:p>
            <a:pPr marL="432000" indent="-457200">
              <a:lnSpc>
                <a:spcPct val="100000"/>
              </a:lnSpc>
              <a:spcBef>
                <a:spcPts val="600"/>
              </a:spcBef>
            </a:pPr>
            <a:r>
              <a:rPr lang="en-GB" sz="1800" dirty="0" err="1">
                <a:latin typeface="Roboto"/>
                <a:ea typeface="Roboto"/>
                <a:cs typeface="Roboto"/>
              </a:rPr>
              <a:t>Lluis</a:t>
            </a:r>
            <a:r>
              <a:rPr lang="en-GB" sz="1800" dirty="0">
                <a:latin typeface="Roboto"/>
                <a:ea typeface="Roboto"/>
                <a:cs typeface="Roboto"/>
              </a:rPr>
              <a:t> </a:t>
            </a:r>
            <a:r>
              <a:rPr lang="en-GB" sz="1800" dirty="0" err="1">
                <a:latin typeface="Roboto"/>
                <a:ea typeface="Roboto"/>
                <a:cs typeface="Roboto"/>
              </a:rPr>
              <a:t>Codina</a:t>
            </a:r>
            <a:r>
              <a:rPr lang="en-GB" sz="1800" dirty="0">
                <a:latin typeface="Roboto"/>
                <a:ea typeface="Roboto"/>
                <a:cs typeface="Roboto"/>
              </a:rPr>
              <a:t>. </a:t>
            </a:r>
            <a:r>
              <a:rPr lang="en-GB" sz="1800" dirty="0" err="1">
                <a:latin typeface="Roboto"/>
                <a:ea typeface="Roboto"/>
                <a:cs typeface="Roboto"/>
              </a:rPr>
              <a:t>Documentación</a:t>
            </a:r>
            <a:r>
              <a:rPr lang="en-GB" sz="1800" dirty="0">
                <a:latin typeface="Roboto"/>
                <a:ea typeface="Roboto"/>
                <a:cs typeface="Roboto"/>
              </a:rPr>
              <a:t> Audiovisual: </a:t>
            </a:r>
            <a:r>
              <a:rPr lang="en-GB" sz="1800" dirty="0">
                <a:latin typeface="Roboto"/>
                <a:ea typeface="Roboto"/>
                <a:cs typeface="Roboto"/>
                <a:hlinkClick r:id="rId4"/>
              </a:rPr>
              <a:t>https://www.lluiscodina.com/documentacion/audiovisual/</a:t>
            </a:r>
            <a:r>
              <a:rPr lang="en-GB" sz="1800" dirty="0">
                <a:latin typeface="Roboto"/>
                <a:ea typeface="Roboto"/>
                <a:cs typeface="Roboto"/>
              </a:rPr>
              <a:t> </a:t>
            </a:r>
          </a:p>
          <a:p>
            <a:pPr marL="432000" indent="-457200">
              <a:lnSpc>
                <a:spcPct val="100000"/>
              </a:lnSpc>
              <a:spcBef>
                <a:spcPts val="600"/>
              </a:spcBef>
            </a:pPr>
            <a:r>
              <a:rPr lang="en-GB" sz="1800" dirty="0">
                <a:latin typeface="Roboto"/>
                <a:ea typeface="Roboto"/>
                <a:cs typeface="Roboto"/>
              </a:rPr>
              <a:t>Blog de El </a:t>
            </a:r>
            <a:r>
              <a:rPr lang="en-GB" sz="1800" dirty="0" err="1">
                <a:latin typeface="Roboto"/>
                <a:ea typeface="Roboto"/>
                <a:cs typeface="Roboto"/>
              </a:rPr>
              <a:t>documentalista</a:t>
            </a:r>
            <a:r>
              <a:rPr lang="en-GB" sz="1800" dirty="0">
                <a:latin typeface="Roboto"/>
                <a:ea typeface="Roboto"/>
                <a:cs typeface="Roboto"/>
              </a:rPr>
              <a:t> audiovisual: </a:t>
            </a:r>
            <a:r>
              <a:rPr lang="en-GB" sz="1800" dirty="0">
                <a:latin typeface="Roboto"/>
                <a:ea typeface="Roboto"/>
                <a:cs typeface="Roboto"/>
                <a:hlinkClick r:id="rId5"/>
              </a:rPr>
              <a:t>https://eldocumentalistaudiovisual.com/directorio-2/documentacion-audiovisual/imagenes-en-movimiento/bases-de-datos-online-de-cine/</a:t>
            </a:r>
            <a:r>
              <a:rPr lang="en-GB" sz="1800" dirty="0">
                <a:latin typeface="Roboto"/>
                <a:ea typeface="Roboto"/>
                <a:cs typeface="Roboto"/>
              </a:rPr>
              <a:t> </a:t>
            </a:r>
          </a:p>
        </p:txBody>
      </p:sp>
      <p:sp>
        <p:nvSpPr>
          <p:cNvPr id="6" name="CuadroTexto 5">
            <a:extLst>
              <a:ext uri="{FF2B5EF4-FFF2-40B4-BE49-F238E27FC236}">
                <a16:creationId xmlns:a16="http://schemas.microsoft.com/office/drawing/2014/main" id="{8AD2B9E7-1CF8-B969-1D45-B28EC41425BD}"/>
              </a:ext>
            </a:extLst>
          </p:cNvPr>
          <p:cNvSpPr txBox="1"/>
          <p:nvPr/>
        </p:nvSpPr>
        <p:spPr>
          <a:xfrm>
            <a:off x="1362710" y="1367283"/>
            <a:ext cx="5600700" cy="400110"/>
          </a:xfrm>
          <a:prstGeom prst="rect">
            <a:avLst/>
          </a:prstGeom>
          <a:solidFill>
            <a:schemeClr val="tx1"/>
          </a:solidFill>
        </p:spPr>
        <p:txBody>
          <a:bodyPr wrap="square" rtlCol="0">
            <a:spAutoFit/>
          </a:bodyPr>
          <a:lstStyle/>
          <a:p>
            <a:r>
              <a:rPr lang="es-ES" sz="2000" cap="small" dirty="0">
                <a:solidFill>
                  <a:schemeClr val="bg1"/>
                </a:solidFill>
              </a:rPr>
              <a:t>FUENTES DOCUMENTALES:</a:t>
            </a:r>
          </a:p>
        </p:txBody>
      </p:sp>
    </p:spTree>
    <p:extLst>
      <p:ext uri="{BB962C8B-B14F-4D97-AF65-F5344CB8AC3E}">
        <p14:creationId xmlns:p14="http://schemas.microsoft.com/office/powerpoint/2010/main" val="9383005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1E98DA-EFB9-8AE0-795C-BAA8042D56FC}"/>
              </a:ext>
            </a:extLst>
          </p:cNvPr>
          <p:cNvSpPr>
            <a:spLocks noGrp="1"/>
          </p:cNvSpPr>
          <p:nvPr>
            <p:ph type="title"/>
          </p:nvPr>
        </p:nvSpPr>
        <p:spPr>
          <a:xfrm>
            <a:off x="1919288" y="517381"/>
            <a:ext cx="8858635" cy="715790"/>
          </a:xfrm>
        </p:spPr>
        <p:txBody>
          <a:bodyPr>
            <a:normAutofit fontScale="90000"/>
          </a:bodyPr>
          <a:lstStyle/>
          <a:p>
            <a:r>
              <a:rPr lang="es-ES" b="0" dirty="0"/>
              <a:t>Informa2: El documentalista audiovisual</a:t>
            </a:r>
          </a:p>
        </p:txBody>
      </p:sp>
      <p:sp>
        <p:nvSpPr>
          <p:cNvPr id="3" name="Marcador de contenido 2">
            <a:extLst>
              <a:ext uri="{FF2B5EF4-FFF2-40B4-BE49-F238E27FC236}">
                <a16:creationId xmlns:a16="http://schemas.microsoft.com/office/drawing/2014/main" id="{6FE8706A-1921-2C07-A390-8F38D50B3848}"/>
              </a:ext>
            </a:extLst>
          </p:cNvPr>
          <p:cNvSpPr>
            <a:spLocks noGrp="1"/>
          </p:cNvSpPr>
          <p:nvPr>
            <p:ph type="body" idx="1"/>
          </p:nvPr>
        </p:nvSpPr>
        <p:spPr>
          <a:xfrm>
            <a:off x="1427513" y="1795881"/>
            <a:ext cx="8858635" cy="3991012"/>
          </a:xfrm>
        </p:spPr>
        <p:txBody>
          <a:bodyPr vert="horz" lIns="91440" tIns="45720" rIns="91440" bIns="45720" rtlCol="0" anchor="t">
            <a:normAutofit/>
          </a:bodyPr>
          <a:lstStyle/>
          <a:p>
            <a:r>
              <a:rPr lang="es-ES" dirty="0">
                <a:cs typeface="Calibri"/>
              </a:rPr>
              <a:t>¿Quién es el documentalista audiovisual?</a:t>
            </a:r>
          </a:p>
          <a:p>
            <a:pPr>
              <a:buNone/>
            </a:pPr>
            <a:r>
              <a:rPr lang="es-ES" sz="1400" b="1" dirty="0">
                <a:ea typeface="+mn-lt"/>
                <a:cs typeface="+mn-lt"/>
              </a:rPr>
              <a:t>Realización</a:t>
            </a:r>
            <a:r>
              <a:rPr lang="es-ES" sz="1400" dirty="0">
                <a:ea typeface="+mn-lt"/>
                <a:cs typeface="+mn-lt"/>
              </a:rPr>
              <a:t>: Dora Arévalo Sandoval, Fátima Barquero, Isabel Borruel (2012). UC3. Máster en Documentación Audiovisual</a:t>
            </a:r>
            <a:endParaRPr lang="es-ES" dirty="0"/>
          </a:p>
          <a:p>
            <a:pPr>
              <a:buNone/>
            </a:pPr>
            <a:r>
              <a:rPr lang="es-ES" sz="1400" dirty="0">
                <a:ea typeface="+mn-lt"/>
                <a:cs typeface="+mn-lt"/>
              </a:rPr>
              <a:t>Audiovisual, E. D. (2014, 13 marzo). </a:t>
            </a:r>
            <a:r>
              <a:rPr lang="es-ES" sz="1400" i="1" dirty="0">
                <a:ea typeface="+mn-lt"/>
                <a:cs typeface="+mn-lt"/>
              </a:rPr>
              <a:t>Informa2: El documentalista audiovisual.</a:t>
            </a:r>
            <a:r>
              <a:rPr lang="es-ES" sz="1400" dirty="0">
                <a:ea typeface="+mn-lt"/>
                <a:cs typeface="+mn-lt"/>
              </a:rPr>
              <a:t> YouTube. </a:t>
            </a:r>
            <a:r>
              <a:rPr lang="es-ES" sz="1400" dirty="0">
                <a:ea typeface="+mn-lt"/>
                <a:cs typeface="+mn-lt"/>
                <a:hlinkClick r:id="rId3"/>
              </a:rPr>
              <a:t>https://youtu.be/fz6EZgtFVEE</a:t>
            </a:r>
            <a:r>
              <a:rPr lang="es-ES" sz="1400" dirty="0">
                <a:ea typeface="+mn-lt"/>
                <a:cs typeface="+mn-lt"/>
              </a:rPr>
              <a:t>  </a:t>
            </a:r>
            <a:endParaRPr lang="es-ES" sz="1400" dirty="0">
              <a:cs typeface="Calibri"/>
            </a:endParaRPr>
          </a:p>
        </p:txBody>
      </p:sp>
      <p:pic>
        <p:nvPicPr>
          <p:cNvPr id="6" name="Elementos multimedia en línea 5" title="Informa2: El documentalista audiovisual.">
            <a:hlinkClick r:id="" action="ppaction://media"/>
            <a:extLst>
              <a:ext uri="{FF2B5EF4-FFF2-40B4-BE49-F238E27FC236}">
                <a16:creationId xmlns:a16="http://schemas.microsoft.com/office/drawing/2014/main" id="{101508FF-E6C8-AF2B-20D6-59E716CFBE3E}"/>
              </a:ext>
            </a:extLst>
          </p:cNvPr>
          <p:cNvPicPr>
            <a:picLocks noRot="1" noChangeAspect="1"/>
          </p:cNvPicPr>
          <p:nvPr>
            <a:videoFile r:link="rId1"/>
          </p:nvPr>
        </p:nvPicPr>
        <p:blipFill>
          <a:blip r:embed="rId4"/>
          <a:stretch>
            <a:fillRect/>
          </a:stretch>
        </p:blipFill>
        <p:spPr>
          <a:xfrm>
            <a:off x="6967951" y="3429000"/>
            <a:ext cx="2540000" cy="1905000"/>
          </a:xfrm>
          <a:prstGeom prst="rect">
            <a:avLst/>
          </a:prstGeom>
        </p:spPr>
      </p:pic>
      <p:sp>
        <p:nvSpPr>
          <p:cNvPr id="8" name="Slide Number Placeholder 7"/>
          <p:cNvSpPr>
            <a:spLocks noGrp="1"/>
          </p:cNvSpPr>
          <p:nvPr>
            <p:ph type="sldNum" idx="12"/>
          </p:nvPr>
        </p:nvSpPr>
        <p:spPr/>
        <p:txBody>
          <a:bodyPr/>
          <a:lstStyle/>
          <a:p>
            <a:fld id="{00000000-1234-1234-1234-123412341234}" type="slidenum">
              <a:rPr lang="es-ES" smtClean="0"/>
              <a:pPr/>
              <a:t>51</a:t>
            </a:fld>
            <a:endParaRPr lang="es-ES"/>
          </a:p>
        </p:txBody>
      </p:sp>
    </p:spTree>
    <p:extLst>
      <p:ext uri="{BB962C8B-B14F-4D97-AF65-F5344CB8AC3E}">
        <p14:creationId xmlns:p14="http://schemas.microsoft.com/office/powerpoint/2010/main" val="27833880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11BFEB-E51A-4EC6-B280-9CF56738DFA3}"/>
              </a:ext>
            </a:extLst>
          </p:cNvPr>
          <p:cNvSpPr>
            <a:spLocks noGrp="1"/>
          </p:cNvSpPr>
          <p:nvPr>
            <p:ph type="ctrTitle" idx="4294967295"/>
          </p:nvPr>
        </p:nvSpPr>
        <p:spPr>
          <a:xfrm>
            <a:off x="1919288" y="616938"/>
            <a:ext cx="7739539" cy="715790"/>
          </a:xfrm>
        </p:spPr>
        <p:txBody>
          <a:bodyPr vert="horz" lIns="91440" tIns="45720" rIns="91440" bIns="45720" rtlCol="0" anchor="ctr">
            <a:normAutofit fontScale="90000"/>
          </a:bodyPr>
          <a:lstStyle/>
          <a:p>
            <a:r>
              <a:rPr lang="en-US" sz="3600" dirty="0" err="1">
                <a:solidFill>
                  <a:srgbClr val="FF0000"/>
                </a:solidFill>
              </a:rPr>
              <a:t>Exploración</a:t>
            </a:r>
            <a:r>
              <a:rPr lang="en-US" sz="3600" dirty="0">
                <a:solidFill>
                  <a:srgbClr val="FF0000"/>
                </a:solidFill>
              </a:rPr>
              <a:t> de </a:t>
            </a:r>
            <a:r>
              <a:rPr lang="en-US" sz="3600" dirty="0" err="1">
                <a:solidFill>
                  <a:srgbClr val="FF0000"/>
                </a:solidFill>
              </a:rPr>
              <a:t>recursos</a:t>
            </a:r>
            <a:r>
              <a:rPr lang="en-US" sz="3600" dirty="0">
                <a:solidFill>
                  <a:srgbClr val="FF0000"/>
                </a:solidFill>
              </a:rPr>
              <a:t> </a:t>
            </a:r>
            <a:r>
              <a:rPr lang="en-US" sz="3600" dirty="0" err="1">
                <a:solidFill>
                  <a:srgbClr val="FF0000"/>
                </a:solidFill>
              </a:rPr>
              <a:t>documentales</a:t>
            </a:r>
            <a:r>
              <a:rPr lang="en-US" sz="3600" dirty="0">
                <a:solidFill>
                  <a:srgbClr val="FF0000"/>
                </a:solidFill>
              </a:rPr>
              <a:t> del cine </a:t>
            </a:r>
            <a:r>
              <a:rPr lang="en-US" sz="3600" dirty="0" err="1">
                <a:solidFill>
                  <a:srgbClr val="FF0000"/>
                </a:solidFill>
              </a:rPr>
              <a:t>en</a:t>
            </a:r>
            <a:r>
              <a:rPr lang="en-US" sz="3600" dirty="0">
                <a:solidFill>
                  <a:srgbClr val="FF0000"/>
                </a:solidFill>
              </a:rPr>
              <a:t> la web</a:t>
            </a:r>
            <a:endParaRPr lang="en-US" sz="3600" i="1" dirty="0">
              <a:solidFill>
                <a:srgbClr val="FF0000"/>
              </a:solidFill>
              <a:ea typeface="Calibri Light"/>
              <a:cs typeface="Calibri Light"/>
            </a:endParaRPr>
          </a:p>
        </p:txBody>
      </p:sp>
      <p:sp>
        <p:nvSpPr>
          <p:cNvPr id="6" name="Slide Number Placeholder 5"/>
          <p:cNvSpPr>
            <a:spLocks noGrp="1"/>
          </p:cNvSpPr>
          <p:nvPr>
            <p:ph type="sldNum" sz="quarter" idx="4294967295"/>
          </p:nvPr>
        </p:nvSpPr>
        <p:spPr>
          <a:xfrm>
            <a:off x="9448800" y="6356350"/>
            <a:ext cx="2743200" cy="365125"/>
          </a:xfrm>
        </p:spPr>
        <p:txBody>
          <a:bodyPr/>
          <a:lstStyle/>
          <a:p>
            <a:fld id="{6D22F896-40B5-4ADD-8801-0D06FADFA095}" type="slidenum">
              <a:rPr lang="en-US" smtClean="0"/>
              <a:t>52</a:t>
            </a:fld>
            <a:endParaRPr lang="en-US"/>
          </a:p>
        </p:txBody>
      </p:sp>
      <p:sp>
        <p:nvSpPr>
          <p:cNvPr id="5" name="Título 1">
            <a:extLst>
              <a:ext uri="{FF2B5EF4-FFF2-40B4-BE49-F238E27FC236}">
                <a16:creationId xmlns:a16="http://schemas.microsoft.com/office/drawing/2014/main" id="{528C4C72-B99A-D22A-F552-E036FB006AD1}"/>
              </a:ext>
            </a:extLst>
          </p:cNvPr>
          <p:cNvSpPr txBox="1">
            <a:spLocks/>
          </p:cNvSpPr>
          <p:nvPr/>
        </p:nvSpPr>
        <p:spPr>
          <a:xfrm>
            <a:off x="1014608" y="1691014"/>
            <a:ext cx="9908088" cy="4910202"/>
          </a:xfrm>
          <a:prstGeom prst="rect">
            <a:avLst/>
          </a:prstGeom>
        </p:spPr>
        <p:txBody>
          <a:bodyPr>
            <a:normAutofit fontScale="97500"/>
          </a:bodyPr>
          <a:lstStyle>
            <a:lvl1pPr algn="l" defTabSz="914400" rtl="0" eaLnBrk="1" latinLnBrk="0" hangingPunct="1">
              <a:lnSpc>
                <a:spcPct val="90000"/>
              </a:lnSpc>
              <a:spcBef>
                <a:spcPct val="0"/>
              </a:spcBef>
              <a:buNone/>
              <a:defRPr sz="3600" kern="1200">
                <a:solidFill>
                  <a:srgbClr val="FF0000"/>
                </a:solidFill>
                <a:latin typeface="+mj-lt"/>
                <a:ea typeface="+mj-ea"/>
                <a:cs typeface="+mj-cs"/>
              </a:defRPr>
            </a:lvl1pPr>
          </a:lstStyle>
          <a:p>
            <a:r>
              <a:rPr lang="en-US" sz="1800" dirty="0">
                <a:solidFill>
                  <a:schemeClr val="tx1"/>
                </a:solidFill>
              </a:rPr>
              <a:t>Consulta </a:t>
            </a:r>
            <a:r>
              <a:rPr lang="en-US" sz="1800" dirty="0" err="1">
                <a:solidFill>
                  <a:schemeClr val="tx1"/>
                </a:solidFill>
              </a:rPr>
              <a:t>el</a:t>
            </a:r>
            <a:r>
              <a:rPr lang="en-US" sz="1800" dirty="0">
                <a:solidFill>
                  <a:schemeClr val="tx1"/>
                </a:solidFill>
              </a:rPr>
              <a:t> </a:t>
            </a:r>
            <a:r>
              <a:rPr lang="en-US" sz="1800" dirty="0" err="1">
                <a:solidFill>
                  <a:schemeClr val="tx1"/>
                </a:solidFill>
              </a:rPr>
              <a:t>catálogo</a:t>
            </a:r>
            <a:r>
              <a:rPr lang="en-US" sz="1800" dirty="0">
                <a:solidFill>
                  <a:schemeClr val="tx1"/>
                </a:solidFill>
              </a:rPr>
              <a:t> de la </a:t>
            </a:r>
            <a:r>
              <a:rPr lang="en-US" sz="1800" dirty="0" err="1">
                <a:solidFill>
                  <a:schemeClr val="tx1"/>
                </a:solidFill>
              </a:rPr>
              <a:t>Filmoteca</a:t>
            </a:r>
            <a:r>
              <a:rPr lang="en-US" sz="1800" dirty="0">
                <a:solidFill>
                  <a:schemeClr val="tx1"/>
                </a:solidFill>
              </a:rPr>
              <a:t> y </a:t>
            </a:r>
            <a:r>
              <a:rPr lang="en-US" sz="1800" dirty="0" err="1">
                <a:solidFill>
                  <a:schemeClr val="tx1"/>
                </a:solidFill>
              </a:rPr>
              <a:t>el</a:t>
            </a:r>
            <a:r>
              <a:rPr lang="en-US" sz="1800" dirty="0">
                <a:solidFill>
                  <a:schemeClr val="tx1"/>
                </a:solidFill>
              </a:rPr>
              <a:t> de </a:t>
            </a:r>
            <a:r>
              <a:rPr lang="en-US" sz="1800" dirty="0" err="1">
                <a:solidFill>
                  <a:schemeClr val="tx1"/>
                </a:solidFill>
              </a:rPr>
              <a:t>los</a:t>
            </a:r>
            <a:r>
              <a:rPr lang="en-US" sz="1800" dirty="0">
                <a:solidFill>
                  <a:schemeClr val="tx1"/>
                </a:solidFill>
              </a:rPr>
              <a:t> </a:t>
            </a:r>
            <a:r>
              <a:rPr lang="en-US" sz="1800" dirty="0" err="1">
                <a:solidFill>
                  <a:schemeClr val="tx1"/>
                </a:solidFill>
              </a:rPr>
              <a:t>Premios</a:t>
            </a:r>
            <a:r>
              <a:rPr lang="en-US" sz="1800" dirty="0">
                <a:solidFill>
                  <a:schemeClr val="tx1"/>
                </a:solidFill>
              </a:rPr>
              <a:t> Goya. </a:t>
            </a:r>
            <a:r>
              <a:rPr lang="en-US" sz="1800" dirty="0" err="1">
                <a:solidFill>
                  <a:schemeClr val="tx1"/>
                </a:solidFill>
              </a:rPr>
              <a:t>Observa</a:t>
            </a:r>
            <a:r>
              <a:rPr lang="en-US" sz="1800" dirty="0">
                <a:solidFill>
                  <a:schemeClr val="tx1"/>
                </a:solidFill>
              </a:rPr>
              <a:t> las </a:t>
            </a:r>
            <a:r>
              <a:rPr lang="en-US" sz="1800" dirty="0" err="1">
                <a:solidFill>
                  <a:schemeClr val="tx1"/>
                </a:solidFill>
              </a:rPr>
              <a:t>diferentes</a:t>
            </a:r>
            <a:r>
              <a:rPr lang="en-US" sz="1800" dirty="0">
                <a:solidFill>
                  <a:schemeClr val="tx1"/>
                </a:solidFill>
              </a:rPr>
              <a:t> </a:t>
            </a:r>
            <a:r>
              <a:rPr lang="en-US" sz="1800" dirty="0" err="1">
                <a:solidFill>
                  <a:schemeClr val="tx1"/>
                </a:solidFill>
              </a:rPr>
              <a:t>presentaciones</a:t>
            </a:r>
            <a:r>
              <a:rPr lang="en-US" sz="1800" dirty="0">
                <a:solidFill>
                  <a:schemeClr val="tx1"/>
                </a:solidFill>
              </a:rPr>
              <a:t> y la </a:t>
            </a:r>
            <a:r>
              <a:rPr lang="en-US" sz="1800" dirty="0" err="1">
                <a:solidFill>
                  <a:schemeClr val="tx1"/>
                </a:solidFill>
              </a:rPr>
              <a:t>importancia</a:t>
            </a:r>
            <a:r>
              <a:rPr lang="en-US" sz="1800" dirty="0">
                <a:solidFill>
                  <a:schemeClr val="tx1"/>
                </a:solidFill>
              </a:rPr>
              <a:t> de </a:t>
            </a:r>
            <a:r>
              <a:rPr lang="en-US" sz="1800" dirty="0" err="1">
                <a:solidFill>
                  <a:schemeClr val="tx1"/>
                </a:solidFill>
              </a:rPr>
              <a:t>los</a:t>
            </a:r>
            <a:r>
              <a:rPr lang="en-US" sz="1800" dirty="0">
                <a:solidFill>
                  <a:schemeClr val="tx1"/>
                </a:solidFill>
              </a:rPr>
              <a:t> campos </a:t>
            </a:r>
            <a:r>
              <a:rPr lang="en-US" sz="1800" dirty="0" err="1">
                <a:solidFill>
                  <a:schemeClr val="tx1"/>
                </a:solidFill>
              </a:rPr>
              <a:t>seleccionados</a:t>
            </a:r>
            <a:r>
              <a:rPr lang="en-US" sz="1800" dirty="0">
                <a:solidFill>
                  <a:schemeClr val="tx1"/>
                </a:solidFill>
              </a:rPr>
              <a:t> y </a:t>
            </a:r>
            <a:r>
              <a:rPr lang="en-US" sz="1800" dirty="0" err="1">
                <a:solidFill>
                  <a:schemeClr val="tx1"/>
                </a:solidFill>
              </a:rPr>
              <a:t>presentados</a:t>
            </a:r>
            <a:r>
              <a:rPr lang="en-US" sz="1800" dirty="0">
                <a:solidFill>
                  <a:schemeClr val="tx1"/>
                </a:solidFill>
              </a:rPr>
              <a:t>. </a:t>
            </a:r>
          </a:p>
          <a:p>
            <a:endParaRPr lang="en-US" sz="1800" dirty="0">
              <a:solidFill>
                <a:schemeClr val="tx1"/>
              </a:solidFill>
            </a:endParaRPr>
          </a:p>
          <a:p>
            <a:pPr marL="285750" indent="-285750">
              <a:buFont typeface="Arial" panose="020B0604020202020204" pitchFamily="34" charset="0"/>
              <a:buChar char="•"/>
            </a:pPr>
            <a:r>
              <a:rPr lang="en-US" sz="1800" dirty="0"/>
              <a:t>Cine </a:t>
            </a:r>
            <a:r>
              <a:rPr lang="en-US" sz="1800" dirty="0" err="1"/>
              <a:t>producido</a:t>
            </a:r>
            <a:r>
              <a:rPr lang="en-US" sz="1800" dirty="0"/>
              <a:t> </a:t>
            </a:r>
            <a:r>
              <a:rPr lang="en-US" sz="1800" dirty="0" err="1"/>
              <a:t>por</a:t>
            </a:r>
            <a:r>
              <a:rPr lang="en-US" sz="1800" dirty="0"/>
              <a:t> Netflix. ‘</a:t>
            </a:r>
            <a:r>
              <a:rPr lang="en-US" sz="1800" dirty="0">
                <a:solidFill>
                  <a:schemeClr val="tx1"/>
                </a:solidFill>
              </a:rPr>
              <a:t>La Sociedad de la </a:t>
            </a:r>
            <a:r>
              <a:rPr lang="en-US" sz="1800" dirty="0" err="1">
                <a:solidFill>
                  <a:schemeClr val="tx1"/>
                </a:solidFill>
              </a:rPr>
              <a:t>Nieve</a:t>
            </a:r>
            <a:r>
              <a:rPr lang="en-US" sz="1800" dirty="0">
                <a:solidFill>
                  <a:schemeClr val="tx1"/>
                </a:solidFill>
              </a:rPr>
              <a:t>', 2024. </a:t>
            </a:r>
            <a:r>
              <a:rPr lang="en-US" sz="1800" dirty="0" err="1">
                <a:solidFill>
                  <a:schemeClr val="tx1"/>
                </a:solidFill>
              </a:rPr>
              <a:t>Dirección</a:t>
            </a:r>
            <a:r>
              <a:rPr lang="en-US" sz="1800" dirty="0">
                <a:solidFill>
                  <a:schemeClr val="tx1"/>
                </a:solidFill>
              </a:rPr>
              <a:t>: J.A. </a:t>
            </a:r>
            <a:r>
              <a:rPr lang="en-US" sz="1800" dirty="0" err="1">
                <a:solidFill>
                  <a:schemeClr val="tx1"/>
                </a:solidFill>
              </a:rPr>
              <a:t>Bayona</a:t>
            </a:r>
            <a:r>
              <a:rPr lang="en-US" sz="1800" dirty="0">
                <a:solidFill>
                  <a:schemeClr val="tx1"/>
                </a:solidFill>
              </a:rPr>
              <a:t>. 12 </a:t>
            </a:r>
            <a:r>
              <a:rPr lang="en-US" sz="1800" dirty="0" err="1">
                <a:solidFill>
                  <a:schemeClr val="tx1"/>
                </a:solidFill>
              </a:rPr>
              <a:t>Premios</a:t>
            </a:r>
            <a:r>
              <a:rPr lang="en-US" sz="1800" dirty="0">
                <a:solidFill>
                  <a:schemeClr val="tx1"/>
                </a:solidFill>
              </a:rPr>
              <a:t> Goya. </a:t>
            </a:r>
            <a:r>
              <a:rPr lang="es-ES" sz="1800" dirty="0">
                <a:solidFill>
                  <a:schemeClr val="tx1"/>
                </a:solidFill>
                <a:hlinkClick r:id="rId2">
                  <a:extLst>
                    <a:ext uri="{A12FA001-AC4F-418D-AE19-62706E023703}">
                      <ahyp:hlinkClr xmlns:ahyp="http://schemas.microsoft.com/office/drawing/2018/hyperlinkcolor" val="tx"/>
                    </a:ext>
                  </a:extLst>
                </a:hlinkClick>
              </a:rPr>
              <a:t>‘</a:t>
            </a:r>
            <a:r>
              <a:rPr lang="es-ES" sz="1800" dirty="0">
                <a:solidFill>
                  <a:srgbClr val="0070C0"/>
                </a:solidFill>
                <a:hlinkClick r:id="rId2">
                  <a:extLst>
                    <a:ext uri="{A12FA001-AC4F-418D-AE19-62706E023703}">
                      <ahyp:hlinkClr xmlns:ahyp="http://schemas.microsoft.com/office/drawing/2018/hyperlinkcolor" val="tx"/>
                    </a:ext>
                  </a:extLst>
                </a:hlinkClick>
              </a:rPr>
              <a:t>La sociedad de la nieve</a:t>
            </a:r>
            <a:r>
              <a:rPr lang="es-ES" sz="1800" dirty="0">
                <a:solidFill>
                  <a:schemeClr val="tx1"/>
                </a:solidFill>
              </a:rPr>
              <a:t>’ es una película dirigida por J.A. Bayona y producida por Netflix Inspirada en la novela de Pablo </a:t>
            </a:r>
            <a:r>
              <a:rPr lang="es-ES" sz="1800" dirty="0" err="1">
                <a:solidFill>
                  <a:schemeClr val="tx1"/>
                </a:solidFill>
              </a:rPr>
              <a:t>Vierci</a:t>
            </a:r>
            <a:r>
              <a:rPr lang="es-ES" sz="1800" dirty="0">
                <a:solidFill>
                  <a:schemeClr val="tx1"/>
                </a:solidFill>
              </a:rPr>
              <a:t>, narra la historia real del accidente del vuelo 571 de la Fuerza Aérea Uruguaya, en los Andes, en 1972. Sitio oficial de Netflix. </a:t>
            </a:r>
            <a:r>
              <a:rPr lang="es-ES" sz="1800" dirty="0">
                <a:solidFill>
                  <a:schemeClr val="tx1"/>
                </a:solidFill>
                <a:hlinkClick r:id="rId3"/>
              </a:rPr>
              <a:t>https://www.netflix.com/bz-es/title/81268316</a:t>
            </a:r>
            <a:r>
              <a:rPr lang="es-ES" sz="1800" dirty="0">
                <a:solidFill>
                  <a:schemeClr val="tx1"/>
                </a:solidFill>
              </a:rPr>
              <a:t> </a:t>
            </a:r>
            <a:endParaRPr lang="en-US" sz="1800" dirty="0">
              <a:solidFill>
                <a:schemeClr val="tx1"/>
              </a:solidFill>
            </a:endParaRPr>
          </a:p>
          <a:p>
            <a:pPr marL="285750" indent="-285750">
              <a:buFont typeface="Arial" panose="020B0604020202020204" pitchFamily="34" charset="0"/>
              <a:buChar char="•"/>
            </a:pPr>
            <a:endParaRPr lang="en-US" sz="1800" dirty="0">
              <a:solidFill>
                <a:schemeClr val="tx1"/>
              </a:solidFill>
            </a:endParaRPr>
          </a:p>
          <a:p>
            <a:pPr marL="285750" indent="-285750">
              <a:buFont typeface="Arial" panose="020B0604020202020204" pitchFamily="34" charset="0"/>
              <a:buChar char="•"/>
            </a:pPr>
            <a:r>
              <a:rPr lang="en-US" sz="1800" dirty="0">
                <a:solidFill>
                  <a:schemeClr val="tx1"/>
                </a:solidFill>
              </a:rPr>
              <a:t>Pilar </a:t>
            </a:r>
            <a:r>
              <a:rPr lang="en-US" sz="1800" dirty="0" err="1">
                <a:solidFill>
                  <a:schemeClr val="tx1"/>
                </a:solidFill>
              </a:rPr>
              <a:t>Palomero</a:t>
            </a:r>
            <a:r>
              <a:rPr lang="en-US" sz="1800" dirty="0">
                <a:solidFill>
                  <a:schemeClr val="tx1"/>
                </a:solidFill>
              </a:rPr>
              <a:t>.</a:t>
            </a:r>
            <a:r>
              <a:rPr lang="en-US" sz="1800" dirty="0"/>
              <a:t> </a:t>
            </a:r>
            <a:r>
              <a:rPr lang="en-US" sz="1800" dirty="0">
                <a:solidFill>
                  <a:srgbClr val="0070C0"/>
                </a:solidFill>
              </a:rPr>
              <a:t>"</a:t>
            </a:r>
            <a:r>
              <a:rPr lang="en-US" sz="1800" dirty="0">
                <a:solidFill>
                  <a:srgbClr val="0070C0"/>
                </a:solidFill>
                <a:hlinkClick r:id="rId4">
                  <a:extLst>
                    <a:ext uri="{A12FA001-AC4F-418D-AE19-62706E023703}">
                      <ahyp:hlinkClr xmlns:ahyp="http://schemas.microsoft.com/office/drawing/2018/hyperlinkcolor" val="tx"/>
                    </a:ext>
                  </a:extLst>
                </a:hlinkClick>
              </a:rPr>
              <a:t>Las </a:t>
            </a:r>
            <a:r>
              <a:rPr lang="en-US" sz="1800" dirty="0" err="1">
                <a:solidFill>
                  <a:srgbClr val="0070C0"/>
                </a:solidFill>
                <a:hlinkClick r:id="rId4">
                  <a:extLst>
                    <a:ext uri="{A12FA001-AC4F-418D-AE19-62706E023703}">
                      <ahyp:hlinkClr xmlns:ahyp="http://schemas.microsoft.com/office/drawing/2018/hyperlinkcolor" val="tx"/>
                    </a:ext>
                  </a:extLst>
                </a:hlinkClick>
              </a:rPr>
              <a:t>niñas</a:t>
            </a:r>
            <a:r>
              <a:rPr lang="en-US" sz="1800" dirty="0">
                <a:solidFill>
                  <a:srgbClr val="0070C0"/>
                </a:solidFill>
              </a:rPr>
              <a:t>“ </a:t>
            </a:r>
            <a:r>
              <a:rPr lang="en-US" sz="1800" i="1" dirty="0">
                <a:solidFill>
                  <a:schemeClr val="tx1"/>
                </a:solidFill>
              </a:rPr>
              <a:t>Goya 2021. </a:t>
            </a:r>
            <a:r>
              <a:rPr lang="en-US" sz="1800" i="1" dirty="0" err="1">
                <a:solidFill>
                  <a:schemeClr val="tx1"/>
                </a:solidFill>
              </a:rPr>
              <a:t>Mejor</a:t>
            </a:r>
            <a:r>
              <a:rPr lang="en-US" sz="1800" i="1" dirty="0">
                <a:solidFill>
                  <a:schemeClr val="tx1"/>
                </a:solidFill>
              </a:rPr>
              <a:t> </a:t>
            </a:r>
            <a:r>
              <a:rPr lang="en-US" sz="1800" i="1" dirty="0" err="1">
                <a:solidFill>
                  <a:schemeClr val="tx1"/>
                </a:solidFill>
              </a:rPr>
              <a:t>película</a:t>
            </a:r>
            <a:r>
              <a:rPr lang="en-US" sz="1800" i="1" dirty="0">
                <a:solidFill>
                  <a:schemeClr val="tx1"/>
                </a:solidFill>
              </a:rPr>
              <a:t> </a:t>
            </a:r>
            <a:r>
              <a:rPr lang="en-US" sz="1800" i="1" dirty="0"/>
              <a:t>(</a:t>
            </a:r>
            <a:r>
              <a:rPr lang="en-US" sz="1800" i="1" dirty="0" err="1">
                <a:hlinkClick r:id="rId5"/>
              </a:rPr>
              <a:t>ver</a:t>
            </a:r>
            <a:r>
              <a:rPr lang="en-US" sz="1800" i="1" dirty="0">
                <a:hlinkClick r:id="rId5"/>
              </a:rPr>
              <a:t> </a:t>
            </a:r>
            <a:r>
              <a:rPr lang="en-US" sz="1800" i="1" dirty="0" err="1">
                <a:hlinkClick r:id="rId5"/>
              </a:rPr>
              <a:t>en</a:t>
            </a:r>
            <a:r>
              <a:rPr lang="en-US" sz="1800" i="1" dirty="0">
                <a:hlinkClick r:id="rId5"/>
              </a:rPr>
              <a:t> </a:t>
            </a:r>
            <a:r>
              <a:rPr lang="en-US" sz="1800" i="1" dirty="0" err="1">
                <a:hlinkClick r:id="rId5"/>
              </a:rPr>
              <a:t>Premios</a:t>
            </a:r>
            <a:r>
              <a:rPr lang="en-US" sz="1800" i="1" dirty="0">
                <a:hlinkClick r:id="rId5"/>
              </a:rPr>
              <a:t> Goya</a:t>
            </a:r>
            <a:r>
              <a:rPr lang="en-US" sz="1800" i="1" dirty="0">
                <a:solidFill>
                  <a:schemeClr val="tx1"/>
                </a:solidFill>
              </a:rPr>
              <a:t>). </a:t>
            </a:r>
            <a:r>
              <a:rPr lang="en-US" sz="1800" dirty="0" err="1">
                <a:solidFill>
                  <a:schemeClr val="tx1"/>
                </a:solidFill>
              </a:rPr>
              <a:t>Incluir</a:t>
            </a:r>
            <a:r>
              <a:rPr lang="en-US" sz="1800" dirty="0">
                <a:solidFill>
                  <a:schemeClr val="tx1"/>
                </a:solidFill>
              </a:rPr>
              <a:t> </a:t>
            </a:r>
            <a:r>
              <a:rPr lang="en-US" sz="1800" dirty="0" err="1">
                <a:solidFill>
                  <a:schemeClr val="tx1"/>
                </a:solidFill>
              </a:rPr>
              <a:t>registro</a:t>
            </a:r>
            <a:r>
              <a:rPr lang="en-US" sz="1800" dirty="0">
                <a:solidFill>
                  <a:schemeClr val="tx1"/>
                </a:solidFill>
              </a:rPr>
              <a:t> </a:t>
            </a:r>
            <a:r>
              <a:rPr lang="en-US" sz="1800" dirty="0" err="1">
                <a:solidFill>
                  <a:schemeClr val="tx1"/>
                </a:solidFill>
              </a:rPr>
              <a:t>en</a:t>
            </a:r>
            <a:r>
              <a:rPr lang="en-US" sz="1800" dirty="0">
                <a:solidFill>
                  <a:schemeClr val="tx1"/>
                </a:solidFill>
              </a:rPr>
              <a:t> ‘</a:t>
            </a:r>
            <a:r>
              <a:rPr lang="en-US" sz="1800" dirty="0" err="1">
                <a:solidFill>
                  <a:schemeClr val="tx1"/>
                </a:solidFill>
              </a:rPr>
              <a:t>Listas</a:t>
            </a:r>
            <a:r>
              <a:rPr lang="en-US" sz="1800" dirty="0">
                <a:solidFill>
                  <a:schemeClr val="tx1"/>
                </a:solidFill>
              </a:rPr>
              <a:t>’.</a:t>
            </a:r>
          </a:p>
          <a:p>
            <a:pPr marL="285750" indent="-285750">
              <a:buFont typeface="Arial" panose="020B0604020202020204" pitchFamily="34" charset="0"/>
              <a:buChar char="•"/>
            </a:pPr>
            <a:endParaRPr lang="en-US" sz="1800" i="1" dirty="0"/>
          </a:p>
          <a:p>
            <a:pPr marL="285750" indent="-285750">
              <a:buFont typeface="Arial" panose="020B0604020202020204" pitchFamily="34" charset="0"/>
              <a:buChar char="•"/>
            </a:pPr>
            <a:r>
              <a:rPr lang="en-US" sz="1800" dirty="0">
                <a:solidFill>
                  <a:schemeClr val="tx1"/>
                </a:solidFill>
              </a:rPr>
              <a:t>Rodrigo </a:t>
            </a:r>
            <a:r>
              <a:rPr lang="en-US" sz="1800" dirty="0" err="1">
                <a:solidFill>
                  <a:schemeClr val="tx1"/>
                </a:solidFill>
              </a:rPr>
              <a:t>Sorogoyen</a:t>
            </a:r>
            <a:r>
              <a:rPr lang="en-US" sz="1800" dirty="0">
                <a:solidFill>
                  <a:schemeClr val="tx1"/>
                </a:solidFill>
              </a:rPr>
              <a:t>, Ver </a:t>
            </a:r>
            <a:r>
              <a:rPr lang="en-US" sz="1800" dirty="0" err="1">
                <a:solidFill>
                  <a:schemeClr val="tx1"/>
                </a:solidFill>
              </a:rPr>
              <a:t>en</a:t>
            </a:r>
            <a:r>
              <a:rPr lang="en-US" sz="1800" dirty="0">
                <a:solidFill>
                  <a:schemeClr val="tx1"/>
                </a:solidFill>
              </a:rPr>
              <a:t> Premio Goya </a:t>
            </a:r>
            <a:r>
              <a:rPr lang="en-US" sz="1800" dirty="0">
                <a:solidFill>
                  <a:srgbClr val="0070C0"/>
                </a:solidFill>
              </a:rPr>
              <a:t>"</a:t>
            </a:r>
            <a:r>
              <a:rPr lang="en-US" sz="1800" dirty="0">
                <a:solidFill>
                  <a:srgbClr val="0070C0"/>
                </a:solidFill>
                <a:hlinkClick r:id="rId6">
                  <a:extLst>
                    <a:ext uri="{A12FA001-AC4F-418D-AE19-62706E023703}">
                      <ahyp:hlinkClr xmlns:ahyp="http://schemas.microsoft.com/office/drawing/2018/hyperlinkcolor" val="tx"/>
                    </a:ext>
                  </a:extLst>
                </a:hlinkClick>
              </a:rPr>
              <a:t>As </a:t>
            </a:r>
            <a:r>
              <a:rPr lang="en-US" sz="1800" dirty="0" err="1">
                <a:solidFill>
                  <a:srgbClr val="0070C0"/>
                </a:solidFill>
                <a:hlinkClick r:id="rId6">
                  <a:extLst>
                    <a:ext uri="{A12FA001-AC4F-418D-AE19-62706E023703}">
                      <ahyp:hlinkClr xmlns:ahyp="http://schemas.microsoft.com/office/drawing/2018/hyperlinkcolor" val="tx"/>
                    </a:ext>
                  </a:extLst>
                </a:hlinkClick>
              </a:rPr>
              <a:t>Bestas</a:t>
            </a:r>
            <a:r>
              <a:rPr lang="en-US" sz="1800" dirty="0">
                <a:solidFill>
                  <a:srgbClr val="0070C0"/>
                </a:solidFill>
              </a:rPr>
              <a:t>“</a:t>
            </a:r>
            <a:r>
              <a:rPr lang="en-US" sz="1800" dirty="0"/>
              <a:t>.</a:t>
            </a:r>
            <a:br>
              <a:rPr lang="en-US" sz="1800" dirty="0"/>
            </a:br>
            <a:r>
              <a:rPr lang="en-US" sz="1800" dirty="0" err="1">
                <a:solidFill>
                  <a:schemeClr val="tx1"/>
                </a:solidFill>
              </a:rPr>
              <a:t>Mejor</a:t>
            </a:r>
            <a:r>
              <a:rPr lang="en-US" sz="1800" dirty="0">
                <a:solidFill>
                  <a:schemeClr val="tx1"/>
                </a:solidFill>
              </a:rPr>
              <a:t> </a:t>
            </a:r>
            <a:r>
              <a:rPr lang="en-US" sz="1800" dirty="0" err="1">
                <a:solidFill>
                  <a:schemeClr val="tx1"/>
                </a:solidFill>
              </a:rPr>
              <a:t>Película</a:t>
            </a:r>
            <a:r>
              <a:rPr lang="en-US" sz="1800" dirty="0">
                <a:solidFill>
                  <a:schemeClr val="tx1"/>
                </a:solidFill>
              </a:rPr>
              <a:t>, </a:t>
            </a:r>
            <a:r>
              <a:rPr lang="en-US" sz="1800" dirty="0" err="1">
                <a:solidFill>
                  <a:schemeClr val="tx1"/>
                </a:solidFill>
              </a:rPr>
              <a:t>Mejor</a:t>
            </a:r>
            <a:r>
              <a:rPr lang="en-US" sz="1800" dirty="0">
                <a:solidFill>
                  <a:schemeClr val="tx1"/>
                </a:solidFill>
              </a:rPr>
              <a:t> </a:t>
            </a:r>
            <a:r>
              <a:rPr lang="en-US" sz="1800" dirty="0" err="1">
                <a:solidFill>
                  <a:schemeClr val="tx1"/>
                </a:solidFill>
              </a:rPr>
              <a:t>Dirección</a:t>
            </a:r>
            <a:r>
              <a:rPr lang="en-US" sz="1800" dirty="0">
                <a:solidFill>
                  <a:schemeClr val="tx1"/>
                </a:solidFill>
              </a:rPr>
              <a:t>, </a:t>
            </a:r>
            <a:r>
              <a:rPr lang="en-US" sz="1800" dirty="0" err="1">
                <a:solidFill>
                  <a:schemeClr val="tx1"/>
                </a:solidFill>
              </a:rPr>
              <a:t>Mejor</a:t>
            </a:r>
            <a:r>
              <a:rPr lang="en-US" sz="1800" dirty="0">
                <a:solidFill>
                  <a:schemeClr val="tx1"/>
                </a:solidFill>
              </a:rPr>
              <a:t> Guion Original y </a:t>
            </a:r>
            <a:r>
              <a:rPr lang="en-US" sz="1800" dirty="0" err="1">
                <a:solidFill>
                  <a:schemeClr val="tx1"/>
                </a:solidFill>
              </a:rPr>
              <a:t>Mejor</a:t>
            </a:r>
            <a:r>
              <a:rPr lang="en-US" sz="1800" dirty="0">
                <a:solidFill>
                  <a:schemeClr val="tx1"/>
                </a:solidFill>
              </a:rPr>
              <a:t> Música Original – 2023. </a:t>
            </a:r>
            <a:r>
              <a:rPr lang="en-US" sz="1800" dirty="0" err="1">
                <a:solidFill>
                  <a:schemeClr val="tx1"/>
                </a:solidFill>
              </a:rPr>
              <a:t>Consultar</a:t>
            </a:r>
            <a:r>
              <a:rPr lang="en-US" sz="1800" dirty="0">
                <a:solidFill>
                  <a:schemeClr val="tx1"/>
                </a:solidFill>
              </a:rPr>
              <a:t> </a:t>
            </a:r>
            <a:r>
              <a:rPr lang="en-US" sz="1800" dirty="0" err="1">
                <a:solidFill>
                  <a:schemeClr val="tx1"/>
                </a:solidFill>
              </a:rPr>
              <a:t>en</a:t>
            </a:r>
            <a:r>
              <a:rPr lang="en-US" sz="1800" dirty="0">
                <a:solidFill>
                  <a:schemeClr val="tx1"/>
                </a:solidFill>
              </a:rPr>
              <a:t> </a:t>
            </a:r>
            <a:r>
              <a:rPr lang="en-US" sz="1800" dirty="0" err="1">
                <a:solidFill>
                  <a:schemeClr val="tx1"/>
                </a:solidFill>
              </a:rPr>
              <a:t>Filmoteca</a:t>
            </a:r>
            <a:r>
              <a:rPr lang="en-US" sz="1800" dirty="0">
                <a:solidFill>
                  <a:schemeClr val="tx1"/>
                </a:solidFill>
              </a:rPr>
              <a:t>. </a:t>
            </a:r>
            <a:r>
              <a:rPr lang="en-US" sz="1800" dirty="0" err="1">
                <a:solidFill>
                  <a:schemeClr val="tx1"/>
                </a:solidFill>
              </a:rPr>
              <a:t>Incluir</a:t>
            </a:r>
            <a:r>
              <a:rPr lang="en-US" sz="1800" dirty="0">
                <a:solidFill>
                  <a:schemeClr val="tx1"/>
                </a:solidFill>
              </a:rPr>
              <a:t> </a:t>
            </a:r>
            <a:r>
              <a:rPr lang="en-US" sz="1800" dirty="0" err="1">
                <a:solidFill>
                  <a:schemeClr val="tx1"/>
                </a:solidFill>
              </a:rPr>
              <a:t>registro</a:t>
            </a:r>
            <a:r>
              <a:rPr lang="en-US" sz="1800" dirty="0">
                <a:solidFill>
                  <a:schemeClr val="tx1"/>
                </a:solidFill>
              </a:rPr>
              <a:t> </a:t>
            </a:r>
            <a:r>
              <a:rPr lang="en-US" sz="1800" dirty="0" err="1">
                <a:solidFill>
                  <a:schemeClr val="tx1"/>
                </a:solidFill>
              </a:rPr>
              <a:t>en</a:t>
            </a:r>
            <a:r>
              <a:rPr lang="en-US" sz="1800" dirty="0">
                <a:solidFill>
                  <a:schemeClr val="tx1"/>
                </a:solidFill>
              </a:rPr>
              <a:t> ‘</a:t>
            </a:r>
            <a:r>
              <a:rPr lang="en-US" sz="1800" dirty="0" err="1">
                <a:solidFill>
                  <a:schemeClr val="tx1"/>
                </a:solidFill>
              </a:rPr>
              <a:t>Listas</a:t>
            </a:r>
            <a:r>
              <a:rPr lang="en-US" sz="1800" dirty="0">
                <a:solidFill>
                  <a:schemeClr val="tx1"/>
                </a:solidFill>
              </a:rPr>
              <a:t>’</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solidFill>
                  <a:schemeClr val="tx1"/>
                </a:solidFill>
              </a:rPr>
              <a:t>Pilar Miró, </a:t>
            </a:r>
            <a:r>
              <a:rPr lang="en-US" sz="1800" dirty="0" err="1">
                <a:solidFill>
                  <a:srgbClr val="0070C0"/>
                </a:solidFill>
                <a:hlinkClick r:id="rId7">
                  <a:extLst>
                    <a:ext uri="{A12FA001-AC4F-418D-AE19-62706E023703}">
                      <ahyp:hlinkClr xmlns:ahyp="http://schemas.microsoft.com/office/drawing/2018/hyperlinkcolor" val="tx"/>
                    </a:ext>
                  </a:extLst>
                </a:hlinkClick>
              </a:rPr>
              <a:t>Beltenebros</a:t>
            </a:r>
            <a:r>
              <a:rPr lang="en-US" sz="1800" dirty="0">
                <a:solidFill>
                  <a:srgbClr val="0070C0"/>
                </a:solidFill>
              </a:rPr>
              <a:t>, </a:t>
            </a:r>
            <a:r>
              <a:rPr lang="en-US" sz="1800" dirty="0">
                <a:solidFill>
                  <a:schemeClr val="tx1"/>
                </a:solidFill>
              </a:rPr>
              <a:t>1991.</a:t>
            </a:r>
            <a:r>
              <a:rPr lang="en-US" sz="1800" dirty="0"/>
              <a:t> </a:t>
            </a:r>
            <a:r>
              <a:rPr lang="en-US" sz="1800" dirty="0" err="1">
                <a:solidFill>
                  <a:schemeClr val="tx1"/>
                </a:solidFill>
              </a:rPr>
              <a:t>Observa</a:t>
            </a:r>
            <a:r>
              <a:rPr lang="en-US" sz="1800" dirty="0">
                <a:solidFill>
                  <a:schemeClr val="tx1"/>
                </a:solidFill>
              </a:rPr>
              <a:t> </a:t>
            </a:r>
            <a:r>
              <a:rPr lang="en-US" sz="1800" dirty="0" err="1">
                <a:solidFill>
                  <a:schemeClr val="tx1"/>
                </a:solidFill>
              </a:rPr>
              <a:t>los</a:t>
            </a:r>
            <a:r>
              <a:rPr lang="en-US" sz="1800" dirty="0">
                <a:solidFill>
                  <a:schemeClr val="tx1"/>
                </a:solidFill>
              </a:rPr>
              <a:t> enlaces del </a:t>
            </a:r>
            <a:r>
              <a:rPr lang="en-US" sz="1800" dirty="0" err="1">
                <a:solidFill>
                  <a:schemeClr val="tx1"/>
                </a:solidFill>
              </a:rPr>
              <a:t>registro</a:t>
            </a:r>
            <a:r>
              <a:rPr lang="en-US" sz="1800" dirty="0">
                <a:solidFill>
                  <a:schemeClr val="tx1"/>
                </a:solidFill>
              </a:rPr>
              <a:t> (</a:t>
            </a:r>
            <a:r>
              <a:rPr lang="en-US" sz="1800" dirty="0" err="1">
                <a:solidFill>
                  <a:schemeClr val="tx1"/>
                </a:solidFill>
              </a:rPr>
              <a:t>ver</a:t>
            </a:r>
            <a:r>
              <a:rPr lang="en-US" sz="1800" dirty="0">
                <a:solidFill>
                  <a:schemeClr val="tx1"/>
                </a:solidFill>
              </a:rPr>
              <a:t> a la </a:t>
            </a:r>
            <a:r>
              <a:rPr lang="en-US" sz="1800" dirty="0" err="1">
                <a:solidFill>
                  <a:schemeClr val="tx1"/>
                </a:solidFill>
              </a:rPr>
              <a:t>derecha</a:t>
            </a:r>
            <a:r>
              <a:rPr lang="en-US" sz="1800" dirty="0">
                <a:solidFill>
                  <a:schemeClr val="tx1"/>
                </a:solidFill>
              </a:rPr>
              <a:t>).</a:t>
            </a:r>
          </a:p>
          <a:p>
            <a:pPr marL="285750" indent="-285750">
              <a:buFont typeface="Arial" panose="020B0604020202020204" pitchFamily="34" charset="0"/>
              <a:buChar char="•"/>
            </a:pPr>
            <a:endParaRPr lang="en-US" sz="1800" i="1" dirty="0"/>
          </a:p>
          <a:p>
            <a:pPr marL="285750" indent="-285750">
              <a:buFont typeface="Arial" panose="020B0604020202020204" pitchFamily="34" charset="0"/>
              <a:buChar char="•"/>
            </a:pPr>
            <a:endParaRPr lang="en-US" sz="1800" i="1" dirty="0">
              <a:ea typeface="Calibri Light"/>
              <a:cs typeface="Calibri Light"/>
            </a:endParaRPr>
          </a:p>
        </p:txBody>
      </p:sp>
    </p:spTree>
    <p:extLst>
      <p:ext uri="{BB962C8B-B14F-4D97-AF65-F5344CB8AC3E}">
        <p14:creationId xmlns:p14="http://schemas.microsoft.com/office/powerpoint/2010/main" val="243439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36BF72-54E6-E691-3876-BEAA8D1702B0}"/>
              </a:ext>
            </a:extLst>
          </p:cNvPr>
          <p:cNvSpPr>
            <a:spLocks noGrp="1"/>
          </p:cNvSpPr>
          <p:nvPr>
            <p:ph type="title"/>
          </p:nvPr>
        </p:nvSpPr>
        <p:spPr>
          <a:xfrm>
            <a:off x="3315031" y="1380754"/>
            <a:ext cx="5561938" cy="2513516"/>
          </a:xfrm>
        </p:spPr>
        <p:txBody>
          <a:bodyPr vert="horz" lIns="91440" tIns="45720" rIns="91440" bIns="45720" rtlCol="0" anchor="b">
            <a:normAutofit/>
          </a:bodyPr>
          <a:lstStyle/>
          <a:p>
            <a:pPr algn="ctr"/>
            <a:r>
              <a:rPr lang="en-US" kern="1200" dirty="0">
                <a:solidFill>
                  <a:schemeClr val="tx1"/>
                </a:solidFill>
                <a:latin typeface="+mj-lt"/>
                <a:ea typeface="+mj-ea"/>
                <a:cs typeface="+mj-cs"/>
              </a:rPr>
              <a:t>¡Gracias!</a:t>
            </a:r>
          </a:p>
        </p:txBody>
      </p:sp>
      <p:sp>
        <p:nvSpPr>
          <p:cNvPr id="4" name="Marcador de pie de página 3">
            <a:extLst>
              <a:ext uri="{FF2B5EF4-FFF2-40B4-BE49-F238E27FC236}">
                <a16:creationId xmlns:a16="http://schemas.microsoft.com/office/drawing/2014/main" id="{E908F68C-2DC4-3829-4FA5-1D152CE4A248}"/>
              </a:ext>
            </a:extLst>
          </p:cNvPr>
          <p:cNvSpPr>
            <a:spLocks noGrp="1"/>
          </p:cNvSpPr>
          <p:nvPr>
            <p:ph type="ftr" sz="quarter" idx="10"/>
          </p:nvPr>
        </p:nvSpPr>
        <p:spPr>
          <a:xfrm>
            <a:off x="1345475" y="6356350"/>
            <a:ext cx="9501049" cy="365125"/>
          </a:xfrm>
        </p:spPr>
        <p:txBody>
          <a:bodyPr vert="horz" lIns="91440" tIns="45720" rIns="91440" bIns="45720" rtlCol="0" anchor="ctr">
            <a:normAutofit/>
          </a:bodyPr>
          <a:lstStyle/>
          <a:p>
            <a:pPr algn="l">
              <a:spcAft>
                <a:spcPts val="600"/>
              </a:spcAft>
            </a:pPr>
            <a:r>
              <a:rPr lang="en-US" kern="1200" dirty="0" err="1">
                <a:solidFill>
                  <a:schemeClr val="tx1"/>
                </a:solidFill>
                <a:latin typeface="+mn-lt"/>
                <a:ea typeface="+mn-ea"/>
                <a:cs typeface="+mn-cs"/>
              </a:rPr>
              <a:t>Elaborado</a:t>
            </a:r>
            <a:r>
              <a:rPr lang="en-US" kern="1200" dirty="0">
                <a:solidFill>
                  <a:schemeClr val="tx1"/>
                </a:solidFill>
                <a:latin typeface="+mn-lt"/>
                <a:ea typeface="+mn-ea"/>
                <a:cs typeface="+mn-cs"/>
              </a:rPr>
              <a:t> </a:t>
            </a:r>
            <a:r>
              <a:rPr lang="en-US" kern="1200" dirty="0" err="1">
                <a:solidFill>
                  <a:schemeClr val="tx1"/>
                </a:solidFill>
                <a:latin typeface="+mn-lt"/>
                <a:ea typeface="+mn-ea"/>
                <a:cs typeface="+mn-cs"/>
              </a:rPr>
              <a:t>por</a:t>
            </a:r>
            <a:r>
              <a:rPr lang="en-US" kern="1200" dirty="0">
                <a:solidFill>
                  <a:schemeClr val="tx1"/>
                </a:solidFill>
                <a:latin typeface="+mn-lt"/>
                <a:ea typeface="+mn-ea"/>
                <a:cs typeface="+mn-cs"/>
              </a:rPr>
              <a:t>: Clara Janneth Santos-Martínez</a:t>
            </a:r>
          </a:p>
        </p:txBody>
      </p:sp>
      <p:sp>
        <p:nvSpPr>
          <p:cNvPr id="3" name="Marcador de número de diapositiva 2">
            <a:extLst>
              <a:ext uri="{FF2B5EF4-FFF2-40B4-BE49-F238E27FC236}">
                <a16:creationId xmlns:a16="http://schemas.microsoft.com/office/drawing/2014/main" id="{8FBC464A-60CE-16C6-CD42-D8B8D03070F7}"/>
              </a:ext>
            </a:extLst>
          </p:cNvPr>
          <p:cNvSpPr>
            <a:spLocks noGrp="1"/>
          </p:cNvSpPr>
          <p:nvPr>
            <p:ph type="sldNum" sz="quarter" idx="11"/>
          </p:nvPr>
        </p:nvSpPr>
        <p:spPr/>
        <p:txBody>
          <a:bodyPr/>
          <a:lstStyle/>
          <a:p>
            <a:fld id="{EAB12A51-B90F-41A2-8418-3383866E81AA}" type="slidenum">
              <a:rPr lang="es-ES" smtClean="0"/>
              <a:t>53</a:t>
            </a:fld>
            <a:endParaRPr lang="es-ES"/>
          </a:p>
        </p:txBody>
      </p:sp>
    </p:spTree>
    <p:extLst>
      <p:ext uri="{BB962C8B-B14F-4D97-AF65-F5344CB8AC3E}">
        <p14:creationId xmlns:p14="http://schemas.microsoft.com/office/powerpoint/2010/main" val="1274718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3" descr="Interfaz de usuario gráfica&#10;&#10;Descripción generada automáticamente">
            <a:extLst>
              <a:ext uri="{FF2B5EF4-FFF2-40B4-BE49-F238E27FC236}">
                <a16:creationId xmlns:a16="http://schemas.microsoft.com/office/drawing/2014/main" id="{A7468C18-B444-F4F5-F6EE-0E5CBAAB7F6F}"/>
              </a:ext>
            </a:extLst>
          </p:cNvPr>
          <p:cNvPicPr>
            <a:picLocks noChangeAspect="1"/>
          </p:cNvPicPr>
          <p:nvPr/>
        </p:nvPicPr>
        <p:blipFill>
          <a:blip r:embed="rId2"/>
          <a:stretch>
            <a:fillRect/>
          </a:stretch>
        </p:blipFill>
        <p:spPr>
          <a:xfrm>
            <a:off x="5474108" y="1441928"/>
            <a:ext cx="5682850" cy="3381568"/>
          </a:xfrm>
          <a:prstGeom prst="rect">
            <a:avLst/>
          </a:prstGeom>
        </p:spPr>
      </p:pic>
      <p:sp>
        <p:nvSpPr>
          <p:cNvPr id="3" name="Título 2">
            <a:extLst>
              <a:ext uri="{FF2B5EF4-FFF2-40B4-BE49-F238E27FC236}">
                <a16:creationId xmlns:a16="http://schemas.microsoft.com/office/drawing/2014/main" id="{91CDE8A4-A18F-D9C6-07B1-3EA12609F0C8}"/>
              </a:ext>
            </a:extLst>
          </p:cNvPr>
          <p:cNvSpPr>
            <a:spLocks noGrp="1"/>
          </p:cNvSpPr>
          <p:nvPr>
            <p:ph type="title" idx="4294967295"/>
          </p:nvPr>
        </p:nvSpPr>
        <p:spPr>
          <a:xfrm>
            <a:off x="1252603" y="739036"/>
            <a:ext cx="10330757" cy="435284"/>
          </a:xfrm>
        </p:spPr>
        <p:txBody>
          <a:bodyPr/>
          <a:lstStyle/>
          <a:p>
            <a:r>
              <a:rPr lang="es-ES" sz="3600" dirty="0">
                <a:solidFill>
                  <a:srgbClr val="FF0000"/>
                </a:solidFill>
              </a:rPr>
              <a:t>Estrategia</a:t>
            </a:r>
            <a:r>
              <a:rPr lang="es-ES" sz="3600" baseline="0" dirty="0">
                <a:solidFill>
                  <a:srgbClr val="FF0000"/>
                </a:solidFill>
              </a:rPr>
              <a:t> pedagógica: </a:t>
            </a:r>
            <a:r>
              <a:rPr lang="es-ES" dirty="0"/>
              <a:t>Uso de ‘One Note’</a:t>
            </a:r>
            <a:endParaRPr lang="es-ES" sz="3600" dirty="0">
              <a:solidFill>
                <a:srgbClr val="FF0000"/>
              </a:solidFill>
            </a:endParaRPr>
          </a:p>
        </p:txBody>
      </p:sp>
      <p:sp>
        <p:nvSpPr>
          <p:cNvPr id="4" name="CuadroTexto 3">
            <a:extLst>
              <a:ext uri="{FF2B5EF4-FFF2-40B4-BE49-F238E27FC236}">
                <a16:creationId xmlns:a16="http://schemas.microsoft.com/office/drawing/2014/main" id="{82AE0F03-C30E-C7FD-60E3-10F1247CFCEF}"/>
              </a:ext>
            </a:extLst>
          </p:cNvPr>
          <p:cNvSpPr txBox="1"/>
          <p:nvPr/>
        </p:nvSpPr>
        <p:spPr>
          <a:xfrm>
            <a:off x="1252603" y="1565753"/>
            <a:ext cx="2329842" cy="338554"/>
          </a:xfrm>
          <a:prstGeom prst="rect">
            <a:avLst/>
          </a:prstGeom>
          <a:noFill/>
        </p:spPr>
        <p:txBody>
          <a:bodyPr wrap="square" rtlCol="0">
            <a:spAutoFit/>
          </a:bodyPr>
          <a:lstStyle/>
          <a:p>
            <a:endParaRPr lang="es-ES" sz="1600" dirty="0"/>
          </a:p>
        </p:txBody>
      </p:sp>
      <p:sp>
        <p:nvSpPr>
          <p:cNvPr id="5" name="CuadroTexto 4">
            <a:extLst>
              <a:ext uri="{FF2B5EF4-FFF2-40B4-BE49-F238E27FC236}">
                <a16:creationId xmlns:a16="http://schemas.microsoft.com/office/drawing/2014/main" id="{4443D7E5-9509-9AD5-033B-DDC6FFF95ED2}"/>
              </a:ext>
            </a:extLst>
          </p:cNvPr>
          <p:cNvSpPr txBox="1"/>
          <p:nvPr/>
        </p:nvSpPr>
        <p:spPr>
          <a:xfrm>
            <a:off x="1252603" y="1906706"/>
            <a:ext cx="2912772" cy="3046988"/>
          </a:xfrm>
          <a:prstGeom prst="rect">
            <a:avLst/>
          </a:prstGeom>
          <a:noFill/>
        </p:spPr>
        <p:txBody>
          <a:bodyPr wrap="square" rtlCol="0">
            <a:spAutoFit/>
          </a:bodyPr>
          <a:lstStyle/>
          <a:p>
            <a:r>
              <a:rPr lang="es-ES" sz="1600" dirty="0"/>
              <a:t>Estrategia para la gestión de la información y el almacenamiento. Se sugiere potenciar el uso del entorno </a:t>
            </a:r>
            <a:r>
              <a:rPr lang="es-ES" sz="1600" i="1" dirty="0"/>
              <a:t>Microsoft Office 365 </a:t>
            </a:r>
            <a:r>
              <a:rPr lang="es-ES" sz="1600" dirty="0"/>
              <a:t>por ser colaborativo, multiplataforma e integrador</a:t>
            </a:r>
            <a:r>
              <a:rPr lang="es-ES" sz="1600" i="1" dirty="0"/>
              <a:t>. </a:t>
            </a:r>
            <a:r>
              <a:rPr lang="es-ES" sz="1600" dirty="0"/>
              <a:t> Para ello se utilizará la Libreta Digital </a:t>
            </a:r>
            <a:r>
              <a:rPr lang="es-ES" sz="1600" i="1" dirty="0"/>
              <a:t>One Note </a:t>
            </a:r>
            <a:r>
              <a:rPr lang="es-ES" sz="1600" dirty="0"/>
              <a:t>(para desarrollo de actividades organizadas por ‘Tema’ y por número de ‘Ejercicios’.</a:t>
            </a:r>
          </a:p>
        </p:txBody>
      </p:sp>
      <p:sp>
        <p:nvSpPr>
          <p:cNvPr id="6" name="CuadroTexto 5">
            <a:extLst>
              <a:ext uri="{FF2B5EF4-FFF2-40B4-BE49-F238E27FC236}">
                <a16:creationId xmlns:a16="http://schemas.microsoft.com/office/drawing/2014/main" id="{C27ECE26-EDB0-3F22-464B-F05F2C9CDD3E}"/>
              </a:ext>
            </a:extLst>
          </p:cNvPr>
          <p:cNvSpPr txBox="1"/>
          <p:nvPr/>
        </p:nvSpPr>
        <p:spPr>
          <a:xfrm>
            <a:off x="1546625" y="5375976"/>
            <a:ext cx="9626200" cy="830997"/>
          </a:xfrm>
          <a:prstGeom prst="rect">
            <a:avLst/>
          </a:prstGeom>
          <a:noFill/>
        </p:spPr>
        <p:txBody>
          <a:bodyPr wrap="square" rtlCol="0">
            <a:spAutoFit/>
          </a:bodyPr>
          <a:lstStyle/>
          <a:p>
            <a:r>
              <a:rPr lang="es-ES" sz="1600" dirty="0"/>
              <a:t>1) </a:t>
            </a:r>
            <a:r>
              <a:rPr lang="es-ES" sz="1600" b="1" dirty="0"/>
              <a:t>Abra One Note en Office 365. </a:t>
            </a:r>
            <a:r>
              <a:rPr lang="es-ES" sz="1600" dirty="0"/>
              <a:t>Cree 3 secciones (Margen inferior izq.: clic en ‘Agregar Sección’): </a:t>
            </a:r>
            <a:r>
              <a:rPr lang="es-ES" sz="1600" b="0" i="0" dirty="0">
                <a:solidFill>
                  <a:srgbClr val="000000"/>
                </a:solidFill>
                <a:effectLst/>
                <a:latin typeface="WordVisi_MSFontService"/>
              </a:rPr>
              <a:t>S1. Apuntes de Clase; S2. Ejercicios; S3. Resumen de Lecturas. En cada sección Abrir una Página según Tema, es decir: Tema 1, Tema 2 … Tema 7. </a:t>
            </a:r>
            <a:r>
              <a:rPr lang="es-ES" sz="1600" dirty="0"/>
              <a:t>(Margen inferior izq.: clic en ‘Agregar Página’).</a:t>
            </a:r>
          </a:p>
        </p:txBody>
      </p:sp>
    </p:spTree>
    <p:extLst>
      <p:ext uri="{BB962C8B-B14F-4D97-AF65-F5344CB8AC3E}">
        <p14:creationId xmlns:p14="http://schemas.microsoft.com/office/powerpoint/2010/main" val="501753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91CDE8A4-A18F-D9C6-07B1-3EA12609F0C8}"/>
              </a:ext>
            </a:extLst>
          </p:cNvPr>
          <p:cNvSpPr>
            <a:spLocks noGrp="1"/>
          </p:cNvSpPr>
          <p:nvPr>
            <p:ph type="title" idx="4294967295"/>
          </p:nvPr>
        </p:nvSpPr>
        <p:spPr>
          <a:xfrm>
            <a:off x="1323975" y="622956"/>
            <a:ext cx="10259385" cy="435284"/>
          </a:xfrm>
        </p:spPr>
        <p:txBody>
          <a:bodyPr/>
          <a:lstStyle/>
          <a:p>
            <a:r>
              <a:rPr lang="es-ES" dirty="0"/>
              <a:t>Estrategia pedagógica: Uso de ‘Lista’</a:t>
            </a:r>
            <a:endParaRPr lang="es-ES" sz="3600" dirty="0">
              <a:solidFill>
                <a:srgbClr val="FF0000"/>
              </a:solidFill>
            </a:endParaRPr>
          </a:p>
        </p:txBody>
      </p:sp>
      <p:sp>
        <p:nvSpPr>
          <p:cNvPr id="4" name="CuadroTexto 3">
            <a:extLst>
              <a:ext uri="{FF2B5EF4-FFF2-40B4-BE49-F238E27FC236}">
                <a16:creationId xmlns:a16="http://schemas.microsoft.com/office/drawing/2014/main" id="{82AE0F03-C30E-C7FD-60E3-10F1247CFCEF}"/>
              </a:ext>
            </a:extLst>
          </p:cNvPr>
          <p:cNvSpPr txBox="1"/>
          <p:nvPr/>
        </p:nvSpPr>
        <p:spPr>
          <a:xfrm>
            <a:off x="1252603" y="1565753"/>
            <a:ext cx="2329842" cy="4463947"/>
          </a:xfrm>
          <a:prstGeom prst="rect">
            <a:avLst/>
          </a:prstGeom>
          <a:noFill/>
        </p:spPr>
        <p:txBody>
          <a:bodyPr wrap="square" rtlCol="0">
            <a:spAutoFit/>
          </a:bodyPr>
          <a:lstStyle/>
          <a:p>
            <a:endParaRPr lang="es-ES" dirty="0"/>
          </a:p>
        </p:txBody>
      </p:sp>
      <p:sp>
        <p:nvSpPr>
          <p:cNvPr id="5" name="CuadroTexto 4">
            <a:extLst>
              <a:ext uri="{FF2B5EF4-FFF2-40B4-BE49-F238E27FC236}">
                <a16:creationId xmlns:a16="http://schemas.microsoft.com/office/drawing/2014/main" id="{4443D7E5-9509-9AD5-033B-DDC6FFF95ED2}"/>
              </a:ext>
            </a:extLst>
          </p:cNvPr>
          <p:cNvSpPr txBox="1"/>
          <p:nvPr/>
        </p:nvSpPr>
        <p:spPr>
          <a:xfrm>
            <a:off x="1485900" y="1222260"/>
            <a:ext cx="9875520" cy="830997"/>
          </a:xfrm>
          <a:prstGeom prst="rect">
            <a:avLst/>
          </a:prstGeom>
          <a:noFill/>
        </p:spPr>
        <p:txBody>
          <a:bodyPr wrap="square" rtlCol="0">
            <a:spAutoFit/>
          </a:bodyPr>
          <a:lstStyle/>
          <a:p>
            <a:r>
              <a:rPr lang="es-ES" sz="1600" dirty="0"/>
              <a:t>La estrategia en el entorno Microsoft Office 365 permite crear Colecciones de datos. Además de utilizar One Drive para el almacenamiento, Teams para videoconferencias y archivo. La ofimática se integra con: Access, Excel, Word y </a:t>
            </a:r>
            <a:r>
              <a:rPr lang="es-ES" sz="1600" dirty="0" err="1"/>
              <a:t>Power</a:t>
            </a:r>
            <a:r>
              <a:rPr lang="es-ES" sz="1600" dirty="0"/>
              <a:t> Point entre otros. </a:t>
            </a:r>
          </a:p>
        </p:txBody>
      </p:sp>
      <p:pic>
        <p:nvPicPr>
          <p:cNvPr id="7" name="Imagen 6" descr="Interfaz de usuario gráfica, Aplicación">
            <a:extLst>
              <a:ext uri="{FF2B5EF4-FFF2-40B4-BE49-F238E27FC236}">
                <a16:creationId xmlns:a16="http://schemas.microsoft.com/office/drawing/2014/main" id="{8F2EEE92-2CA5-A26D-F36C-333330AC2A5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06561" y="2274075"/>
            <a:ext cx="7476799" cy="2844212"/>
          </a:xfrm>
          <a:prstGeom prst="rect">
            <a:avLst/>
          </a:prstGeom>
        </p:spPr>
      </p:pic>
      <p:pic>
        <p:nvPicPr>
          <p:cNvPr id="9" name="Imagen 8" descr="Interfaz de usuario gráfica, Aplicación, Icono, Teams">
            <a:extLst>
              <a:ext uri="{FF2B5EF4-FFF2-40B4-BE49-F238E27FC236}">
                <a16:creationId xmlns:a16="http://schemas.microsoft.com/office/drawing/2014/main" id="{D984A723-45F0-3A79-EC6B-EBBE8DC94A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268" y="3941780"/>
            <a:ext cx="4407126" cy="2609984"/>
          </a:xfrm>
          <a:prstGeom prst="rect">
            <a:avLst/>
          </a:prstGeom>
        </p:spPr>
      </p:pic>
      <p:sp>
        <p:nvSpPr>
          <p:cNvPr id="10" name="CuadroTexto 9">
            <a:extLst>
              <a:ext uri="{FF2B5EF4-FFF2-40B4-BE49-F238E27FC236}">
                <a16:creationId xmlns:a16="http://schemas.microsoft.com/office/drawing/2014/main" id="{BFA005E4-2734-B54D-136A-3AAA58FE9DDC}"/>
              </a:ext>
            </a:extLst>
          </p:cNvPr>
          <p:cNvSpPr txBox="1"/>
          <p:nvPr/>
        </p:nvSpPr>
        <p:spPr>
          <a:xfrm>
            <a:off x="6096000" y="5503125"/>
            <a:ext cx="5695950" cy="830997"/>
          </a:xfrm>
          <a:prstGeom prst="rect">
            <a:avLst/>
          </a:prstGeom>
          <a:noFill/>
        </p:spPr>
        <p:txBody>
          <a:bodyPr wrap="square" rtlCol="0">
            <a:spAutoFit/>
          </a:bodyPr>
          <a:lstStyle/>
          <a:p>
            <a:pPr algn="l" rtl="0" fontAlgn="base"/>
            <a:r>
              <a:rPr lang="es-ES" sz="1600" b="0" i="0" dirty="0">
                <a:solidFill>
                  <a:srgbClr val="000000"/>
                </a:solidFill>
                <a:effectLst/>
                <a:latin typeface="Calibri" panose="020F0502020204030204" pitchFamily="34" charset="0"/>
              </a:rPr>
              <a:t>Los ejercicios constan de una dinámica de:  </a:t>
            </a:r>
            <a:endParaRPr lang="es-ES" sz="1600" b="0" i="0" dirty="0">
              <a:solidFill>
                <a:srgbClr val="000000"/>
              </a:solidFill>
              <a:effectLst/>
              <a:latin typeface="Segoe UI" panose="020B0502040204020203" pitchFamily="34" charset="0"/>
            </a:endParaRPr>
          </a:p>
          <a:p>
            <a:pPr algn="l" rtl="0" fontAlgn="base"/>
            <a:r>
              <a:rPr lang="es-ES" sz="1600" b="0" i="0" dirty="0">
                <a:solidFill>
                  <a:srgbClr val="000000"/>
                </a:solidFill>
                <a:effectLst/>
                <a:latin typeface="Calibri" panose="020F0502020204030204" pitchFamily="34" charset="0"/>
              </a:rPr>
              <a:t>Investigación + Conocimiento de herramientas TIC + Elaboración de un producto + Registro de elementos en (</a:t>
            </a:r>
            <a:r>
              <a:rPr lang="es-ES" sz="1600" b="0" i="1" dirty="0">
                <a:solidFill>
                  <a:srgbClr val="000000"/>
                </a:solidFill>
                <a:effectLst/>
                <a:latin typeface="Calibri" panose="020F0502020204030204" pitchFamily="34" charset="0"/>
              </a:rPr>
              <a:t>Office 365</a:t>
            </a:r>
            <a:r>
              <a:rPr lang="es-ES" sz="1600" b="0" i="0" dirty="0">
                <a:solidFill>
                  <a:srgbClr val="000000"/>
                </a:solidFill>
                <a:effectLst/>
                <a:latin typeface="Calibri" panose="020F0502020204030204" pitchFamily="34" charset="0"/>
              </a:rPr>
              <a:t>).</a:t>
            </a:r>
            <a:endParaRPr lang="es-ES" sz="1600" dirty="0"/>
          </a:p>
        </p:txBody>
      </p:sp>
    </p:spTree>
    <p:extLst>
      <p:ext uri="{BB962C8B-B14F-4D97-AF65-F5344CB8AC3E}">
        <p14:creationId xmlns:p14="http://schemas.microsoft.com/office/powerpoint/2010/main" val="3256720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7A35CB-4E17-4A13-8757-21E9DA9DA9B2}"/>
              </a:ext>
            </a:extLst>
          </p:cNvPr>
          <p:cNvSpPr>
            <a:spLocks noGrp="1"/>
          </p:cNvSpPr>
          <p:nvPr>
            <p:ph type="title"/>
          </p:nvPr>
        </p:nvSpPr>
        <p:spPr>
          <a:xfrm>
            <a:off x="1297740" y="332190"/>
            <a:ext cx="8532840" cy="753660"/>
          </a:xfrm>
        </p:spPr>
        <p:txBody>
          <a:bodyPr/>
          <a:lstStyle/>
          <a:p>
            <a:r>
              <a:rPr lang="es-ES" dirty="0"/>
              <a:t>Uso de ‘Lista’ (</a:t>
            </a:r>
            <a:r>
              <a:rPr lang="es-ES" i="1" dirty="0"/>
              <a:t>Microsoft Office</a:t>
            </a:r>
            <a:r>
              <a:rPr lang="es-ES" dirty="0"/>
              <a:t>)</a:t>
            </a:r>
          </a:p>
        </p:txBody>
      </p:sp>
      <p:sp>
        <p:nvSpPr>
          <p:cNvPr id="3" name="Marcador de número de diapositiva 2">
            <a:extLst>
              <a:ext uri="{FF2B5EF4-FFF2-40B4-BE49-F238E27FC236}">
                <a16:creationId xmlns:a16="http://schemas.microsoft.com/office/drawing/2014/main" id="{50201770-46A5-861C-450B-14603D4024F6}"/>
              </a:ext>
            </a:extLst>
          </p:cNvPr>
          <p:cNvSpPr>
            <a:spLocks noGrp="1"/>
          </p:cNvSpPr>
          <p:nvPr>
            <p:ph type="sldNum" sz="quarter" idx="10"/>
          </p:nvPr>
        </p:nvSpPr>
        <p:spPr/>
        <p:txBody>
          <a:bodyPr/>
          <a:lstStyle/>
          <a:p>
            <a:fld id="{84198D8D-A5BD-4954-AD2C-0A190A72C325}" type="slidenum">
              <a:rPr lang="es-ES" smtClean="0"/>
              <a:t>8</a:t>
            </a:fld>
            <a:endParaRPr lang="es-ES"/>
          </a:p>
        </p:txBody>
      </p:sp>
      <p:sp>
        <p:nvSpPr>
          <p:cNvPr id="4" name="Marcador de pie de página 3">
            <a:extLst>
              <a:ext uri="{FF2B5EF4-FFF2-40B4-BE49-F238E27FC236}">
                <a16:creationId xmlns:a16="http://schemas.microsoft.com/office/drawing/2014/main" id="{D2EABE1B-0915-9F9E-DBFD-625D24683F1D}"/>
              </a:ext>
            </a:extLst>
          </p:cNvPr>
          <p:cNvSpPr>
            <a:spLocks noGrp="1"/>
          </p:cNvSpPr>
          <p:nvPr>
            <p:ph type="ftr" sz="quarter" idx="11"/>
          </p:nvPr>
        </p:nvSpPr>
        <p:spPr/>
        <p:txBody>
          <a:bodyPr/>
          <a:lstStyle/>
          <a:p>
            <a:r>
              <a:rPr lang="es-ES"/>
              <a:t>Elaborado por: Clara Janneth Santos-Martínez</a:t>
            </a:r>
            <a:endParaRPr lang="es-ES" dirty="0"/>
          </a:p>
        </p:txBody>
      </p:sp>
      <p:pic>
        <p:nvPicPr>
          <p:cNvPr id="6" name="Imagen 5" descr="Gráfico&#10;&#10;Descripción generada automáticamente">
            <a:extLst>
              <a:ext uri="{FF2B5EF4-FFF2-40B4-BE49-F238E27FC236}">
                <a16:creationId xmlns:a16="http://schemas.microsoft.com/office/drawing/2014/main" id="{8685D028-1AF9-EE5D-544F-0FCDDB95BA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7320" y="1637481"/>
            <a:ext cx="1401128" cy="1574822"/>
          </a:xfrm>
          <a:prstGeom prst="rect">
            <a:avLst/>
          </a:prstGeom>
        </p:spPr>
      </p:pic>
      <p:pic>
        <p:nvPicPr>
          <p:cNvPr id="8" name="Imagen 7" descr="Interfaz de usuario gráfica, Texto, Aplicación&#10;&#10;Descripción generada automáticamente">
            <a:extLst>
              <a:ext uri="{FF2B5EF4-FFF2-40B4-BE49-F238E27FC236}">
                <a16:creationId xmlns:a16="http://schemas.microsoft.com/office/drawing/2014/main" id="{564BC6CA-2E6C-B831-F6E8-98BC65DFCE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7740" y="1326600"/>
            <a:ext cx="1558663" cy="621762"/>
          </a:xfrm>
          <a:prstGeom prst="rect">
            <a:avLst/>
          </a:prstGeom>
        </p:spPr>
      </p:pic>
      <p:sp>
        <p:nvSpPr>
          <p:cNvPr id="9" name="CuadroTexto 8">
            <a:extLst>
              <a:ext uri="{FF2B5EF4-FFF2-40B4-BE49-F238E27FC236}">
                <a16:creationId xmlns:a16="http://schemas.microsoft.com/office/drawing/2014/main" id="{5719DB73-94A7-EDAC-5351-A87EA6A261C5}"/>
              </a:ext>
            </a:extLst>
          </p:cNvPr>
          <p:cNvSpPr txBox="1"/>
          <p:nvPr/>
        </p:nvSpPr>
        <p:spPr>
          <a:xfrm>
            <a:off x="3409950" y="1435699"/>
            <a:ext cx="6294120" cy="646331"/>
          </a:xfrm>
          <a:prstGeom prst="rect">
            <a:avLst/>
          </a:prstGeom>
          <a:noFill/>
        </p:spPr>
        <p:txBody>
          <a:bodyPr wrap="square" rtlCol="0">
            <a:spAutoFit/>
          </a:bodyPr>
          <a:lstStyle/>
          <a:p>
            <a:r>
              <a:rPr lang="es-ES" dirty="0"/>
              <a:t>Icono de Office 365 – cuadrado con 9 puntos: Iniciador de aplicaciones. Ver y seleccionar aplicación: ‘Listas’ </a:t>
            </a:r>
          </a:p>
        </p:txBody>
      </p:sp>
      <p:pic>
        <p:nvPicPr>
          <p:cNvPr id="11" name="Imagen 10">
            <a:extLst>
              <a:ext uri="{FF2B5EF4-FFF2-40B4-BE49-F238E27FC236}">
                <a16:creationId xmlns:a16="http://schemas.microsoft.com/office/drawing/2014/main" id="{F531FFE0-28BA-A2BD-0E86-960EDEA608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5840" y="3125797"/>
            <a:ext cx="10720012" cy="823278"/>
          </a:xfrm>
          <a:prstGeom prst="rect">
            <a:avLst/>
          </a:prstGeom>
        </p:spPr>
      </p:pic>
      <p:pic>
        <p:nvPicPr>
          <p:cNvPr id="13" name="Imagen 12" descr="Imagen que contiene Texto&#10;&#10;Descripción generada automáticamente">
            <a:extLst>
              <a:ext uri="{FF2B5EF4-FFF2-40B4-BE49-F238E27FC236}">
                <a16:creationId xmlns:a16="http://schemas.microsoft.com/office/drawing/2014/main" id="{C20F618C-0184-558D-7853-F4F2975CBC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35840" y="4096571"/>
            <a:ext cx="1980000" cy="688694"/>
          </a:xfrm>
          <a:prstGeom prst="rect">
            <a:avLst/>
          </a:prstGeom>
        </p:spPr>
      </p:pic>
      <p:sp>
        <p:nvSpPr>
          <p:cNvPr id="14" name="CuadroTexto 13">
            <a:extLst>
              <a:ext uri="{FF2B5EF4-FFF2-40B4-BE49-F238E27FC236}">
                <a16:creationId xmlns:a16="http://schemas.microsoft.com/office/drawing/2014/main" id="{6CF2A827-1D33-E1E3-3D5E-884ECD1BD897}"/>
              </a:ext>
            </a:extLst>
          </p:cNvPr>
          <p:cNvSpPr txBox="1"/>
          <p:nvPr/>
        </p:nvSpPr>
        <p:spPr>
          <a:xfrm>
            <a:off x="3409950" y="4234696"/>
            <a:ext cx="7446210" cy="1323439"/>
          </a:xfrm>
          <a:prstGeom prst="rect">
            <a:avLst/>
          </a:prstGeom>
          <a:solidFill>
            <a:schemeClr val="bg1">
              <a:lumMod val="95000"/>
            </a:schemeClr>
          </a:solidFill>
          <a:ln>
            <a:solidFill>
              <a:srgbClr val="FF0000"/>
            </a:solidFill>
          </a:ln>
        </p:spPr>
        <p:txBody>
          <a:bodyPr wrap="square" rtlCol="0">
            <a:spAutoFit/>
          </a:bodyPr>
          <a:lstStyle/>
          <a:p>
            <a:r>
              <a:rPr lang="es-ES" sz="1600" dirty="0"/>
              <a:t>Una vez abre la aplicación ‘Listas’ clic en: </a:t>
            </a:r>
            <a:r>
              <a:rPr lang="es-ES" sz="1600" dirty="0">
                <a:highlight>
                  <a:srgbClr val="00FFFF"/>
                </a:highlight>
              </a:rPr>
              <a:t>‘+ Nueva Lista’</a:t>
            </a:r>
            <a:r>
              <a:rPr lang="es-ES" sz="1600" dirty="0"/>
              <a:t>, de este modo creará su primera ‘Lista’, asígnele el nombre ‘Ficha Bibliográfica’.</a:t>
            </a:r>
          </a:p>
          <a:p>
            <a:r>
              <a:rPr lang="es-ES" sz="1600" b="1" dirty="0"/>
              <a:t>Crear: </a:t>
            </a:r>
            <a:r>
              <a:rPr lang="es-ES" sz="1600" dirty="0"/>
              <a:t>Lista en Blanco. Clic y complete la información de </a:t>
            </a:r>
            <a:r>
              <a:rPr lang="es-ES" sz="1600" u="sng" dirty="0"/>
              <a:t>Nombre</a:t>
            </a:r>
            <a:r>
              <a:rPr lang="es-ES" sz="1600" dirty="0"/>
              <a:t>: Ficha Bibliográfica; </a:t>
            </a:r>
            <a:r>
              <a:rPr lang="es-ES" sz="1600" u="sng" dirty="0"/>
              <a:t>Descripción</a:t>
            </a:r>
            <a:r>
              <a:rPr lang="es-ES" sz="1600" dirty="0"/>
              <a:t>: lista con recursos documentales de la clase de Documentación Informativa. Elija un color. Elija un icono. Clic en ‘Crear’.</a:t>
            </a:r>
          </a:p>
        </p:txBody>
      </p:sp>
      <p:pic>
        <p:nvPicPr>
          <p:cNvPr id="18" name="Imagen 17" descr="Imagen que contiene Gráfico&#10;&#10;Descripción generada automáticamente">
            <a:extLst>
              <a:ext uri="{FF2B5EF4-FFF2-40B4-BE49-F238E27FC236}">
                <a16:creationId xmlns:a16="http://schemas.microsoft.com/office/drawing/2014/main" id="{71864341-E77A-BE9C-3EF2-22BAD64B83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7928" y="4717348"/>
            <a:ext cx="1263715" cy="1689187"/>
          </a:xfrm>
          <a:prstGeom prst="rect">
            <a:avLst/>
          </a:prstGeom>
        </p:spPr>
      </p:pic>
    </p:spTree>
    <p:extLst>
      <p:ext uri="{BB962C8B-B14F-4D97-AF65-F5344CB8AC3E}">
        <p14:creationId xmlns:p14="http://schemas.microsoft.com/office/powerpoint/2010/main" val="3813741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C7A35CB-4E17-4A13-8757-21E9DA9DA9B2}"/>
              </a:ext>
            </a:extLst>
          </p:cNvPr>
          <p:cNvSpPr>
            <a:spLocks noGrp="1"/>
          </p:cNvSpPr>
          <p:nvPr>
            <p:ph type="title"/>
          </p:nvPr>
        </p:nvSpPr>
        <p:spPr>
          <a:xfrm>
            <a:off x="1297739" y="332190"/>
            <a:ext cx="10179885" cy="753660"/>
          </a:xfrm>
        </p:spPr>
        <p:txBody>
          <a:bodyPr/>
          <a:lstStyle/>
          <a:p>
            <a:r>
              <a:rPr lang="es-ES" dirty="0"/>
              <a:t>Estrategia pedagógica: Uso de ‘One Drive’</a:t>
            </a:r>
          </a:p>
        </p:txBody>
      </p:sp>
      <p:sp>
        <p:nvSpPr>
          <p:cNvPr id="3" name="Marcador de número de diapositiva 2">
            <a:extLst>
              <a:ext uri="{FF2B5EF4-FFF2-40B4-BE49-F238E27FC236}">
                <a16:creationId xmlns:a16="http://schemas.microsoft.com/office/drawing/2014/main" id="{50201770-46A5-861C-450B-14603D4024F6}"/>
              </a:ext>
            </a:extLst>
          </p:cNvPr>
          <p:cNvSpPr>
            <a:spLocks noGrp="1"/>
          </p:cNvSpPr>
          <p:nvPr>
            <p:ph type="sldNum" sz="quarter" idx="10"/>
          </p:nvPr>
        </p:nvSpPr>
        <p:spPr/>
        <p:txBody>
          <a:bodyPr/>
          <a:lstStyle/>
          <a:p>
            <a:fld id="{84198D8D-A5BD-4954-AD2C-0A190A72C325}" type="slidenum">
              <a:rPr lang="es-ES" smtClean="0"/>
              <a:t>9</a:t>
            </a:fld>
            <a:endParaRPr lang="es-ES"/>
          </a:p>
        </p:txBody>
      </p:sp>
      <p:sp>
        <p:nvSpPr>
          <p:cNvPr id="4" name="Marcador de pie de página 3">
            <a:extLst>
              <a:ext uri="{FF2B5EF4-FFF2-40B4-BE49-F238E27FC236}">
                <a16:creationId xmlns:a16="http://schemas.microsoft.com/office/drawing/2014/main" id="{D2EABE1B-0915-9F9E-DBFD-625D24683F1D}"/>
              </a:ext>
            </a:extLst>
          </p:cNvPr>
          <p:cNvSpPr>
            <a:spLocks noGrp="1"/>
          </p:cNvSpPr>
          <p:nvPr>
            <p:ph type="ftr" sz="quarter" idx="11"/>
          </p:nvPr>
        </p:nvSpPr>
        <p:spPr/>
        <p:txBody>
          <a:bodyPr/>
          <a:lstStyle/>
          <a:p>
            <a:r>
              <a:rPr lang="es-ES"/>
              <a:t>Elaborado por: Clara Janneth Santos-Martínez</a:t>
            </a:r>
            <a:endParaRPr lang="es-ES" dirty="0"/>
          </a:p>
        </p:txBody>
      </p:sp>
      <p:sp>
        <p:nvSpPr>
          <p:cNvPr id="9" name="CuadroTexto 8">
            <a:extLst>
              <a:ext uri="{FF2B5EF4-FFF2-40B4-BE49-F238E27FC236}">
                <a16:creationId xmlns:a16="http://schemas.microsoft.com/office/drawing/2014/main" id="{5719DB73-94A7-EDAC-5351-A87EA6A261C5}"/>
              </a:ext>
            </a:extLst>
          </p:cNvPr>
          <p:cNvSpPr txBox="1"/>
          <p:nvPr/>
        </p:nvSpPr>
        <p:spPr>
          <a:xfrm>
            <a:off x="3409950" y="1435699"/>
            <a:ext cx="6294120" cy="923330"/>
          </a:xfrm>
          <a:prstGeom prst="rect">
            <a:avLst/>
          </a:prstGeom>
          <a:noFill/>
        </p:spPr>
        <p:txBody>
          <a:bodyPr wrap="square" rtlCol="0">
            <a:spAutoFit/>
          </a:bodyPr>
          <a:lstStyle/>
          <a:p>
            <a:r>
              <a:rPr lang="es-ES" dirty="0"/>
              <a:t>Icono de Office 365 + cuadrado con 9 puntos: Iniciador de aplicaciones. Ver y seleccionar aplicación: ‘One Drive’. Seleccionar “Mis archivos” </a:t>
            </a:r>
          </a:p>
        </p:txBody>
      </p:sp>
      <p:sp>
        <p:nvSpPr>
          <p:cNvPr id="14" name="CuadroTexto 13">
            <a:extLst>
              <a:ext uri="{FF2B5EF4-FFF2-40B4-BE49-F238E27FC236}">
                <a16:creationId xmlns:a16="http://schemas.microsoft.com/office/drawing/2014/main" id="{6CF2A827-1D33-E1E3-3D5E-884ECD1BD897}"/>
              </a:ext>
            </a:extLst>
          </p:cNvPr>
          <p:cNvSpPr txBox="1"/>
          <p:nvPr/>
        </p:nvSpPr>
        <p:spPr>
          <a:xfrm>
            <a:off x="4835525" y="3981429"/>
            <a:ext cx="6169860" cy="1569660"/>
          </a:xfrm>
          <a:prstGeom prst="rect">
            <a:avLst/>
          </a:prstGeom>
          <a:solidFill>
            <a:schemeClr val="bg1">
              <a:lumMod val="95000"/>
            </a:schemeClr>
          </a:solidFill>
          <a:ln>
            <a:solidFill>
              <a:srgbClr val="FF0000"/>
            </a:solidFill>
          </a:ln>
        </p:spPr>
        <p:txBody>
          <a:bodyPr wrap="square" rtlCol="0">
            <a:spAutoFit/>
          </a:bodyPr>
          <a:lstStyle/>
          <a:p>
            <a:r>
              <a:rPr lang="es-ES" sz="1600" dirty="0"/>
              <a:t>Una vez abre la aplicación ‘One Drive’ clic para </a:t>
            </a:r>
            <a:r>
              <a:rPr lang="es-ES" sz="1600" dirty="0" err="1"/>
              <a:t>abri</a:t>
            </a:r>
            <a:r>
              <a:rPr lang="es-ES" sz="1600" dirty="0"/>
              <a:t> una carpeta y denomínela: ‘Documentación Informativa’.</a:t>
            </a:r>
          </a:p>
          <a:p>
            <a:r>
              <a:rPr lang="es-ES" sz="1600" b="1" dirty="0"/>
              <a:t>Crear: </a:t>
            </a:r>
            <a:r>
              <a:rPr lang="es-ES" sz="1600" dirty="0"/>
              <a:t>subcarpetas según Tema, a saber: Tema 1, Tema 2… Tema 7. Puede explorar cambiar de color las carpetas según tema. También puede probar a subir o cargar archivos o documentos en alguna carpeta.</a:t>
            </a:r>
          </a:p>
        </p:txBody>
      </p:sp>
      <p:grpSp>
        <p:nvGrpSpPr>
          <p:cNvPr id="10" name="Grupo 9">
            <a:extLst>
              <a:ext uri="{FF2B5EF4-FFF2-40B4-BE49-F238E27FC236}">
                <a16:creationId xmlns:a16="http://schemas.microsoft.com/office/drawing/2014/main" id="{BF3FE937-3E66-8975-5F69-1D3C5B680B4F}"/>
              </a:ext>
            </a:extLst>
          </p:cNvPr>
          <p:cNvGrpSpPr/>
          <p:nvPr/>
        </p:nvGrpSpPr>
        <p:grpSpPr>
          <a:xfrm>
            <a:off x="1297740" y="1326600"/>
            <a:ext cx="1558663" cy="1413100"/>
            <a:chOff x="1297740" y="1326600"/>
            <a:chExt cx="1558663" cy="1413100"/>
          </a:xfrm>
        </p:grpSpPr>
        <p:pic>
          <p:nvPicPr>
            <p:cNvPr id="8" name="Imagen 7" descr="Interfaz de usuario gráfica, Texto, Aplicación&#10;&#10;Descripción generada automáticamente">
              <a:extLst>
                <a:ext uri="{FF2B5EF4-FFF2-40B4-BE49-F238E27FC236}">
                  <a16:creationId xmlns:a16="http://schemas.microsoft.com/office/drawing/2014/main" id="{564BC6CA-2E6C-B831-F6E8-98BC65DFCE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7740" y="1326600"/>
              <a:ext cx="1558663" cy="621762"/>
            </a:xfrm>
            <a:prstGeom prst="rect">
              <a:avLst/>
            </a:prstGeom>
          </p:spPr>
        </p:pic>
        <p:pic>
          <p:nvPicPr>
            <p:cNvPr id="7" name="Imagen 6" descr="Aplicación&#10;&#10;Descripción generada automáticamente">
              <a:extLst>
                <a:ext uri="{FF2B5EF4-FFF2-40B4-BE49-F238E27FC236}">
                  <a16:creationId xmlns:a16="http://schemas.microsoft.com/office/drawing/2014/main" id="{11E32214-874E-5831-E513-0E33D67557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9048" y="1958541"/>
              <a:ext cx="790685" cy="781159"/>
            </a:xfrm>
            <a:prstGeom prst="rect">
              <a:avLst/>
            </a:prstGeom>
          </p:spPr>
        </p:pic>
      </p:grpSp>
      <p:pic>
        <p:nvPicPr>
          <p:cNvPr id="15" name="Imagen 14" descr="Interfaz de usuario gráfica, Aplicación&#10;&#10;Descripción generada automáticamente">
            <a:extLst>
              <a:ext uri="{FF2B5EF4-FFF2-40B4-BE49-F238E27FC236}">
                <a16:creationId xmlns:a16="http://schemas.microsoft.com/office/drawing/2014/main" id="{3F19009C-CEF8-5D6D-4821-6FC28E141F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7739" y="2790130"/>
            <a:ext cx="2772000" cy="3566220"/>
          </a:xfrm>
          <a:prstGeom prst="rect">
            <a:avLst/>
          </a:prstGeom>
          <a:ln>
            <a:solidFill>
              <a:srgbClr val="FF0000"/>
            </a:solidFill>
          </a:ln>
        </p:spPr>
      </p:pic>
    </p:spTree>
    <p:extLst>
      <p:ext uri="{BB962C8B-B14F-4D97-AF65-F5344CB8AC3E}">
        <p14:creationId xmlns:p14="http://schemas.microsoft.com/office/powerpoint/2010/main" val="1822775147"/>
      </p:ext>
    </p:extLst>
  </p:cSld>
  <p:clrMapOvr>
    <a:masterClrMapping/>
  </p:clrMapOvr>
</p:sld>
</file>

<file path=ppt/theme/theme1.xml><?xml version="1.0" encoding="utf-8"?>
<a:theme xmlns:a="http://schemas.openxmlformats.org/drawingml/2006/main" name="Tema nuevo y Tabla de Contenido ">
  <a:themeElements>
    <a:clrScheme name="Personalizado 3">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0070C0"/>
      </a:hlink>
      <a:folHlink>
        <a:srgbClr val="00B0F0"/>
      </a:folHlink>
    </a:clrScheme>
    <a:fontScheme name="Office">
      <a:majorFont>
        <a:latin typeface="Arial"/>
        <a:ea typeface="DejaVu Sans"/>
        <a:cs typeface="DejaVu Sans"/>
      </a:majorFont>
      <a:minorFont>
        <a:latin typeface="Arial"/>
        <a:ea typeface="DejaVu Sans"/>
        <a:cs typeface="DejaVu Sans"/>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themeOverride>
</file>

<file path=ppt/theme/themeOverride2.xml><?xml version="1.0" encoding="utf-8"?>
<a:themeOverride xmlns:a="http://schemas.openxmlformats.org/drawingml/2006/main">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themeOverride>
</file>

<file path=ppt/theme/themeOverride3.xml><?xml version="1.0" encoding="utf-8"?>
<a:themeOverride xmlns:a="http://schemas.openxmlformats.org/drawingml/2006/main">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themeOverride>
</file>

<file path=ppt/theme/themeOverride4.xml><?xml version="1.0" encoding="utf-8"?>
<a:themeOverride xmlns:a="http://schemas.openxmlformats.org/drawingml/2006/main">
  <a:clrScheme name="Rojo">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
  <TotalTime>1354</TotalTime>
  <Words>6483</Words>
  <Application>Microsoft Office PowerPoint</Application>
  <PresentationFormat>Panorámica</PresentationFormat>
  <Paragraphs>545</Paragraphs>
  <Slides>53</Slides>
  <Notes>3</Notes>
  <HiddenSlides>0</HiddenSlides>
  <MMClips>1</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53</vt:i4>
      </vt:variant>
    </vt:vector>
  </HeadingPairs>
  <TitlesOfParts>
    <vt:vector size="68" baseType="lpstr">
      <vt:lpstr>-apple-system</vt:lpstr>
      <vt:lpstr>Aptos</vt:lpstr>
      <vt:lpstr>Arial</vt:lpstr>
      <vt:lpstr>Avenir Next LT Pro</vt:lpstr>
      <vt:lpstr>Calibri</vt:lpstr>
      <vt:lpstr>Calibri Light</vt:lpstr>
      <vt:lpstr>Roboto</vt:lpstr>
      <vt:lpstr>Segoe UI</vt:lpstr>
      <vt:lpstr>Source Sans Pro</vt:lpstr>
      <vt:lpstr>Symbol</vt:lpstr>
      <vt:lpstr>Times New Roman</vt:lpstr>
      <vt:lpstr>Ubuntu</vt:lpstr>
      <vt:lpstr>Wingdings</vt:lpstr>
      <vt:lpstr>WordVisi_MSFontService</vt:lpstr>
      <vt:lpstr>Tema nuevo y Tabla de Contenido </vt:lpstr>
      <vt:lpstr>Ejercicios de Documentación Informativa en Abierto</vt:lpstr>
      <vt:lpstr>Ejercicios de Documentación Informativa en Abierto</vt:lpstr>
      <vt:lpstr>Contenidos de ‘Ejercicios’</vt:lpstr>
      <vt:lpstr>Estructura de los Ejercicios en esta asignatura</vt:lpstr>
      <vt:lpstr>Tema 0. Introducción </vt:lpstr>
      <vt:lpstr>Estrategia pedagógica: Uso de ‘One Note’</vt:lpstr>
      <vt:lpstr>Estrategia pedagógica: Uso de ‘Lista’</vt:lpstr>
      <vt:lpstr>Uso de ‘Lista’ (Microsoft Office)</vt:lpstr>
      <vt:lpstr>Estrategia pedagógica: Uso de ‘One Drive’</vt:lpstr>
      <vt:lpstr>Estrategia pedagógica: Integración Office 365</vt:lpstr>
      <vt:lpstr>Esquema de la estrategia pedagógica</vt:lpstr>
      <vt:lpstr>Uso de ‘One Note’ (Microsoft Office)</vt:lpstr>
      <vt:lpstr>Empezando el curso</vt:lpstr>
      <vt:lpstr>Empezando el curso</vt:lpstr>
      <vt:lpstr>Tema 1. Introducción a la Documentación</vt:lpstr>
      <vt:lpstr>Historia de la Documentación (Padres de la documentación) </vt:lpstr>
      <vt:lpstr>Tema 2. </vt:lpstr>
      <vt:lpstr>Búsquedas Documentación </vt:lpstr>
      <vt:lpstr>Tipos de fuentes</vt:lpstr>
      <vt:lpstr>Ejercicio sobre fuentes fácticas</vt:lpstr>
      <vt:lpstr>¿Otros criterios para evaluar la información</vt:lpstr>
      <vt:lpstr>Consulta:  Publicaciones oficiales y cronologías</vt:lpstr>
      <vt:lpstr>Consulta fuentes oficiales:  BB.DD., portales, directorios, estadísticas</vt:lpstr>
      <vt:lpstr>Consulta webs deportivas</vt:lpstr>
      <vt:lpstr>Ejercicio Documentación Periodística</vt:lpstr>
      <vt:lpstr>Ejercicio: lecturas</vt:lpstr>
      <vt:lpstr>Ejercicios con Google</vt:lpstr>
      <vt:lpstr>Ejercicio en redes sociales: Flickr</vt:lpstr>
      <vt:lpstr>Tema 3</vt:lpstr>
      <vt:lpstr>El clipping de prensa</vt:lpstr>
      <vt:lpstr>Tema 4</vt:lpstr>
      <vt:lpstr>Análisis de la fotografía</vt:lpstr>
      <vt:lpstr>Tema 5</vt:lpstr>
      <vt:lpstr>Precampaña de publicidad: Salud mental 1 de 4</vt:lpstr>
      <vt:lpstr>Precampaña de publicidad: Salud mental 2 de 4</vt:lpstr>
      <vt:lpstr>Precampaña de publicidad: Salud mental 3 de 4</vt:lpstr>
      <vt:lpstr>Precampaña de publicidad: Salud mental 4 de 4</vt:lpstr>
      <vt:lpstr>Tema 6</vt:lpstr>
      <vt:lpstr>Presentación de PowerPoint</vt:lpstr>
      <vt:lpstr>El caso de RTVE</vt:lpstr>
      <vt:lpstr>Estructura del Fondo Documental de RNE</vt:lpstr>
      <vt:lpstr>El caso de RTVE: Bases de Datos gestionadas en ARCA</vt:lpstr>
      <vt:lpstr>Difusión Documental</vt:lpstr>
      <vt:lpstr>Normas APA: autor, fecha, título y fuente </vt:lpstr>
      <vt:lpstr>¿Cómo citar una página web? autor, fecha, título y fuente</vt:lpstr>
      <vt:lpstr>Cómo citar audios: canción o pista</vt:lpstr>
      <vt:lpstr>Normas APA para Pódcasts autor, fecha, título y fuente</vt:lpstr>
      <vt:lpstr>Tema 7</vt:lpstr>
      <vt:lpstr>Exploración de recursos documentales en la web:</vt:lpstr>
      <vt:lpstr>Exploración de recursos en la web</vt:lpstr>
      <vt:lpstr>Informa2: El documentalista audiovisual</vt:lpstr>
      <vt:lpstr>Exploración de recursos documentales del cine en la web</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Ejercicios con Fuentes Fácticas</dc:title>
  <dc:creator>Clara Janneth Santos Martínez</dc:creator>
  <cp:keywords>Documentación Informativa;URJC</cp:keywords>
  <cp:lastModifiedBy>Clara Janneth Santos-Martínez</cp:lastModifiedBy>
  <cp:revision>336</cp:revision>
  <dcterms:created xsi:type="dcterms:W3CDTF">2021-11-30T07:52:49Z</dcterms:created>
  <dcterms:modified xsi:type="dcterms:W3CDTF">2024-11-15T13:02:36Z</dcterms:modified>
</cp:coreProperties>
</file>