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61" r:id="rId8"/>
    <p:sldId id="277" r:id="rId9"/>
    <p:sldId id="262" r:id="rId10"/>
    <p:sldId id="263" r:id="rId11"/>
    <p:sldId id="264" r:id="rId12"/>
    <p:sldId id="265" r:id="rId13"/>
    <p:sldId id="278" r:id="rId14"/>
    <p:sldId id="266" r:id="rId15"/>
    <p:sldId id="267" r:id="rId16"/>
    <p:sldId id="268" r:id="rId17"/>
    <p:sldId id="270" r:id="rId18"/>
    <p:sldId id="269" r:id="rId19"/>
    <p:sldId id="275" r:id="rId20"/>
    <p:sldId id="279" r:id="rId21"/>
    <p:sldId id="271" r:id="rId22"/>
    <p:sldId id="272" r:id="rId23"/>
    <p:sldId id="273" r:id="rId24"/>
    <p:sldId id="274" r:id="rId25"/>
    <p:sldId id="276" r:id="rId2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151"/>
    <a:srgbClr val="CB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747884-FE03-411A-9E5E-A854FFB89B16}" v="113" dt="2023-12-15T10:42:04.7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ás Rodríguez Uribe" userId="743eddab-4d2c-4c93-bdc4-e21608900313" providerId="ADAL" clId="{62B75F58-F14B-4D10-8EEC-EF2E7DD007D6}"/>
    <pc:docChg chg="undo custSel addSld delSld modSld">
      <pc:chgData name="Nicolás Rodríguez Uribe" userId="743eddab-4d2c-4c93-bdc4-e21608900313" providerId="ADAL" clId="{62B75F58-F14B-4D10-8EEC-EF2E7DD007D6}" dt="2023-12-01T15:49:08.661" v="500" actId="255"/>
      <pc:docMkLst>
        <pc:docMk/>
      </pc:docMkLst>
      <pc:sldChg chg="modSp mod">
        <pc:chgData name="Nicolás Rodríguez Uribe" userId="743eddab-4d2c-4c93-bdc4-e21608900313" providerId="ADAL" clId="{62B75F58-F14B-4D10-8EEC-EF2E7DD007D6}" dt="2023-12-01T15:16:30.961" v="24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62B75F58-F14B-4D10-8EEC-EF2E7DD007D6}" dt="2023-12-01T15:16:30.961" v="24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62B75F58-F14B-4D10-8EEC-EF2E7DD007D6}" dt="2023-12-01T15:20:55.200" v="166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62B75F58-F14B-4D10-8EEC-EF2E7DD007D6}" dt="2023-12-01T15:20:55.200" v="166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62B75F58-F14B-4D10-8EEC-EF2E7DD007D6}" dt="2023-12-01T15:23:59.256" v="255" actId="6549"/>
        <pc:sldMkLst>
          <pc:docMk/>
          <pc:sldMk cId="2994788578" sldId="258"/>
        </pc:sldMkLst>
        <pc:spChg chg="mod">
          <ac:chgData name="Nicolás Rodríguez Uribe" userId="743eddab-4d2c-4c93-bdc4-e21608900313" providerId="ADAL" clId="{62B75F58-F14B-4D10-8EEC-EF2E7DD007D6}" dt="2023-12-01T15:22:58.600" v="225" actId="20577"/>
          <ac:spMkLst>
            <pc:docMk/>
            <pc:sldMk cId="299478857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2B75F58-F14B-4D10-8EEC-EF2E7DD007D6}" dt="2023-12-01T15:23:59.256" v="255" actId="6549"/>
          <ac:spMkLst>
            <pc:docMk/>
            <pc:sldMk cId="299478857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62B75F58-F14B-4D10-8EEC-EF2E7DD007D6}" dt="2023-12-01T15:25:20.872" v="302" actId="20577"/>
        <pc:sldMkLst>
          <pc:docMk/>
          <pc:sldMk cId="3378182893" sldId="259"/>
        </pc:sldMkLst>
        <pc:spChg chg="mod">
          <ac:chgData name="Nicolás Rodríguez Uribe" userId="743eddab-4d2c-4c93-bdc4-e21608900313" providerId="ADAL" clId="{62B75F58-F14B-4D10-8EEC-EF2E7DD007D6}" dt="2023-12-01T15:25:20.872" v="302" actId="20577"/>
          <ac:spMkLst>
            <pc:docMk/>
            <pc:sldMk cId="337818289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62B75F58-F14B-4D10-8EEC-EF2E7DD007D6}" dt="2023-12-01T15:49:08.661" v="500" actId="255"/>
        <pc:sldMkLst>
          <pc:docMk/>
          <pc:sldMk cId="3658908775" sldId="260"/>
        </pc:sldMkLst>
        <pc:spChg chg="del mod">
          <ac:chgData name="Nicolás Rodríguez Uribe" userId="743eddab-4d2c-4c93-bdc4-e21608900313" providerId="ADAL" clId="{62B75F58-F14B-4D10-8EEC-EF2E7DD007D6}" dt="2023-12-01T15:31:19.314" v="306" actId="478"/>
          <ac:spMkLst>
            <pc:docMk/>
            <pc:sldMk cId="3658908775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62B75F58-F14B-4D10-8EEC-EF2E7DD007D6}" dt="2023-12-01T15:31:21.744" v="307" actId="478"/>
          <ac:spMkLst>
            <pc:docMk/>
            <pc:sldMk cId="3658908775" sldId="260"/>
            <ac:spMk id="6" creationId="{4B1CC2B0-D4F3-03BA-A699-1E3F8C9ED504}"/>
          </ac:spMkLst>
        </pc:spChg>
        <pc:spChg chg="add mod">
          <ac:chgData name="Nicolás Rodríguez Uribe" userId="743eddab-4d2c-4c93-bdc4-e21608900313" providerId="ADAL" clId="{62B75F58-F14B-4D10-8EEC-EF2E7DD007D6}" dt="2023-12-01T15:32:08.358" v="320" actId="1076"/>
          <ac:spMkLst>
            <pc:docMk/>
            <pc:sldMk cId="3658908775" sldId="260"/>
            <ac:spMk id="8" creationId="{8DB50E41-6511-4BDF-3D6C-01E38897ED37}"/>
          </ac:spMkLst>
        </pc:spChg>
        <pc:spChg chg="add mod">
          <ac:chgData name="Nicolás Rodríguez Uribe" userId="743eddab-4d2c-4c93-bdc4-e21608900313" providerId="ADAL" clId="{62B75F58-F14B-4D10-8EEC-EF2E7DD007D6}" dt="2023-12-01T15:48:11.437" v="478" actId="1076"/>
          <ac:spMkLst>
            <pc:docMk/>
            <pc:sldMk cId="3658908775" sldId="260"/>
            <ac:spMk id="10" creationId="{1B4C42DA-71C1-1F90-B274-6476696F41D1}"/>
          </ac:spMkLst>
        </pc:spChg>
        <pc:spChg chg="add del mod">
          <ac:chgData name="Nicolás Rodríguez Uribe" userId="743eddab-4d2c-4c93-bdc4-e21608900313" providerId="ADAL" clId="{62B75F58-F14B-4D10-8EEC-EF2E7DD007D6}" dt="2023-12-01T15:44:45.142" v="399" actId="21"/>
          <ac:spMkLst>
            <pc:docMk/>
            <pc:sldMk cId="3658908775" sldId="260"/>
            <ac:spMk id="12" creationId="{089BA427-C8C9-1494-6D64-D67100D5C817}"/>
          </ac:spMkLst>
        </pc:spChg>
        <pc:spChg chg="add del mod">
          <ac:chgData name="Nicolás Rodríguez Uribe" userId="743eddab-4d2c-4c93-bdc4-e21608900313" providerId="ADAL" clId="{62B75F58-F14B-4D10-8EEC-EF2E7DD007D6}" dt="2023-12-01T15:46:40.521" v="453"/>
          <ac:spMkLst>
            <pc:docMk/>
            <pc:sldMk cId="3658908775" sldId="260"/>
            <ac:spMk id="13" creationId="{9E51D6D6-B659-AA72-4097-35C95B4FE873}"/>
          </ac:spMkLst>
        </pc:spChg>
        <pc:spChg chg="add mod">
          <ac:chgData name="Nicolás Rodríguez Uribe" userId="743eddab-4d2c-4c93-bdc4-e21608900313" providerId="ADAL" clId="{62B75F58-F14B-4D10-8EEC-EF2E7DD007D6}" dt="2023-12-01T15:49:08.661" v="500" actId="255"/>
          <ac:spMkLst>
            <pc:docMk/>
            <pc:sldMk cId="3658908775" sldId="260"/>
            <ac:spMk id="14" creationId="{C97030C6-E0CC-951A-462B-BE92B4ED1DFB}"/>
          </ac:spMkLst>
        </pc:spChg>
        <pc:spChg chg="add mod">
          <ac:chgData name="Nicolás Rodríguez Uribe" userId="743eddab-4d2c-4c93-bdc4-e21608900313" providerId="ADAL" clId="{62B75F58-F14B-4D10-8EEC-EF2E7DD007D6}" dt="2023-12-01T15:49:04.120" v="499" actId="255"/>
          <ac:spMkLst>
            <pc:docMk/>
            <pc:sldMk cId="3658908775" sldId="260"/>
            <ac:spMk id="15" creationId="{9896F39C-8E69-A1E1-4198-CDE4E6C62EFB}"/>
          </ac:spMkLst>
        </pc:spChg>
      </pc:sldChg>
      <pc:sldChg chg="addSp delSp modSp add mod">
        <pc:chgData name="Nicolás Rodríguez Uribe" userId="743eddab-4d2c-4c93-bdc4-e21608900313" providerId="ADAL" clId="{62B75F58-F14B-4D10-8EEC-EF2E7DD007D6}" dt="2023-12-01T15:46:30.418" v="449" actId="14100"/>
        <pc:sldMkLst>
          <pc:docMk/>
          <pc:sldMk cId="3281800498" sldId="261"/>
        </pc:sldMkLst>
        <pc:spChg chg="add mod">
          <ac:chgData name="Nicolás Rodríguez Uribe" userId="743eddab-4d2c-4c93-bdc4-e21608900313" providerId="ADAL" clId="{62B75F58-F14B-4D10-8EEC-EF2E7DD007D6}" dt="2023-12-01T15:46:30.418" v="449" actId="14100"/>
          <ac:spMkLst>
            <pc:docMk/>
            <pc:sldMk cId="3281800498" sldId="261"/>
            <ac:spMk id="3" creationId="{DFC48373-5AB1-7688-E4A5-5C26712EDF82}"/>
          </ac:spMkLst>
        </pc:spChg>
        <pc:spChg chg="del">
          <ac:chgData name="Nicolás Rodríguez Uribe" userId="743eddab-4d2c-4c93-bdc4-e21608900313" providerId="ADAL" clId="{62B75F58-F14B-4D10-8EEC-EF2E7DD007D6}" dt="2023-12-01T15:44:56.279" v="403" actId="478"/>
          <ac:spMkLst>
            <pc:docMk/>
            <pc:sldMk cId="3281800498" sldId="261"/>
            <ac:spMk id="8" creationId="{8DB50E41-6511-4BDF-3D6C-01E38897ED37}"/>
          </ac:spMkLst>
        </pc:spChg>
        <pc:spChg chg="del">
          <ac:chgData name="Nicolás Rodríguez Uribe" userId="743eddab-4d2c-4c93-bdc4-e21608900313" providerId="ADAL" clId="{62B75F58-F14B-4D10-8EEC-EF2E7DD007D6}" dt="2023-12-01T15:44:54.967" v="402" actId="478"/>
          <ac:spMkLst>
            <pc:docMk/>
            <pc:sldMk cId="3281800498" sldId="261"/>
            <ac:spMk id="10" creationId="{1B4C42DA-71C1-1F90-B274-6476696F41D1}"/>
          </ac:spMkLst>
        </pc:spChg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3234330171" sldId="262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752846237" sldId="267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3694597447" sldId="268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104465622" sldId="269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214799712" sldId="270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3906363641" sldId="271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017476255" sldId="272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196974619" sldId="273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2684973636" sldId="274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4107067475" sldId="275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521125623" sldId="276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3591718140" sldId="277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3313116019" sldId="278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050283722" sldId="279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209642264" sldId="280"/>
        </pc:sldMkLst>
      </pc:sldChg>
      <pc:sldChg chg="del">
        <pc:chgData name="Nicolás Rodríguez Uribe" userId="743eddab-4d2c-4c93-bdc4-e21608900313" providerId="ADAL" clId="{62B75F58-F14B-4D10-8EEC-EF2E7DD007D6}" dt="2023-12-01T15:21:04.131" v="167" actId="47"/>
        <pc:sldMkLst>
          <pc:docMk/>
          <pc:sldMk cId="1441990904" sldId="281"/>
        </pc:sldMkLst>
      </pc:sldChg>
    </pc:docChg>
  </pc:docChgLst>
  <pc:docChgLst>
    <pc:chgData name="Nicolás Rodríguez Uribe" userId="743eddab-4d2c-4c93-bdc4-e21608900313" providerId="ADAL" clId="{28342D7D-A904-4A14-8DD5-DA14148504FB}"/>
    <pc:docChg chg="modSld">
      <pc:chgData name="Nicolás Rodríguez Uribe" userId="743eddab-4d2c-4c93-bdc4-e21608900313" providerId="ADAL" clId="{28342D7D-A904-4A14-8DD5-DA14148504FB}" dt="2023-11-20T11:25:30.394" v="27" actId="1076"/>
      <pc:docMkLst>
        <pc:docMk/>
      </pc:docMkLst>
      <pc:sldChg chg="modSp mod">
        <pc:chgData name="Nicolás Rodríguez Uribe" userId="743eddab-4d2c-4c93-bdc4-e21608900313" providerId="ADAL" clId="{28342D7D-A904-4A14-8DD5-DA14148504FB}" dt="2023-11-20T11:17:34.572" v="13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28342D7D-A904-4A14-8DD5-DA14148504FB}" dt="2023-11-20T11:17:34.572" v="13" actId="20577"/>
          <ac:spMkLst>
            <pc:docMk/>
            <pc:sldMk cId="0" sldId="256"/>
            <ac:spMk id="2" creationId="{11BAE244-2406-09C7-E8D8-EFA74BA239B2}"/>
          </ac:spMkLst>
        </pc:spChg>
      </pc:sldChg>
      <pc:sldChg chg="addSp modSp mod">
        <pc:chgData name="Nicolás Rodríguez Uribe" userId="743eddab-4d2c-4c93-bdc4-e21608900313" providerId="ADAL" clId="{28342D7D-A904-4A14-8DD5-DA14148504FB}" dt="2023-11-20T11:25:30.394" v="27" actId="1076"/>
        <pc:sldMkLst>
          <pc:docMk/>
          <pc:sldMk cId="3234330171" sldId="262"/>
        </pc:sldMkLst>
        <pc:spChg chg="mod">
          <ac:chgData name="Nicolás Rodríguez Uribe" userId="743eddab-4d2c-4c93-bdc4-e21608900313" providerId="ADAL" clId="{28342D7D-A904-4A14-8DD5-DA14148504FB}" dt="2023-11-20T11:23:08.811" v="21" actId="20577"/>
          <ac:spMkLst>
            <pc:docMk/>
            <pc:sldMk cId="3234330171" sldId="262"/>
            <ac:spMk id="5" creationId="{CA4367EF-420F-8AB9-B445-DF046B536613}"/>
          </ac:spMkLst>
        </pc:spChg>
        <pc:picChg chg="add mod modCrop">
          <ac:chgData name="Nicolás Rodríguez Uribe" userId="743eddab-4d2c-4c93-bdc4-e21608900313" providerId="ADAL" clId="{28342D7D-A904-4A14-8DD5-DA14148504FB}" dt="2023-11-20T11:25:30.394" v="27" actId="1076"/>
          <ac:picMkLst>
            <pc:docMk/>
            <pc:sldMk cId="3234330171" sldId="262"/>
            <ac:picMk id="6" creationId="{4CA9EE1C-B88C-F141-C926-B7F9DFA5AA2C}"/>
          </ac:picMkLst>
        </pc:picChg>
      </pc:sldChg>
    </pc:docChg>
  </pc:docChgLst>
  <pc:docChgLst>
    <pc:chgData name="Nicolás Rodríguez Uribe" userId="743eddab-4d2c-4c93-bdc4-e21608900313" providerId="ADAL" clId="{6EE7E4DF-705B-46B5-92E6-7A5FA6B0E560}"/>
    <pc:docChg chg="undo custSel addSld delSld modSld sldOrd">
      <pc:chgData name="Nicolás Rodríguez Uribe" userId="743eddab-4d2c-4c93-bdc4-e21608900313" providerId="ADAL" clId="{6EE7E4DF-705B-46B5-92E6-7A5FA6B0E560}" dt="2023-12-01T12:04:22.381" v="1010" actId="255"/>
      <pc:docMkLst>
        <pc:docMk/>
      </pc:docMkLst>
      <pc:sldChg chg="modSp mod">
        <pc:chgData name="Nicolás Rodríguez Uribe" userId="743eddab-4d2c-4c93-bdc4-e21608900313" providerId="ADAL" clId="{6EE7E4DF-705B-46B5-92E6-7A5FA6B0E560}" dt="2023-12-01T12:03:19.045" v="941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6EE7E4DF-705B-46B5-92E6-7A5FA6B0E560}" dt="2023-12-01T12:03:19.045" v="941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6EE7E4DF-705B-46B5-92E6-7A5FA6B0E560}" dt="2023-12-01T12:04:22.381" v="1010" actId="255"/>
        <pc:sldMkLst>
          <pc:docMk/>
          <pc:sldMk cId="2047059153" sldId="257"/>
        </pc:sldMkLst>
        <pc:spChg chg="mod">
          <ac:chgData name="Nicolás Rodríguez Uribe" userId="743eddab-4d2c-4c93-bdc4-e21608900313" providerId="ADAL" clId="{6EE7E4DF-705B-46B5-92E6-7A5FA6B0E560}" dt="2023-12-01T12:04:22.381" v="1010" actId="255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mod">
        <pc:chgData name="Nicolás Rodríguez Uribe" userId="743eddab-4d2c-4c93-bdc4-e21608900313" providerId="ADAL" clId="{6EE7E4DF-705B-46B5-92E6-7A5FA6B0E560}" dt="2023-12-01T09:37:49.033" v="32" actId="1076"/>
        <pc:sldMkLst>
          <pc:docMk/>
          <pc:sldMk cId="3234330171" sldId="262"/>
        </pc:sldMkLst>
        <pc:spChg chg="mod">
          <ac:chgData name="Nicolás Rodríguez Uribe" userId="743eddab-4d2c-4c93-bdc4-e21608900313" providerId="ADAL" clId="{6EE7E4DF-705B-46B5-92E6-7A5FA6B0E560}" dt="2023-12-01T09:37:05.221" v="24" actId="1076"/>
          <ac:spMkLst>
            <pc:docMk/>
            <pc:sldMk cId="3234330171" sldId="262"/>
            <ac:spMk id="5" creationId="{CA4367EF-420F-8AB9-B445-DF046B536613}"/>
          </ac:spMkLst>
        </pc:spChg>
        <pc:picChg chg="del">
          <ac:chgData name="Nicolás Rodríguez Uribe" userId="743eddab-4d2c-4c93-bdc4-e21608900313" providerId="ADAL" clId="{6EE7E4DF-705B-46B5-92E6-7A5FA6B0E560}" dt="2023-12-01T09:35:00.166" v="15" actId="478"/>
          <ac:picMkLst>
            <pc:docMk/>
            <pc:sldMk cId="3234330171" sldId="262"/>
            <ac:picMk id="6" creationId="{4CA9EE1C-B88C-F141-C926-B7F9DFA5AA2C}"/>
          </ac:picMkLst>
        </pc:picChg>
        <pc:picChg chg="add mod">
          <ac:chgData name="Nicolás Rodríguez Uribe" userId="743eddab-4d2c-4c93-bdc4-e21608900313" providerId="ADAL" clId="{6EE7E4DF-705B-46B5-92E6-7A5FA6B0E560}" dt="2023-12-01T09:37:49.033" v="32" actId="1076"/>
          <ac:picMkLst>
            <pc:docMk/>
            <pc:sldMk cId="3234330171" sldId="262"/>
            <ac:picMk id="1026" creationId="{FD6C0D0A-F920-1E21-4E8D-873B84A3DA25}"/>
          </ac:picMkLst>
        </pc:picChg>
      </pc:sldChg>
      <pc:sldChg chg="modSp mod">
        <pc:chgData name="Nicolás Rodríguez Uribe" userId="743eddab-4d2c-4c93-bdc4-e21608900313" providerId="ADAL" clId="{6EE7E4DF-705B-46B5-92E6-7A5FA6B0E560}" dt="2023-12-01T09:48:29.889" v="112" actId="20577"/>
        <pc:sldMkLst>
          <pc:docMk/>
          <pc:sldMk cId="1752846237" sldId="267"/>
        </pc:sldMkLst>
        <pc:spChg chg="mod">
          <ac:chgData name="Nicolás Rodríguez Uribe" userId="743eddab-4d2c-4c93-bdc4-e21608900313" providerId="ADAL" clId="{6EE7E4DF-705B-46B5-92E6-7A5FA6B0E560}" dt="2023-12-01T09:48:29.889" v="112" actId="20577"/>
          <ac:spMkLst>
            <pc:docMk/>
            <pc:sldMk cId="1752846237" sldId="26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446267662" sldId="268"/>
        </pc:sldMkLst>
      </pc:sldChg>
      <pc:sldChg chg="modSp add mod">
        <pc:chgData name="Nicolás Rodríguez Uribe" userId="743eddab-4d2c-4c93-bdc4-e21608900313" providerId="ADAL" clId="{6EE7E4DF-705B-46B5-92E6-7A5FA6B0E560}" dt="2023-12-01T09:48:39.047" v="113" actId="207"/>
        <pc:sldMkLst>
          <pc:docMk/>
          <pc:sldMk cId="3694597447" sldId="268"/>
        </pc:sldMkLst>
        <pc:spChg chg="mod">
          <ac:chgData name="Nicolás Rodríguez Uribe" userId="743eddab-4d2c-4c93-bdc4-e21608900313" providerId="ADAL" clId="{6EE7E4DF-705B-46B5-92E6-7A5FA6B0E560}" dt="2023-12-01T09:44:50.145" v="90" actId="20577"/>
          <ac:spMkLst>
            <pc:docMk/>
            <pc:sldMk cId="3694597447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09:48:39.047" v="113" actId="207"/>
          <ac:spMkLst>
            <pc:docMk/>
            <pc:sldMk cId="3694597447" sldId="268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19892205" sldId="269"/>
        </pc:sldMkLst>
      </pc:sldChg>
      <pc:sldChg chg="addSp modSp add mod">
        <pc:chgData name="Nicolás Rodríguez Uribe" userId="743eddab-4d2c-4c93-bdc4-e21608900313" providerId="ADAL" clId="{6EE7E4DF-705B-46B5-92E6-7A5FA6B0E560}" dt="2023-12-01T10:07:02.145" v="163" actId="20577"/>
        <pc:sldMkLst>
          <pc:docMk/>
          <pc:sldMk cId="1104465622" sldId="269"/>
        </pc:sldMkLst>
        <pc:spChg chg="mod">
          <ac:chgData name="Nicolás Rodríguez Uribe" userId="743eddab-4d2c-4c93-bdc4-e21608900313" providerId="ADAL" clId="{6EE7E4DF-705B-46B5-92E6-7A5FA6B0E560}" dt="2023-12-01T09:58:27.328" v="117" actId="20577"/>
          <ac:spMkLst>
            <pc:docMk/>
            <pc:sldMk cId="1104465622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10:07:02.145" v="163" actId="20577"/>
          <ac:spMkLst>
            <pc:docMk/>
            <pc:sldMk cId="1104465622" sldId="269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6EE7E4DF-705B-46B5-92E6-7A5FA6B0E560}" dt="2023-12-01T10:03:18.894" v="152" actId="1076"/>
          <ac:spMkLst>
            <pc:docMk/>
            <pc:sldMk cId="1104465622" sldId="269"/>
            <ac:spMk id="6" creationId="{C129BBB7-4260-7D96-95A9-B1AF88AD46E8}"/>
          </ac:spMkLst>
        </pc:spChg>
        <pc:picChg chg="add mod">
          <ac:chgData name="Nicolás Rodríguez Uribe" userId="743eddab-4d2c-4c93-bdc4-e21608900313" providerId="ADAL" clId="{6EE7E4DF-705B-46B5-92E6-7A5FA6B0E560}" dt="2023-12-01T10:06:58.368" v="162" actId="1076"/>
          <ac:picMkLst>
            <pc:docMk/>
            <pc:sldMk cId="1104465622" sldId="269"/>
            <ac:picMk id="2050" creationId="{94510834-F477-3C71-4380-91DE430284B7}"/>
          </ac:picMkLst>
        </pc:picChg>
      </pc:sldChg>
      <pc:sldChg chg="delSp modSp add mod ord">
        <pc:chgData name="Nicolás Rodríguez Uribe" userId="743eddab-4d2c-4c93-bdc4-e21608900313" providerId="ADAL" clId="{6EE7E4DF-705B-46B5-92E6-7A5FA6B0E560}" dt="2023-12-01T10:11:05.798" v="196" actId="20577"/>
        <pc:sldMkLst>
          <pc:docMk/>
          <pc:sldMk cId="1214799712" sldId="270"/>
        </pc:sldMkLst>
        <pc:spChg chg="mod">
          <ac:chgData name="Nicolás Rodríguez Uribe" userId="743eddab-4d2c-4c93-bdc4-e21608900313" providerId="ADAL" clId="{6EE7E4DF-705B-46B5-92E6-7A5FA6B0E560}" dt="2023-12-01T10:11:05.798" v="196" actId="20577"/>
          <ac:spMkLst>
            <pc:docMk/>
            <pc:sldMk cId="1214799712" sldId="270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6EE7E4DF-705B-46B5-92E6-7A5FA6B0E560}" dt="2023-12-01T10:08:05.296" v="165" actId="478"/>
          <ac:spMkLst>
            <pc:docMk/>
            <pc:sldMk cId="1214799712" sldId="270"/>
            <ac:spMk id="6" creationId="{C129BBB7-4260-7D96-95A9-B1AF88AD46E8}"/>
          </ac:spMkLst>
        </pc:spChg>
        <pc:picChg chg="del">
          <ac:chgData name="Nicolás Rodríguez Uribe" userId="743eddab-4d2c-4c93-bdc4-e21608900313" providerId="ADAL" clId="{6EE7E4DF-705B-46B5-92E6-7A5FA6B0E560}" dt="2023-12-01T10:08:08.960" v="166" actId="478"/>
          <ac:picMkLst>
            <pc:docMk/>
            <pc:sldMk cId="1214799712" sldId="270"/>
            <ac:picMk id="2050" creationId="{94510834-F477-3C71-4380-91DE430284B7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675828560" sldId="270"/>
        </pc:sldMkLst>
      </pc:sldChg>
      <pc:sldChg chg="modSp add mod">
        <pc:chgData name="Nicolás Rodríguez Uribe" userId="743eddab-4d2c-4c93-bdc4-e21608900313" providerId="ADAL" clId="{6EE7E4DF-705B-46B5-92E6-7A5FA6B0E560}" dt="2023-12-01T10:10:04.520" v="183" actId="255"/>
        <pc:sldMkLst>
          <pc:docMk/>
          <pc:sldMk cId="3906363641" sldId="271"/>
        </pc:sldMkLst>
        <pc:spChg chg="mod">
          <ac:chgData name="Nicolás Rodríguez Uribe" userId="743eddab-4d2c-4c93-bdc4-e21608900313" providerId="ADAL" clId="{6EE7E4DF-705B-46B5-92E6-7A5FA6B0E560}" dt="2023-12-01T10:10:04.520" v="183" actId="255"/>
          <ac:spMkLst>
            <pc:docMk/>
            <pc:sldMk cId="3906363641" sldId="271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4096980322" sldId="271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609313318" sldId="272"/>
        </pc:sldMkLst>
      </pc:sldChg>
      <pc:sldChg chg="modSp add mod">
        <pc:chgData name="Nicolás Rodríguez Uribe" userId="743eddab-4d2c-4c93-bdc4-e21608900313" providerId="ADAL" clId="{6EE7E4DF-705B-46B5-92E6-7A5FA6B0E560}" dt="2023-12-01T10:24:17.210" v="200" actId="6549"/>
        <pc:sldMkLst>
          <pc:docMk/>
          <pc:sldMk cId="1017476255" sldId="272"/>
        </pc:sldMkLst>
        <pc:spChg chg="mod">
          <ac:chgData name="Nicolás Rodríguez Uribe" userId="743eddab-4d2c-4c93-bdc4-e21608900313" providerId="ADAL" clId="{6EE7E4DF-705B-46B5-92E6-7A5FA6B0E560}" dt="2023-12-01T10:24:17.210" v="200" actId="6549"/>
          <ac:spMkLst>
            <pc:docMk/>
            <pc:sldMk cId="1017476255" sldId="272"/>
            <ac:spMk id="5" creationId="{CA4367EF-420F-8AB9-B445-DF046B536613}"/>
          </ac:spMkLst>
        </pc:spChg>
      </pc:sldChg>
      <pc:sldChg chg="addSp modSp add mod">
        <pc:chgData name="Nicolás Rodríguez Uribe" userId="743eddab-4d2c-4c93-bdc4-e21608900313" providerId="ADAL" clId="{6EE7E4DF-705B-46B5-92E6-7A5FA6B0E560}" dt="2023-12-01T10:27:41.605" v="214" actId="20577"/>
        <pc:sldMkLst>
          <pc:docMk/>
          <pc:sldMk cId="1196974619" sldId="273"/>
        </pc:sldMkLst>
        <pc:spChg chg="mod">
          <ac:chgData name="Nicolás Rodríguez Uribe" userId="743eddab-4d2c-4c93-bdc4-e21608900313" providerId="ADAL" clId="{6EE7E4DF-705B-46B5-92E6-7A5FA6B0E560}" dt="2023-12-01T10:27:41.605" v="214" actId="20577"/>
          <ac:spMkLst>
            <pc:docMk/>
            <pc:sldMk cId="1196974619" sldId="273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6EE7E4DF-705B-46B5-92E6-7A5FA6B0E560}" dt="2023-12-01T10:27:21.654" v="210"/>
          <ac:spMkLst>
            <pc:docMk/>
            <pc:sldMk cId="1196974619" sldId="273"/>
            <ac:spMk id="6" creationId="{A787CED4-86DB-B4E2-643B-FAD419FCB102}"/>
          </ac:spMkLst>
        </pc:spChg>
        <pc:spChg chg="add mod">
          <ac:chgData name="Nicolás Rodríguez Uribe" userId="743eddab-4d2c-4c93-bdc4-e21608900313" providerId="ADAL" clId="{6EE7E4DF-705B-46B5-92E6-7A5FA6B0E560}" dt="2023-12-01T10:27:21.654" v="210"/>
          <ac:spMkLst>
            <pc:docMk/>
            <pc:sldMk cId="1196974619" sldId="273"/>
            <ac:spMk id="7" creationId="{7F0A4AC6-366C-0FA0-08EE-062E2B92A28F}"/>
          </ac:spMkLst>
        </pc:spChg>
        <pc:picChg chg="add mod">
          <ac:chgData name="Nicolás Rodríguez Uribe" userId="743eddab-4d2c-4c93-bdc4-e21608900313" providerId="ADAL" clId="{6EE7E4DF-705B-46B5-92E6-7A5FA6B0E560}" dt="2023-12-01T10:27:34.677" v="212" actId="167"/>
          <ac:picMkLst>
            <pc:docMk/>
            <pc:sldMk cId="1196974619" sldId="273"/>
            <ac:picMk id="3" creationId="{478B8082-F74C-D3F1-FDB5-0E4753F7AAF1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2540340194" sldId="273"/>
        </pc:sldMkLst>
      </pc:sldChg>
      <pc:sldChg chg="modSp add mod ord">
        <pc:chgData name="Nicolás Rodríguez Uribe" userId="743eddab-4d2c-4c93-bdc4-e21608900313" providerId="ADAL" clId="{6EE7E4DF-705B-46B5-92E6-7A5FA6B0E560}" dt="2023-12-01T10:37:18.933" v="226" actId="6549"/>
        <pc:sldMkLst>
          <pc:docMk/>
          <pc:sldMk cId="2684973636" sldId="274"/>
        </pc:sldMkLst>
        <pc:spChg chg="mod">
          <ac:chgData name="Nicolás Rodríguez Uribe" userId="743eddab-4d2c-4c93-bdc4-e21608900313" providerId="ADAL" clId="{6EE7E4DF-705B-46B5-92E6-7A5FA6B0E560}" dt="2023-12-01T10:36:12.956" v="222" actId="20577"/>
          <ac:spMkLst>
            <pc:docMk/>
            <pc:sldMk cId="2684973636" sldId="27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10:37:18.933" v="226" actId="6549"/>
          <ac:spMkLst>
            <pc:docMk/>
            <pc:sldMk cId="2684973636" sldId="27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6EE7E4DF-705B-46B5-92E6-7A5FA6B0E560}" dt="2023-12-01T11:04:11.139" v="243" actId="20577"/>
        <pc:sldMkLst>
          <pc:docMk/>
          <pc:sldMk cId="4107067475" sldId="275"/>
        </pc:sldMkLst>
        <pc:spChg chg="mod">
          <ac:chgData name="Nicolás Rodríguez Uribe" userId="743eddab-4d2c-4c93-bdc4-e21608900313" providerId="ADAL" clId="{6EE7E4DF-705B-46B5-92E6-7A5FA6B0E560}" dt="2023-12-01T11:02:22.131" v="235" actId="20577"/>
          <ac:spMkLst>
            <pc:docMk/>
            <pc:sldMk cId="4107067475" sldId="27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6EE7E4DF-705B-46B5-92E6-7A5FA6B0E560}" dt="2023-12-01T11:04:11.139" v="243" actId="20577"/>
          <ac:spMkLst>
            <pc:docMk/>
            <pc:sldMk cId="4107067475" sldId="275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02292091" sldId="276"/>
        </pc:sldMkLst>
      </pc:sldChg>
      <pc:sldChg chg="modSp add mod">
        <pc:chgData name="Nicolás Rodríguez Uribe" userId="743eddab-4d2c-4c93-bdc4-e21608900313" providerId="ADAL" clId="{6EE7E4DF-705B-46B5-92E6-7A5FA6B0E560}" dt="2023-12-01T11:07:25.625" v="246"/>
        <pc:sldMkLst>
          <pc:docMk/>
          <pc:sldMk cId="521125623" sldId="276"/>
        </pc:sldMkLst>
        <pc:spChg chg="mod">
          <ac:chgData name="Nicolás Rodríguez Uribe" userId="743eddab-4d2c-4c93-bdc4-e21608900313" providerId="ADAL" clId="{6EE7E4DF-705B-46B5-92E6-7A5FA6B0E560}" dt="2023-12-01T11:07:25.625" v="246"/>
          <ac:spMkLst>
            <pc:docMk/>
            <pc:sldMk cId="521125623" sldId="276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266242455" sldId="277"/>
        </pc:sldMkLst>
      </pc:sldChg>
      <pc:sldChg chg="modSp add mod">
        <pc:chgData name="Nicolás Rodríguez Uribe" userId="743eddab-4d2c-4c93-bdc4-e21608900313" providerId="ADAL" clId="{6EE7E4DF-705B-46B5-92E6-7A5FA6B0E560}" dt="2023-12-01T11:09:03.537" v="261" actId="6549"/>
        <pc:sldMkLst>
          <pc:docMk/>
          <pc:sldMk cId="3591718140" sldId="277"/>
        </pc:sldMkLst>
        <pc:spChg chg="mod">
          <ac:chgData name="Nicolás Rodríguez Uribe" userId="743eddab-4d2c-4c93-bdc4-e21608900313" providerId="ADAL" clId="{6EE7E4DF-705B-46B5-92E6-7A5FA6B0E560}" dt="2023-12-01T11:09:03.537" v="261" actId="6549"/>
          <ac:spMkLst>
            <pc:docMk/>
            <pc:sldMk cId="3591718140" sldId="277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6EE7E4DF-705B-46B5-92E6-7A5FA6B0E560}" dt="2023-12-01T11:13:44.169" v="331" actId="1036"/>
        <pc:sldMkLst>
          <pc:docMk/>
          <pc:sldMk cId="3313116019" sldId="278"/>
        </pc:sldMkLst>
        <pc:spChg chg="mod">
          <ac:chgData name="Nicolás Rodríguez Uribe" userId="743eddab-4d2c-4c93-bdc4-e21608900313" providerId="ADAL" clId="{6EE7E4DF-705B-46B5-92E6-7A5FA6B0E560}" dt="2023-12-01T11:09:59.881" v="271" actId="20577"/>
          <ac:spMkLst>
            <pc:docMk/>
            <pc:sldMk cId="3313116019" sldId="278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6EE7E4DF-705B-46B5-92E6-7A5FA6B0E560}" dt="2023-12-01T11:10:02.801" v="272" actId="478"/>
          <ac:spMkLst>
            <pc:docMk/>
            <pc:sldMk cId="3313116019" sldId="278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6EE7E4DF-705B-46B5-92E6-7A5FA6B0E560}" dt="2023-12-01T11:10:04.842" v="273" actId="478"/>
          <ac:spMkLst>
            <pc:docMk/>
            <pc:sldMk cId="3313116019" sldId="278"/>
            <ac:spMk id="6" creationId="{18C24E74-46C8-FEF7-DA57-232CEC5F0E4A}"/>
          </ac:spMkLst>
        </pc:spChg>
        <pc:spChg chg="add del mod">
          <ac:chgData name="Nicolás Rodríguez Uribe" userId="743eddab-4d2c-4c93-bdc4-e21608900313" providerId="ADAL" clId="{6EE7E4DF-705B-46B5-92E6-7A5FA6B0E560}" dt="2023-12-01T11:10:46.226" v="278" actId="478"/>
          <ac:spMkLst>
            <pc:docMk/>
            <pc:sldMk cId="3313116019" sldId="278"/>
            <ac:spMk id="8" creationId="{4CF187AC-133C-D7BB-6C10-162E28CDF0FA}"/>
          </ac:spMkLst>
        </pc:spChg>
        <pc:spChg chg="add del">
          <ac:chgData name="Nicolás Rodríguez Uribe" userId="743eddab-4d2c-4c93-bdc4-e21608900313" providerId="ADAL" clId="{6EE7E4DF-705B-46B5-92E6-7A5FA6B0E560}" dt="2023-12-01T11:11:26.102" v="282"/>
          <ac:spMkLst>
            <pc:docMk/>
            <pc:sldMk cId="3313116019" sldId="278"/>
            <ac:spMk id="11" creationId="{EB629CEE-E645-6003-E107-BD117C716987}"/>
          </ac:spMkLst>
        </pc:spChg>
        <pc:spChg chg="add del mod">
          <ac:chgData name="Nicolás Rodríguez Uribe" userId="743eddab-4d2c-4c93-bdc4-e21608900313" providerId="ADAL" clId="{6EE7E4DF-705B-46B5-92E6-7A5FA6B0E560}" dt="2023-12-01T11:12:04.985" v="286" actId="478"/>
          <ac:spMkLst>
            <pc:docMk/>
            <pc:sldMk cId="3313116019" sldId="278"/>
            <ac:spMk id="13" creationId="{3FF8420E-77F4-D89F-047B-826F2610C4AF}"/>
          </ac:spMkLst>
        </pc:spChg>
        <pc:spChg chg="add del">
          <ac:chgData name="Nicolás Rodríguez Uribe" userId="743eddab-4d2c-4c93-bdc4-e21608900313" providerId="ADAL" clId="{6EE7E4DF-705B-46B5-92E6-7A5FA6B0E560}" dt="2023-12-01T11:12:21.209" v="288"/>
          <ac:spMkLst>
            <pc:docMk/>
            <pc:sldMk cId="3313116019" sldId="278"/>
            <ac:spMk id="14" creationId="{20465696-BB0A-FA19-1663-C022543E7E65}"/>
          </ac:spMkLst>
        </pc:spChg>
        <pc:spChg chg="add mod">
          <ac:chgData name="Nicolás Rodríguez Uribe" userId="743eddab-4d2c-4c93-bdc4-e21608900313" providerId="ADAL" clId="{6EE7E4DF-705B-46B5-92E6-7A5FA6B0E560}" dt="2023-12-01T11:13:44.169" v="331" actId="1036"/>
          <ac:spMkLst>
            <pc:docMk/>
            <pc:sldMk cId="3313116019" sldId="278"/>
            <ac:spMk id="15" creationId="{D8F692FD-1DDB-CF41-A6E5-9ECA10E23F4A}"/>
          </ac:spMkLst>
        </pc:spChg>
        <pc:spChg chg="add del">
          <ac:chgData name="Nicolás Rodríguez Uribe" userId="743eddab-4d2c-4c93-bdc4-e21608900313" providerId="ADAL" clId="{6EE7E4DF-705B-46B5-92E6-7A5FA6B0E560}" dt="2023-12-01T11:12:42.227" v="293"/>
          <ac:spMkLst>
            <pc:docMk/>
            <pc:sldMk cId="3313116019" sldId="278"/>
            <ac:spMk id="16" creationId="{EB422748-1298-C4EA-1B8E-3FF348D14AA6}"/>
          </ac:spMkLst>
        </pc:spChg>
        <pc:picChg chg="add mod">
          <ac:chgData name="Nicolás Rodríguez Uribe" userId="743eddab-4d2c-4c93-bdc4-e21608900313" providerId="ADAL" clId="{6EE7E4DF-705B-46B5-92E6-7A5FA6B0E560}" dt="2023-12-01T11:11:06.528" v="280" actId="1076"/>
          <ac:picMkLst>
            <pc:docMk/>
            <pc:sldMk cId="3313116019" sldId="278"/>
            <ac:picMk id="10" creationId="{C6B0D566-D668-1788-E07D-CBB4B5925A2D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466171085" sldId="278"/>
        </pc:sldMkLst>
      </pc:sldChg>
      <pc:sldChg chg="addSp delSp modSp add mod ord">
        <pc:chgData name="Nicolás Rodríguez Uribe" userId="743eddab-4d2c-4c93-bdc4-e21608900313" providerId="ADAL" clId="{6EE7E4DF-705B-46B5-92E6-7A5FA6B0E560}" dt="2023-12-01T11:42:22.336" v="356" actId="14100"/>
        <pc:sldMkLst>
          <pc:docMk/>
          <pc:sldMk cId="1050283722" sldId="279"/>
        </pc:sldMkLst>
        <pc:spChg chg="mod">
          <ac:chgData name="Nicolás Rodríguez Uribe" userId="743eddab-4d2c-4c93-bdc4-e21608900313" providerId="ADAL" clId="{6EE7E4DF-705B-46B5-92E6-7A5FA6B0E560}" dt="2023-12-01T11:41:25.726" v="346" actId="20577"/>
          <ac:spMkLst>
            <pc:docMk/>
            <pc:sldMk cId="1050283722" sldId="279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6EE7E4DF-705B-46B5-92E6-7A5FA6B0E560}" dt="2023-12-01T11:41:10.217" v="335" actId="478"/>
          <ac:spMkLst>
            <pc:docMk/>
            <pc:sldMk cId="1050283722" sldId="279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6EE7E4DF-705B-46B5-92E6-7A5FA6B0E560}" dt="2023-12-01T11:41:13.446" v="336" actId="478"/>
          <ac:spMkLst>
            <pc:docMk/>
            <pc:sldMk cId="1050283722" sldId="279"/>
            <ac:spMk id="6" creationId="{FBDC2D7A-28D1-9755-F938-2BA46A1E3F40}"/>
          </ac:spMkLst>
        </pc:spChg>
        <pc:spChg chg="add mod">
          <ac:chgData name="Nicolás Rodríguez Uribe" userId="743eddab-4d2c-4c93-bdc4-e21608900313" providerId="ADAL" clId="{6EE7E4DF-705B-46B5-92E6-7A5FA6B0E560}" dt="2023-12-01T11:42:22.336" v="356" actId="14100"/>
          <ac:spMkLst>
            <pc:docMk/>
            <pc:sldMk cId="1050283722" sldId="279"/>
            <ac:spMk id="12" creationId="{6E56F41F-911F-D889-1917-8A50BD4BAD1E}"/>
          </ac:spMkLst>
        </pc:spChg>
        <pc:picChg chg="add mod">
          <ac:chgData name="Nicolás Rodríguez Uribe" userId="743eddab-4d2c-4c93-bdc4-e21608900313" providerId="ADAL" clId="{6EE7E4DF-705B-46B5-92E6-7A5FA6B0E560}" dt="2023-12-01T11:41:31.269" v="347" actId="1076"/>
          <ac:picMkLst>
            <pc:docMk/>
            <pc:sldMk cId="1050283722" sldId="279"/>
            <ac:picMk id="8" creationId="{DA3C99E3-AFAD-4A41-E039-45F5F6A068A3}"/>
          </ac:picMkLst>
        </pc:picChg>
        <pc:picChg chg="add mod">
          <ac:chgData name="Nicolás Rodríguez Uribe" userId="743eddab-4d2c-4c93-bdc4-e21608900313" providerId="ADAL" clId="{6EE7E4DF-705B-46B5-92E6-7A5FA6B0E560}" dt="2023-12-01T11:42:02.430" v="351" actId="1076"/>
          <ac:picMkLst>
            <pc:docMk/>
            <pc:sldMk cId="1050283722" sldId="279"/>
            <ac:picMk id="10" creationId="{EE4371F4-7B19-4B65-CCFD-77436D620B9C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2027733667" sldId="279"/>
        </pc:sldMkLst>
      </pc:sldChg>
      <pc:sldChg chg="addSp delSp modSp add mod">
        <pc:chgData name="Nicolás Rodríguez Uribe" userId="743eddab-4d2c-4c93-bdc4-e21608900313" providerId="ADAL" clId="{6EE7E4DF-705B-46B5-92E6-7A5FA6B0E560}" dt="2023-12-01T11:50:21.694" v="458" actId="20577"/>
        <pc:sldMkLst>
          <pc:docMk/>
          <pc:sldMk cId="209642264" sldId="280"/>
        </pc:sldMkLst>
        <pc:spChg chg="add mod">
          <ac:chgData name="Nicolás Rodríguez Uribe" userId="743eddab-4d2c-4c93-bdc4-e21608900313" providerId="ADAL" clId="{6EE7E4DF-705B-46B5-92E6-7A5FA6B0E560}" dt="2023-12-01T11:50:21.694" v="458" actId="20577"/>
          <ac:spMkLst>
            <pc:docMk/>
            <pc:sldMk cId="209642264" sldId="280"/>
            <ac:spMk id="6" creationId="{662481D0-2071-9CC2-A9D3-34D787D6F961}"/>
          </ac:spMkLst>
        </pc:spChg>
        <pc:spChg chg="del">
          <ac:chgData name="Nicolás Rodríguez Uribe" userId="743eddab-4d2c-4c93-bdc4-e21608900313" providerId="ADAL" clId="{6EE7E4DF-705B-46B5-92E6-7A5FA6B0E560}" dt="2023-12-01T11:49:03.055" v="360" actId="478"/>
          <ac:spMkLst>
            <pc:docMk/>
            <pc:sldMk cId="209642264" sldId="280"/>
            <ac:spMk id="12" creationId="{6E56F41F-911F-D889-1917-8A50BD4BAD1E}"/>
          </ac:spMkLst>
        </pc:spChg>
        <pc:picChg chg="add mod">
          <ac:chgData name="Nicolás Rodríguez Uribe" userId="743eddab-4d2c-4c93-bdc4-e21608900313" providerId="ADAL" clId="{6EE7E4DF-705B-46B5-92E6-7A5FA6B0E560}" dt="2023-12-01T11:49:14.621" v="362" actId="1076"/>
          <ac:picMkLst>
            <pc:docMk/>
            <pc:sldMk cId="209642264" sldId="280"/>
            <ac:picMk id="5" creationId="{E224773F-A7F2-C131-06FD-72F67D8DF75F}"/>
          </ac:picMkLst>
        </pc:picChg>
        <pc:picChg chg="del">
          <ac:chgData name="Nicolás Rodríguez Uribe" userId="743eddab-4d2c-4c93-bdc4-e21608900313" providerId="ADAL" clId="{6EE7E4DF-705B-46B5-92E6-7A5FA6B0E560}" dt="2023-12-01T11:48:59.150" v="358" actId="478"/>
          <ac:picMkLst>
            <pc:docMk/>
            <pc:sldMk cId="209642264" sldId="280"/>
            <ac:picMk id="8" creationId="{DA3C99E3-AFAD-4A41-E039-45F5F6A068A3}"/>
          </ac:picMkLst>
        </pc:picChg>
        <pc:picChg chg="del">
          <ac:chgData name="Nicolás Rodríguez Uribe" userId="743eddab-4d2c-4c93-bdc4-e21608900313" providerId="ADAL" clId="{6EE7E4DF-705B-46B5-92E6-7A5FA6B0E560}" dt="2023-12-01T11:49:00.919" v="359" actId="478"/>
          <ac:picMkLst>
            <pc:docMk/>
            <pc:sldMk cId="209642264" sldId="280"/>
            <ac:picMk id="10" creationId="{EE4371F4-7B19-4B65-CCFD-77436D620B9C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96002484" sldId="280"/>
        </pc:sldMkLst>
      </pc:sldChg>
      <pc:sldChg chg="addSp delSp modSp add mod">
        <pc:chgData name="Nicolás Rodríguez Uribe" userId="743eddab-4d2c-4c93-bdc4-e21608900313" providerId="ADAL" clId="{6EE7E4DF-705B-46B5-92E6-7A5FA6B0E560}" dt="2023-12-01T12:01:59.763" v="926" actId="1076"/>
        <pc:sldMkLst>
          <pc:docMk/>
          <pc:sldMk cId="1441990904" sldId="281"/>
        </pc:sldMkLst>
        <pc:spChg chg="del">
          <ac:chgData name="Nicolás Rodríguez Uribe" userId="743eddab-4d2c-4c93-bdc4-e21608900313" providerId="ADAL" clId="{6EE7E4DF-705B-46B5-92E6-7A5FA6B0E560}" dt="2023-12-01T11:51:12.929" v="461" actId="478"/>
          <ac:spMkLst>
            <pc:docMk/>
            <pc:sldMk cId="1441990904" sldId="281"/>
            <ac:spMk id="6" creationId="{662481D0-2071-9CC2-A9D3-34D787D6F961}"/>
          </ac:spMkLst>
        </pc:spChg>
        <pc:spChg chg="add del mod">
          <ac:chgData name="Nicolás Rodríguez Uribe" userId="743eddab-4d2c-4c93-bdc4-e21608900313" providerId="ADAL" clId="{6EE7E4DF-705B-46B5-92E6-7A5FA6B0E560}" dt="2023-12-01T11:51:15.901" v="462" actId="478"/>
          <ac:spMkLst>
            <pc:docMk/>
            <pc:sldMk cId="1441990904" sldId="281"/>
            <ac:spMk id="7" creationId="{B5AAB9DA-E10E-DE35-8891-34EF00E5E573}"/>
          </ac:spMkLst>
        </pc:spChg>
        <pc:spChg chg="add mod">
          <ac:chgData name="Nicolás Rodríguez Uribe" userId="743eddab-4d2c-4c93-bdc4-e21608900313" providerId="ADAL" clId="{6EE7E4DF-705B-46B5-92E6-7A5FA6B0E560}" dt="2023-12-01T11:57:00.292" v="598" actId="1076"/>
          <ac:spMkLst>
            <pc:docMk/>
            <pc:sldMk cId="1441990904" sldId="281"/>
            <ac:spMk id="9" creationId="{23C5528E-0E18-1634-7256-70536D0B6278}"/>
          </ac:spMkLst>
        </pc:spChg>
        <pc:spChg chg="add mod">
          <ac:chgData name="Nicolás Rodríguez Uribe" userId="743eddab-4d2c-4c93-bdc4-e21608900313" providerId="ADAL" clId="{6EE7E4DF-705B-46B5-92E6-7A5FA6B0E560}" dt="2023-12-01T11:56:13.948" v="595" actId="1076"/>
          <ac:spMkLst>
            <pc:docMk/>
            <pc:sldMk cId="1441990904" sldId="281"/>
            <ac:spMk id="11" creationId="{42162035-C378-0679-1F91-69382E2A7637}"/>
          </ac:spMkLst>
        </pc:spChg>
        <pc:spChg chg="add mod">
          <ac:chgData name="Nicolás Rodríguez Uribe" userId="743eddab-4d2c-4c93-bdc4-e21608900313" providerId="ADAL" clId="{6EE7E4DF-705B-46B5-92E6-7A5FA6B0E560}" dt="2023-12-01T11:56:55.547" v="597" actId="1076"/>
          <ac:spMkLst>
            <pc:docMk/>
            <pc:sldMk cId="1441990904" sldId="281"/>
            <ac:spMk id="12" creationId="{65818CB9-5E6E-6961-E7F6-A0DE693D2963}"/>
          </ac:spMkLst>
        </pc:spChg>
        <pc:spChg chg="add mod">
          <ac:chgData name="Nicolás Rodríguez Uribe" userId="743eddab-4d2c-4c93-bdc4-e21608900313" providerId="ADAL" clId="{6EE7E4DF-705B-46B5-92E6-7A5FA6B0E560}" dt="2023-12-01T11:57:09.364" v="601" actId="1037"/>
          <ac:spMkLst>
            <pc:docMk/>
            <pc:sldMk cId="1441990904" sldId="281"/>
            <ac:spMk id="13" creationId="{8D5F754C-4472-F79D-A023-0D0B359B46C8}"/>
          </ac:spMkLst>
        </pc:spChg>
        <pc:spChg chg="add mod">
          <ac:chgData name="Nicolás Rodríguez Uribe" userId="743eddab-4d2c-4c93-bdc4-e21608900313" providerId="ADAL" clId="{6EE7E4DF-705B-46B5-92E6-7A5FA6B0E560}" dt="2023-12-01T11:59:37.180" v="820" actId="1076"/>
          <ac:spMkLst>
            <pc:docMk/>
            <pc:sldMk cId="1441990904" sldId="281"/>
            <ac:spMk id="14" creationId="{02B9B50D-4163-8C3B-FBBA-27BF92BD7912}"/>
          </ac:spMkLst>
        </pc:spChg>
        <pc:spChg chg="add mod">
          <ac:chgData name="Nicolás Rodríguez Uribe" userId="743eddab-4d2c-4c93-bdc4-e21608900313" providerId="ADAL" clId="{6EE7E4DF-705B-46B5-92E6-7A5FA6B0E560}" dt="2023-12-01T12:01:00.436" v="918" actId="1076"/>
          <ac:spMkLst>
            <pc:docMk/>
            <pc:sldMk cId="1441990904" sldId="281"/>
            <ac:spMk id="15" creationId="{9C0C2E38-400D-908E-5275-41A11AA6C6DF}"/>
          </ac:spMkLst>
        </pc:spChg>
        <pc:spChg chg="add mod">
          <ac:chgData name="Nicolás Rodríguez Uribe" userId="743eddab-4d2c-4c93-bdc4-e21608900313" providerId="ADAL" clId="{6EE7E4DF-705B-46B5-92E6-7A5FA6B0E560}" dt="2023-12-01T12:01:59.763" v="926" actId="1076"/>
          <ac:spMkLst>
            <pc:docMk/>
            <pc:sldMk cId="1441990904" sldId="281"/>
            <ac:spMk id="17" creationId="{FDC1B6FA-6842-8270-B403-35173AD05EC8}"/>
          </ac:spMkLst>
        </pc:spChg>
        <pc:picChg chg="del">
          <ac:chgData name="Nicolás Rodríguez Uribe" userId="743eddab-4d2c-4c93-bdc4-e21608900313" providerId="ADAL" clId="{6EE7E4DF-705B-46B5-92E6-7A5FA6B0E560}" dt="2023-12-01T11:51:10.773" v="460" actId="478"/>
          <ac:picMkLst>
            <pc:docMk/>
            <pc:sldMk cId="1441990904" sldId="281"/>
            <ac:picMk id="5" creationId="{E224773F-A7F2-C131-06FD-72F67D8DF75F}"/>
          </ac:picMkLst>
        </pc:picChg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533337814" sldId="281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2750101200" sldId="282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1587319317" sldId="283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3933284382" sldId="284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966457251" sldId="285"/>
        </pc:sldMkLst>
      </pc:sldChg>
      <pc:sldChg chg="del">
        <pc:chgData name="Nicolás Rodríguez Uribe" userId="743eddab-4d2c-4c93-bdc4-e21608900313" providerId="ADAL" clId="{6EE7E4DF-705B-46B5-92E6-7A5FA6B0E560}" dt="2023-12-01T09:32:48.319" v="14" actId="47"/>
        <pc:sldMkLst>
          <pc:docMk/>
          <pc:sldMk cId="615424650" sldId="286"/>
        </pc:sldMkLst>
      </pc:sldChg>
    </pc:docChg>
  </pc:docChgLst>
  <pc:docChgLst>
    <pc:chgData name="Nicolás Rodríguez Uribe" userId="743eddab-4d2c-4c93-bdc4-e21608900313" providerId="ADAL" clId="{FB747884-FE03-411A-9E5E-A854FFB89B16}"/>
    <pc:docChg chg="undo custSel addSld modSld sldOrd">
      <pc:chgData name="Nicolás Rodríguez Uribe" userId="743eddab-4d2c-4c93-bdc4-e21608900313" providerId="ADAL" clId="{FB747884-FE03-411A-9E5E-A854FFB89B16}" dt="2023-12-15T10:42:11.271" v="663" actId="113"/>
      <pc:docMkLst>
        <pc:docMk/>
      </pc:docMkLst>
      <pc:sldChg chg="modSp mod">
        <pc:chgData name="Nicolás Rodríguez Uribe" userId="743eddab-4d2c-4c93-bdc4-e21608900313" providerId="ADAL" clId="{FB747884-FE03-411A-9E5E-A854FFB89B16}" dt="2023-12-15T10:41:29.927" v="654" actId="113"/>
        <pc:sldMkLst>
          <pc:docMk/>
          <pc:sldMk cId="2047059153" sldId="257"/>
        </pc:sldMkLst>
        <pc:spChg chg="mod">
          <ac:chgData name="Nicolás Rodríguez Uribe" userId="743eddab-4d2c-4c93-bdc4-e21608900313" providerId="ADAL" clId="{FB747884-FE03-411A-9E5E-A854FFB89B16}" dt="2023-12-15T10:41:29.927" v="654" actId="113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mod">
        <pc:chgData name="Nicolás Rodríguez Uribe" userId="743eddab-4d2c-4c93-bdc4-e21608900313" providerId="ADAL" clId="{FB747884-FE03-411A-9E5E-A854FFB89B16}" dt="2023-12-04T10:12:02.706" v="559" actId="20577"/>
        <pc:sldMkLst>
          <pc:docMk/>
          <pc:sldMk cId="3658908775" sldId="260"/>
        </pc:sldMkLst>
        <pc:spChg chg="mod">
          <ac:chgData name="Nicolás Rodríguez Uribe" userId="743eddab-4d2c-4c93-bdc4-e21608900313" providerId="ADAL" clId="{FB747884-FE03-411A-9E5E-A854FFB89B16}" dt="2023-12-04T10:12:02.706" v="559" actId="20577"/>
          <ac:spMkLst>
            <pc:docMk/>
            <pc:sldMk cId="3658908775" sldId="260"/>
            <ac:spMk id="3" creationId="{238E7E25-0A3B-1256-D057-790D36DABE08}"/>
          </ac:spMkLst>
        </pc:spChg>
        <pc:spChg chg="mod ord">
          <ac:chgData name="Nicolás Rodríguez Uribe" userId="743eddab-4d2c-4c93-bdc4-e21608900313" providerId="ADAL" clId="{FB747884-FE03-411A-9E5E-A854FFB89B16}" dt="2023-12-04T10:11:47.855" v="557" actId="1076"/>
          <ac:spMkLst>
            <pc:docMk/>
            <pc:sldMk cId="3658908775" sldId="260"/>
            <ac:spMk id="5" creationId="{DC2763F9-4E47-DADC-BBD7-5E8FA504EC51}"/>
          </ac:spMkLst>
        </pc:spChg>
        <pc:spChg chg="mod ord">
          <ac:chgData name="Nicolás Rodríguez Uribe" userId="743eddab-4d2c-4c93-bdc4-e21608900313" providerId="ADAL" clId="{FB747884-FE03-411A-9E5E-A854FFB89B16}" dt="2023-12-04T10:10:45.830" v="544" actId="1076"/>
          <ac:spMkLst>
            <pc:docMk/>
            <pc:sldMk cId="3658908775" sldId="260"/>
            <ac:spMk id="6" creationId="{FA60AC5E-4821-F11F-8FB0-6E19092123E4}"/>
          </ac:spMkLst>
        </pc:spChg>
        <pc:spChg chg="add mod">
          <ac:chgData name="Nicolás Rodríguez Uribe" userId="743eddab-4d2c-4c93-bdc4-e21608900313" providerId="ADAL" clId="{FB747884-FE03-411A-9E5E-A854FFB89B16}" dt="2023-12-04T10:10:31.894" v="540" actId="1076"/>
          <ac:spMkLst>
            <pc:docMk/>
            <pc:sldMk cId="3658908775" sldId="260"/>
            <ac:spMk id="7" creationId="{DAFFAF57-9811-12CB-89A2-8B8F87E52B72}"/>
          </ac:spMkLst>
        </pc:spChg>
        <pc:spChg chg="del">
          <ac:chgData name="Nicolás Rodríguez Uribe" userId="743eddab-4d2c-4c93-bdc4-e21608900313" providerId="ADAL" clId="{FB747884-FE03-411A-9E5E-A854FFB89B16}" dt="2023-12-04T10:10:56.999" v="546" actId="478"/>
          <ac:spMkLst>
            <pc:docMk/>
            <pc:sldMk cId="3658908775" sldId="260"/>
            <ac:spMk id="8" creationId="{8DB50E41-6511-4BDF-3D6C-01E38897ED37}"/>
          </ac:spMkLst>
        </pc:spChg>
        <pc:spChg chg="add mod">
          <ac:chgData name="Nicolás Rodríguez Uribe" userId="743eddab-4d2c-4c93-bdc4-e21608900313" providerId="ADAL" clId="{FB747884-FE03-411A-9E5E-A854FFB89B16}" dt="2023-12-04T10:11:31.486" v="553" actId="1076"/>
          <ac:spMkLst>
            <pc:docMk/>
            <pc:sldMk cId="3658908775" sldId="260"/>
            <ac:spMk id="9" creationId="{23437148-318C-AB8C-7A56-46683337D7D4}"/>
          </ac:spMkLst>
        </pc:spChg>
        <pc:spChg chg="del">
          <ac:chgData name="Nicolás Rodríguez Uribe" userId="743eddab-4d2c-4c93-bdc4-e21608900313" providerId="ADAL" clId="{FB747884-FE03-411A-9E5E-A854FFB89B16}" dt="2023-12-04T10:10:00.135" v="533" actId="478"/>
          <ac:spMkLst>
            <pc:docMk/>
            <pc:sldMk cId="3658908775" sldId="260"/>
            <ac:spMk id="10" creationId="{1B4C42DA-71C1-1F90-B274-6476696F41D1}"/>
          </ac:spMkLst>
        </pc:spChg>
        <pc:spChg chg="mod">
          <ac:chgData name="Nicolás Rodríguez Uribe" userId="743eddab-4d2c-4c93-bdc4-e21608900313" providerId="ADAL" clId="{FB747884-FE03-411A-9E5E-A854FFB89B16}" dt="2023-12-04T10:11:36.519" v="554" actId="1076"/>
          <ac:spMkLst>
            <pc:docMk/>
            <pc:sldMk cId="3658908775" sldId="260"/>
            <ac:spMk id="14" creationId="{C97030C6-E0CC-951A-462B-BE92B4ED1DFB}"/>
          </ac:spMkLst>
        </pc:spChg>
        <pc:spChg chg="mod">
          <ac:chgData name="Nicolás Rodríguez Uribe" userId="743eddab-4d2c-4c93-bdc4-e21608900313" providerId="ADAL" clId="{FB747884-FE03-411A-9E5E-A854FFB89B16}" dt="2023-12-04T10:10:35.734" v="541" actId="1076"/>
          <ac:spMkLst>
            <pc:docMk/>
            <pc:sldMk cId="3658908775" sldId="260"/>
            <ac:spMk id="15" creationId="{9896F39C-8E69-A1E1-4198-CDE4E6C62EFB}"/>
          </ac:spMkLst>
        </pc:spChg>
      </pc:sldChg>
      <pc:sldChg chg="addSp delSp modSp mod">
        <pc:chgData name="Nicolás Rodríguez Uribe" userId="743eddab-4d2c-4c93-bdc4-e21608900313" providerId="ADAL" clId="{FB747884-FE03-411A-9E5E-A854FFB89B16}" dt="2023-12-04T10:13:43.600" v="590" actId="1076"/>
        <pc:sldMkLst>
          <pc:docMk/>
          <pc:sldMk cId="3281800498" sldId="261"/>
        </pc:sldMkLst>
        <pc:spChg chg="add mod">
          <ac:chgData name="Nicolás Rodríguez Uribe" userId="743eddab-4d2c-4c93-bdc4-e21608900313" providerId="ADAL" clId="{FB747884-FE03-411A-9E5E-A854FFB89B16}" dt="2023-12-04T10:13:34.846" v="589" actId="1076"/>
          <ac:spMkLst>
            <pc:docMk/>
            <pc:sldMk cId="3281800498" sldId="261"/>
            <ac:spMk id="3" creationId="{8C663595-ED34-0E36-17B6-7512C77FDD8E}"/>
          </ac:spMkLst>
        </pc:spChg>
        <pc:spChg chg="add mod">
          <ac:chgData name="Nicolás Rodríguez Uribe" userId="743eddab-4d2c-4c93-bdc4-e21608900313" providerId="ADAL" clId="{FB747884-FE03-411A-9E5E-A854FFB89B16}" dt="2023-12-04T10:13:43.600" v="590" actId="1076"/>
          <ac:spMkLst>
            <pc:docMk/>
            <pc:sldMk cId="3281800498" sldId="261"/>
            <ac:spMk id="5" creationId="{67F81BF3-D04D-5150-01D6-A0B865DDB417}"/>
          </ac:spMkLst>
        </pc:spChg>
        <pc:spChg chg="del">
          <ac:chgData name="Nicolás Rodríguez Uribe" userId="743eddab-4d2c-4c93-bdc4-e21608900313" providerId="ADAL" clId="{FB747884-FE03-411A-9E5E-A854FFB89B16}" dt="2023-12-04T10:12:23.818" v="562" actId="478"/>
          <ac:spMkLst>
            <pc:docMk/>
            <pc:sldMk cId="3281800498" sldId="261"/>
            <ac:spMk id="6" creationId="{8137C7DB-8258-D58E-201B-C22309EFFA22}"/>
          </ac:spMkLst>
        </pc:spChg>
        <pc:spChg chg="mod">
          <ac:chgData name="Nicolás Rodríguez Uribe" userId="743eddab-4d2c-4c93-bdc4-e21608900313" providerId="ADAL" clId="{FB747884-FE03-411A-9E5E-A854FFB89B16}" dt="2023-12-04T10:13:14.742" v="574" actId="1076"/>
          <ac:spMkLst>
            <pc:docMk/>
            <pc:sldMk cId="3281800498" sldId="261"/>
            <ac:spMk id="9" creationId="{C0F2F517-E55E-C6D5-7D83-1D07DDDC1490}"/>
          </ac:spMkLst>
        </pc:spChg>
        <pc:picChg chg="mod">
          <ac:chgData name="Nicolás Rodríguez Uribe" userId="743eddab-4d2c-4c93-bdc4-e21608900313" providerId="ADAL" clId="{FB747884-FE03-411A-9E5E-A854FFB89B16}" dt="2023-12-04T10:13:16.783" v="575" actId="1076"/>
          <ac:picMkLst>
            <pc:docMk/>
            <pc:sldMk cId="3281800498" sldId="261"/>
            <ac:picMk id="8" creationId="{E028C356-CA93-D11C-B2F4-DAD91780E56B}"/>
          </ac:picMkLst>
        </pc:picChg>
      </pc:sldChg>
      <pc:sldChg chg="addSp delSp modSp mod">
        <pc:chgData name="Nicolás Rodríguez Uribe" userId="743eddab-4d2c-4c93-bdc4-e21608900313" providerId="ADAL" clId="{FB747884-FE03-411A-9E5E-A854FFB89B16}" dt="2023-12-04T10:08:24.448" v="532" actId="1076"/>
        <pc:sldMkLst>
          <pc:docMk/>
          <pc:sldMk cId="2540369268" sldId="264"/>
        </pc:sldMkLst>
        <pc:spChg chg="add del">
          <ac:chgData name="Nicolás Rodríguez Uribe" userId="743eddab-4d2c-4c93-bdc4-e21608900313" providerId="ADAL" clId="{FB747884-FE03-411A-9E5E-A854FFB89B16}" dt="2023-12-04T09:59:43.098" v="441"/>
          <ac:spMkLst>
            <pc:docMk/>
            <pc:sldMk cId="2540369268" sldId="264"/>
            <ac:spMk id="6" creationId="{963C473C-EFA9-7263-733F-516E633149BD}"/>
          </ac:spMkLst>
        </pc:spChg>
        <pc:spChg chg="add mod">
          <ac:chgData name="Nicolás Rodríguez Uribe" userId="743eddab-4d2c-4c93-bdc4-e21608900313" providerId="ADAL" clId="{FB747884-FE03-411A-9E5E-A854FFB89B16}" dt="2023-12-04T10:00:43.110" v="454" actId="1076"/>
          <ac:spMkLst>
            <pc:docMk/>
            <pc:sldMk cId="2540369268" sldId="264"/>
            <ac:spMk id="7" creationId="{D8D0DDE6-742D-D5AB-0E94-2FF1C704DD7F}"/>
          </ac:spMkLst>
        </pc:spChg>
        <pc:spChg chg="del">
          <ac:chgData name="Nicolás Rodríguez Uribe" userId="743eddab-4d2c-4c93-bdc4-e21608900313" providerId="ADAL" clId="{FB747884-FE03-411A-9E5E-A854FFB89B16}" dt="2023-12-04T10:00:57.241" v="455" actId="478"/>
          <ac:spMkLst>
            <pc:docMk/>
            <pc:sldMk cId="2540369268" sldId="264"/>
            <ac:spMk id="8" creationId="{07465E77-DC0D-0A53-515C-C0EC19CC59E8}"/>
          </ac:spMkLst>
        </pc:spChg>
        <pc:spChg chg="add del mod">
          <ac:chgData name="Nicolás Rodríguez Uribe" userId="743eddab-4d2c-4c93-bdc4-e21608900313" providerId="ADAL" clId="{FB747884-FE03-411A-9E5E-A854FFB89B16}" dt="2023-12-04T10:02:06.363" v="474"/>
          <ac:spMkLst>
            <pc:docMk/>
            <pc:sldMk cId="2540369268" sldId="264"/>
            <ac:spMk id="10" creationId="{45D183ED-6E15-595D-E5F2-0D74914B113E}"/>
          </ac:spMkLst>
        </pc:spChg>
        <pc:spChg chg="del mod">
          <ac:chgData name="Nicolás Rodríguez Uribe" userId="743eddab-4d2c-4c93-bdc4-e21608900313" providerId="ADAL" clId="{FB747884-FE03-411A-9E5E-A854FFB89B16}" dt="2023-12-04T10:00:07.539" v="445" actId="478"/>
          <ac:spMkLst>
            <pc:docMk/>
            <pc:sldMk cId="2540369268" sldId="264"/>
            <ac:spMk id="11" creationId="{9094E845-A989-FD96-8B40-9D3F0AD4F6BE}"/>
          </ac:spMkLst>
        </pc:spChg>
        <pc:spChg chg="mod">
          <ac:chgData name="Nicolás Rodríguez Uribe" userId="743eddab-4d2c-4c93-bdc4-e21608900313" providerId="ADAL" clId="{FB747884-FE03-411A-9E5E-A854FFB89B16}" dt="2023-12-04T09:53:27.080" v="429" actId="20577"/>
          <ac:spMkLst>
            <pc:docMk/>
            <pc:sldMk cId="2540369268" sldId="264"/>
            <ac:spMk id="12" creationId="{10B6D680-5A04-2D1A-43E8-4B6C39C5ADA6}"/>
          </ac:spMkLst>
        </pc:spChg>
        <pc:spChg chg="mod">
          <ac:chgData name="Nicolás Rodríguez Uribe" userId="743eddab-4d2c-4c93-bdc4-e21608900313" providerId="ADAL" clId="{FB747884-FE03-411A-9E5E-A854FFB89B16}" dt="2023-12-04T10:08:24.448" v="532" actId="1076"/>
          <ac:spMkLst>
            <pc:docMk/>
            <pc:sldMk cId="2540369268" sldId="264"/>
            <ac:spMk id="13" creationId="{AF4A86E6-79D8-4C45-52BE-3EC55C66541C}"/>
          </ac:spMkLst>
        </pc:spChg>
        <pc:spChg chg="add del mod">
          <ac:chgData name="Nicolás Rodríguez Uribe" userId="743eddab-4d2c-4c93-bdc4-e21608900313" providerId="ADAL" clId="{FB747884-FE03-411A-9E5E-A854FFB89B16}" dt="2023-12-04T10:02:04.264" v="470"/>
          <ac:spMkLst>
            <pc:docMk/>
            <pc:sldMk cId="2540369268" sldId="264"/>
            <ac:spMk id="14" creationId="{58639906-3817-F3A4-34B4-C6B1822F74D4}"/>
          </ac:spMkLst>
        </pc:spChg>
        <pc:spChg chg="add mod">
          <ac:chgData name="Nicolás Rodríguez Uribe" userId="743eddab-4d2c-4c93-bdc4-e21608900313" providerId="ADAL" clId="{FB747884-FE03-411A-9E5E-A854FFB89B16}" dt="2023-12-04T10:03:09.126" v="483" actId="1076"/>
          <ac:spMkLst>
            <pc:docMk/>
            <pc:sldMk cId="2540369268" sldId="264"/>
            <ac:spMk id="15" creationId="{7A2E84C4-14B5-BB73-EF61-64BC2C27A848}"/>
          </ac:spMkLst>
        </pc:spChg>
        <pc:spChg chg="add del mod">
          <ac:chgData name="Nicolás Rodríguez Uribe" userId="743eddab-4d2c-4c93-bdc4-e21608900313" providerId="ADAL" clId="{FB747884-FE03-411A-9E5E-A854FFB89B16}" dt="2023-12-04T10:06:38.931" v="511"/>
          <ac:spMkLst>
            <pc:docMk/>
            <pc:sldMk cId="2540369268" sldId="264"/>
            <ac:spMk id="16" creationId="{26CC927D-79DE-1DCD-88FD-2850B13D5411}"/>
          </ac:spMkLst>
        </pc:spChg>
        <pc:picChg chg="add del mod ord">
          <ac:chgData name="Nicolás Rodríguez Uribe" userId="743eddab-4d2c-4c93-bdc4-e21608900313" providerId="ADAL" clId="{FB747884-FE03-411A-9E5E-A854FFB89B16}" dt="2023-12-04T10:06:16.992" v="506" actId="21"/>
          <ac:picMkLst>
            <pc:docMk/>
            <pc:sldMk cId="2540369268" sldId="264"/>
            <ac:picMk id="5" creationId="{93987711-5D4C-73CF-C92E-428768E07054}"/>
          </ac:picMkLst>
        </pc:picChg>
      </pc:sldChg>
      <pc:sldChg chg="addSp delSp modSp mod">
        <pc:chgData name="Nicolás Rodríguez Uribe" userId="743eddab-4d2c-4c93-bdc4-e21608900313" providerId="ADAL" clId="{FB747884-FE03-411A-9E5E-A854FFB89B16}" dt="2023-12-04T10:07:33.408" v="527" actId="1076"/>
        <pc:sldMkLst>
          <pc:docMk/>
          <pc:sldMk cId="3129573607" sldId="265"/>
        </pc:sldMkLst>
        <pc:spChg chg="add mod">
          <ac:chgData name="Nicolás Rodríguez Uribe" userId="743eddab-4d2c-4c93-bdc4-e21608900313" providerId="ADAL" clId="{FB747884-FE03-411A-9E5E-A854FFB89B16}" dt="2023-12-04T10:05:34.271" v="496" actId="1076"/>
          <ac:spMkLst>
            <pc:docMk/>
            <pc:sldMk cId="3129573607" sldId="265"/>
            <ac:spMk id="3" creationId="{B562D074-5F5B-7206-E948-C3C6DBD3E37B}"/>
          </ac:spMkLst>
        </pc:spChg>
        <pc:spChg chg="del">
          <ac:chgData name="Nicolás Rodríguez Uribe" userId="743eddab-4d2c-4c93-bdc4-e21608900313" providerId="ADAL" clId="{FB747884-FE03-411A-9E5E-A854FFB89B16}" dt="2023-12-04T10:04:46.541" v="485" actId="478"/>
          <ac:spMkLst>
            <pc:docMk/>
            <pc:sldMk cId="3129573607" sldId="265"/>
            <ac:spMk id="5" creationId="{30075718-69A7-76EC-2546-A1578E72208D}"/>
          </ac:spMkLst>
        </pc:spChg>
        <pc:spChg chg="add mod">
          <ac:chgData name="Nicolás Rodríguez Uribe" userId="743eddab-4d2c-4c93-bdc4-e21608900313" providerId="ADAL" clId="{FB747884-FE03-411A-9E5E-A854FFB89B16}" dt="2023-12-04T10:07:04.169" v="515" actId="1076"/>
          <ac:spMkLst>
            <pc:docMk/>
            <pc:sldMk cId="3129573607" sldId="265"/>
            <ac:spMk id="7" creationId="{7132DE6E-9EC1-667C-F11B-22724EB9233D}"/>
          </ac:spMkLst>
        </pc:spChg>
        <pc:spChg chg="add mod">
          <ac:chgData name="Nicolás Rodríguez Uribe" userId="743eddab-4d2c-4c93-bdc4-e21608900313" providerId="ADAL" clId="{FB747884-FE03-411A-9E5E-A854FFB89B16}" dt="2023-12-04T10:07:33.408" v="527" actId="1076"/>
          <ac:spMkLst>
            <pc:docMk/>
            <pc:sldMk cId="3129573607" sldId="265"/>
            <ac:spMk id="8" creationId="{C1A0286A-C442-89FA-4E47-10F7DCE7F679}"/>
          </ac:spMkLst>
        </pc:spChg>
        <pc:spChg chg="mod">
          <ac:chgData name="Nicolás Rodríguez Uribe" userId="743eddab-4d2c-4c93-bdc4-e21608900313" providerId="ADAL" clId="{FB747884-FE03-411A-9E5E-A854FFB89B16}" dt="2023-12-04T10:05:37.992" v="497" actId="1076"/>
          <ac:spMkLst>
            <pc:docMk/>
            <pc:sldMk cId="3129573607" sldId="265"/>
            <ac:spMk id="10" creationId="{4AD29349-987F-1BA7-02A9-5A215B862182}"/>
          </ac:spMkLst>
        </pc:spChg>
        <pc:spChg chg="mod">
          <ac:chgData name="Nicolás Rodríguez Uribe" userId="743eddab-4d2c-4c93-bdc4-e21608900313" providerId="ADAL" clId="{FB747884-FE03-411A-9E5E-A854FFB89B16}" dt="2023-12-04T10:06:56.231" v="514" actId="14100"/>
          <ac:spMkLst>
            <pc:docMk/>
            <pc:sldMk cId="3129573607" sldId="265"/>
            <ac:spMk id="13" creationId="{7EAA5D28-BF41-F096-2EBB-9B21EE0EF58F}"/>
          </ac:spMkLst>
        </pc:spChg>
        <pc:spChg chg="del mod">
          <ac:chgData name="Nicolás Rodríguez Uribe" userId="743eddab-4d2c-4c93-bdc4-e21608900313" providerId="ADAL" clId="{FB747884-FE03-411A-9E5E-A854FFB89B16}" dt="2023-12-04T10:06:31.348" v="509" actId="21"/>
          <ac:spMkLst>
            <pc:docMk/>
            <pc:sldMk cId="3129573607" sldId="265"/>
            <ac:spMk id="15" creationId="{70482FA2-E1FE-8FD8-B266-473866CC5B27}"/>
          </ac:spMkLst>
        </pc:spChg>
        <pc:picChg chg="add mod">
          <ac:chgData name="Nicolás Rodríguez Uribe" userId="743eddab-4d2c-4c93-bdc4-e21608900313" providerId="ADAL" clId="{FB747884-FE03-411A-9E5E-A854FFB89B16}" dt="2023-12-04T10:07:29.656" v="526" actId="1076"/>
          <ac:picMkLst>
            <pc:docMk/>
            <pc:sldMk cId="3129573607" sldId="265"/>
            <ac:picMk id="6" creationId="{680EED12-749E-E8C3-FAC0-2A1982421ACA}"/>
          </ac:picMkLst>
        </pc:picChg>
      </pc:sldChg>
      <pc:sldChg chg="addSp delSp modSp mod">
        <pc:chgData name="Nicolás Rodríguez Uribe" userId="743eddab-4d2c-4c93-bdc4-e21608900313" providerId="ADAL" clId="{FB747884-FE03-411A-9E5E-A854FFB89B16}" dt="2023-12-04T10:30:17.116" v="646" actId="21"/>
        <pc:sldMkLst>
          <pc:docMk/>
          <pc:sldMk cId="255293437" sldId="268"/>
        </pc:sldMkLst>
        <pc:spChg chg="add del mod">
          <ac:chgData name="Nicolás Rodríguez Uribe" userId="743eddab-4d2c-4c93-bdc4-e21608900313" providerId="ADAL" clId="{FB747884-FE03-411A-9E5E-A854FFB89B16}" dt="2023-12-04T10:30:02.602" v="643" actId="21"/>
          <ac:spMkLst>
            <pc:docMk/>
            <pc:sldMk cId="255293437" sldId="268"/>
            <ac:spMk id="3" creationId="{CF1E301A-5C21-7E90-EC45-927FF6356BD2}"/>
          </ac:spMkLst>
        </pc:spChg>
        <pc:spChg chg="add mod">
          <ac:chgData name="Nicolás Rodríguez Uribe" userId="743eddab-4d2c-4c93-bdc4-e21608900313" providerId="ADAL" clId="{FB747884-FE03-411A-9E5E-A854FFB89B16}" dt="2023-12-04T10:29:23.581" v="637" actId="1076"/>
          <ac:spMkLst>
            <pc:docMk/>
            <pc:sldMk cId="255293437" sldId="268"/>
            <ac:spMk id="5" creationId="{3C7516A3-B32B-5F60-86BE-95219C70F254}"/>
          </ac:spMkLst>
        </pc:spChg>
        <pc:spChg chg="del mod">
          <ac:chgData name="Nicolás Rodríguez Uribe" userId="743eddab-4d2c-4c93-bdc4-e21608900313" providerId="ADAL" clId="{FB747884-FE03-411A-9E5E-A854FFB89B16}" dt="2023-12-04T10:28:54.006" v="629" actId="478"/>
          <ac:spMkLst>
            <pc:docMk/>
            <pc:sldMk cId="255293437" sldId="268"/>
            <ac:spMk id="8" creationId="{A0FE56BB-8D75-A8F2-D315-9D7668F0FD0F}"/>
          </ac:spMkLst>
        </pc:spChg>
        <pc:spChg chg="del">
          <ac:chgData name="Nicolás Rodríguez Uribe" userId="743eddab-4d2c-4c93-bdc4-e21608900313" providerId="ADAL" clId="{FB747884-FE03-411A-9E5E-A854FFB89B16}" dt="2023-12-04T10:18:32.977" v="591" actId="478"/>
          <ac:spMkLst>
            <pc:docMk/>
            <pc:sldMk cId="255293437" sldId="268"/>
            <ac:spMk id="10" creationId="{E8827A0F-1B04-7737-8DCB-983CAE51FC78}"/>
          </ac:spMkLst>
        </pc:spChg>
        <pc:spChg chg="del">
          <ac:chgData name="Nicolás Rodríguez Uribe" userId="743eddab-4d2c-4c93-bdc4-e21608900313" providerId="ADAL" clId="{FB747884-FE03-411A-9E5E-A854FFB89B16}" dt="2023-12-04T10:30:17.116" v="646" actId="21"/>
          <ac:spMkLst>
            <pc:docMk/>
            <pc:sldMk cId="255293437" sldId="268"/>
            <ac:spMk id="12" creationId="{C314661F-9289-6958-336D-76F2823544BD}"/>
          </ac:spMkLst>
        </pc:spChg>
      </pc:sldChg>
      <pc:sldChg chg="addSp delSp modSp mod">
        <pc:chgData name="Nicolás Rodríguez Uribe" userId="743eddab-4d2c-4c93-bdc4-e21608900313" providerId="ADAL" clId="{FB747884-FE03-411A-9E5E-A854FFB89B16}" dt="2023-12-04T10:27:48.758" v="628" actId="1076"/>
        <pc:sldMkLst>
          <pc:docMk/>
          <pc:sldMk cId="327631439" sldId="269"/>
        </pc:sldMkLst>
        <pc:spChg chg="add mod">
          <ac:chgData name="Nicolás Rodríguez Uribe" userId="743eddab-4d2c-4c93-bdc4-e21608900313" providerId="ADAL" clId="{FB747884-FE03-411A-9E5E-A854FFB89B16}" dt="2023-12-04T10:27:44.389" v="627" actId="1076"/>
          <ac:spMkLst>
            <pc:docMk/>
            <pc:sldMk cId="327631439" sldId="269"/>
            <ac:spMk id="3" creationId="{975D1B4A-573E-E1A5-E1BD-BD812A08C116}"/>
          </ac:spMkLst>
        </pc:spChg>
        <pc:spChg chg="del">
          <ac:chgData name="Nicolás Rodríguez Uribe" userId="743eddab-4d2c-4c93-bdc4-e21608900313" providerId="ADAL" clId="{FB747884-FE03-411A-9E5E-A854FFB89B16}" dt="2023-12-04T10:26:42.119" v="611" actId="478"/>
          <ac:spMkLst>
            <pc:docMk/>
            <pc:sldMk cId="327631439" sldId="269"/>
            <ac:spMk id="5" creationId="{A11D71FC-4075-001D-142C-FF24D416C53E}"/>
          </ac:spMkLst>
        </pc:spChg>
        <pc:spChg chg="mod">
          <ac:chgData name="Nicolás Rodríguez Uribe" userId="743eddab-4d2c-4c93-bdc4-e21608900313" providerId="ADAL" clId="{FB747884-FE03-411A-9E5E-A854FFB89B16}" dt="2023-12-04T10:27:48.758" v="628" actId="1076"/>
          <ac:spMkLst>
            <pc:docMk/>
            <pc:sldMk cId="327631439" sldId="269"/>
            <ac:spMk id="6" creationId="{B6852F6F-D262-1BA9-C15D-B71FBC584DCB}"/>
          </ac:spMkLst>
        </pc:spChg>
      </pc:sldChg>
      <pc:sldChg chg="addSp delSp modSp mod">
        <pc:chgData name="Nicolás Rodríguez Uribe" userId="743eddab-4d2c-4c93-bdc4-e21608900313" providerId="ADAL" clId="{FB747884-FE03-411A-9E5E-A854FFB89B16}" dt="2023-12-04T10:30:28.710" v="649" actId="14100"/>
        <pc:sldMkLst>
          <pc:docMk/>
          <pc:sldMk cId="1676320299" sldId="270"/>
        </pc:sldMkLst>
        <pc:spChg chg="add mod">
          <ac:chgData name="Nicolás Rodríguez Uribe" userId="743eddab-4d2c-4c93-bdc4-e21608900313" providerId="ADAL" clId="{FB747884-FE03-411A-9E5E-A854FFB89B16}" dt="2023-12-04T10:27:13.653" v="621" actId="14100"/>
          <ac:spMkLst>
            <pc:docMk/>
            <pc:sldMk cId="1676320299" sldId="270"/>
            <ac:spMk id="3" creationId="{5CAE1816-A90C-1620-7388-5D7D855E3A0C}"/>
          </ac:spMkLst>
        </pc:spChg>
        <pc:spChg chg="del">
          <ac:chgData name="Nicolás Rodríguez Uribe" userId="743eddab-4d2c-4c93-bdc4-e21608900313" providerId="ADAL" clId="{FB747884-FE03-411A-9E5E-A854FFB89B16}" dt="2023-12-04T10:25:36.342" v="598" actId="478"/>
          <ac:spMkLst>
            <pc:docMk/>
            <pc:sldMk cId="1676320299" sldId="270"/>
            <ac:spMk id="5" creationId="{A11D71FC-4075-001D-142C-FF24D416C53E}"/>
          </ac:spMkLst>
        </pc:spChg>
        <pc:spChg chg="add mod">
          <ac:chgData name="Nicolás Rodríguez Uribe" userId="743eddab-4d2c-4c93-bdc4-e21608900313" providerId="ADAL" clId="{FB747884-FE03-411A-9E5E-A854FFB89B16}" dt="2023-12-04T10:30:13.548" v="645" actId="1076"/>
          <ac:spMkLst>
            <pc:docMk/>
            <pc:sldMk cId="1676320299" sldId="270"/>
            <ac:spMk id="6" creationId="{5B8FE4EA-4950-6A79-31A2-E7BE77AFE6DD}"/>
          </ac:spMkLst>
        </pc:spChg>
        <pc:spChg chg="add mod">
          <ac:chgData name="Nicolás Rodríguez Uribe" userId="743eddab-4d2c-4c93-bdc4-e21608900313" providerId="ADAL" clId="{FB747884-FE03-411A-9E5E-A854FFB89B16}" dt="2023-12-04T10:30:28.710" v="649" actId="14100"/>
          <ac:spMkLst>
            <pc:docMk/>
            <pc:sldMk cId="1676320299" sldId="270"/>
            <ac:spMk id="7" creationId="{EA5D5803-F930-A35A-48C1-F5EF6A8199D8}"/>
          </ac:spMkLst>
        </pc:spChg>
        <pc:spChg chg="mod">
          <ac:chgData name="Nicolás Rodríguez Uribe" userId="743eddab-4d2c-4c93-bdc4-e21608900313" providerId="ADAL" clId="{FB747884-FE03-411A-9E5E-A854FFB89B16}" dt="2023-12-04T10:26:36.582" v="610" actId="1076"/>
          <ac:spMkLst>
            <pc:docMk/>
            <pc:sldMk cId="1676320299" sldId="270"/>
            <ac:spMk id="8" creationId="{E0CDC85E-4394-3506-F48C-79F82CBA25B8}"/>
          </ac:spMkLst>
        </pc:spChg>
      </pc:sldChg>
      <pc:sldChg chg="modSp mod">
        <pc:chgData name="Nicolás Rodríguez Uribe" userId="743eddab-4d2c-4c93-bdc4-e21608900313" providerId="ADAL" clId="{FB747884-FE03-411A-9E5E-A854FFB89B16}" dt="2023-12-04T08:01:50.366" v="50" actId="20577"/>
        <pc:sldMkLst>
          <pc:docMk/>
          <pc:sldMk cId="1996403355" sldId="272"/>
        </pc:sldMkLst>
        <pc:spChg chg="mod">
          <ac:chgData name="Nicolás Rodríguez Uribe" userId="743eddab-4d2c-4c93-bdc4-e21608900313" providerId="ADAL" clId="{FB747884-FE03-411A-9E5E-A854FFB89B16}" dt="2023-12-04T08:01:50.366" v="50" actId="20577"/>
          <ac:spMkLst>
            <pc:docMk/>
            <pc:sldMk cId="1996403355" sldId="272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B747884-FE03-411A-9E5E-A854FFB89B16}" dt="2023-12-04T08:19:13.678" v="256" actId="20577"/>
        <pc:sldMkLst>
          <pc:docMk/>
          <pc:sldMk cId="2003345323" sldId="273"/>
        </pc:sldMkLst>
        <pc:spChg chg="del">
          <ac:chgData name="Nicolás Rodríguez Uribe" userId="743eddab-4d2c-4c93-bdc4-e21608900313" providerId="ADAL" clId="{FB747884-FE03-411A-9E5E-A854FFB89B16}" dt="2023-12-04T08:02:07.497" v="52" actId="478"/>
          <ac:spMkLst>
            <pc:docMk/>
            <pc:sldMk cId="2003345323" sldId="273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B747884-FE03-411A-9E5E-A854FFB89B16}" dt="2023-12-04T08:02:09.366" v="53" actId="478"/>
          <ac:spMkLst>
            <pc:docMk/>
            <pc:sldMk cId="2003345323" sldId="273"/>
            <ac:spMk id="6" creationId="{51904C4C-E82C-BEEB-5895-23613A747783}"/>
          </ac:spMkLst>
        </pc:spChg>
        <pc:spChg chg="add del">
          <ac:chgData name="Nicolás Rodríguez Uribe" userId="743eddab-4d2c-4c93-bdc4-e21608900313" providerId="ADAL" clId="{FB747884-FE03-411A-9E5E-A854FFB89B16}" dt="2023-12-04T08:02:11.549" v="55" actId="22"/>
          <ac:spMkLst>
            <pc:docMk/>
            <pc:sldMk cId="2003345323" sldId="273"/>
            <ac:spMk id="8" creationId="{11FB0EED-7EFD-F720-1648-E119DB5BBAE5}"/>
          </ac:spMkLst>
        </pc:spChg>
        <pc:spChg chg="add mod">
          <ac:chgData name="Nicolás Rodríguez Uribe" userId="743eddab-4d2c-4c93-bdc4-e21608900313" providerId="ADAL" clId="{FB747884-FE03-411A-9E5E-A854FFB89B16}" dt="2023-12-04T08:17:40.035" v="111" actId="14100"/>
          <ac:spMkLst>
            <pc:docMk/>
            <pc:sldMk cId="2003345323" sldId="273"/>
            <ac:spMk id="15" creationId="{D1788BEB-D7CA-E661-51DA-D0072BF0B76B}"/>
          </ac:spMkLst>
        </pc:spChg>
        <pc:spChg chg="add mod">
          <ac:chgData name="Nicolás Rodríguez Uribe" userId="743eddab-4d2c-4c93-bdc4-e21608900313" providerId="ADAL" clId="{FB747884-FE03-411A-9E5E-A854FFB89B16}" dt="2023-12-04T08:18:12.868" v="132" actId="20577"/>
          <ac:spMkLst>
            <pc:docMk/>
            <pc:sldMk cId="2003345323" sldId="273"/>
            <ac:spMk id="16" creationId="{AEFF071C-CBFF-77B3-95B7-9C7B88ED73B8}"/>
          </ac:spMkLst>
        </pc:spChg>
        <pc:spChg chg="add mod">
          <ac:chgData name="Nicolás Rodríguez Uribe" userId="743eddab-4d2c-4c93-bdc4-e21608900313" providerId="ADAL" clId="{FB747884-FE03-411A-9E5E-A854FFB89B16}" dt="2023-12-04T08:19:13.678" v="256" actId="20577"/>
          <ac:spMkLst>
            <pc:docMk/>
            <pc:sldMk cId="2003345323" sldId="273"/>
            <ac:spMk id="17" creationId="{4DB15FE8-1D81-795B-F751-944C106CB7AA}"/>
          </ac:spMkLst>
        </pc:spChg>
        <pc:picChg chg="add mod">
          <ac:chgData name="Nicolás Rodríguez Uribe" userId="743eddab-4d2c-4c93-bdc4-e21608900313" providerId="ADAL" clId="{FB747884-FE03-411A-9E5E-A854FFB89B16}" dt="2023-12-04T08:17:58.245" v="118" actId="1076"/>
          <ac:picMkLst>
            <pc:docMk/>
            <pc:sldMk cId="2003345323" sldId="273"/>
            <ac:picMk id="10" creationId="{EC96CE66-05E3-8720-25DB-945C1D19BCC8}"/>
          </ac:picMkLst>
        </pc:picChg>
        <pc:picChg chg="add mod">
          <ac:chgData name="Nicolás Rodríguez Uribe" userId="743eddab-4d2c-4c93-bdc4-e21608900313" providerId="ADAL" clId="{FB747884-FE03-411A-9E5E-A854FFB89B16}" dt="2023-12-04T08:17:49.110" v="113" actId="1076"/>
          <ac:picMkLst>
            <pc:docMk/>
            <pc:sldMk cId="2003345323" sldId="273"/>
            <ac:picMk id="12" creationId="{761E5064-6AC8-90C0-F8EC-EBB68502C31B}"/>
          </ac:picMkLst>
        </pc:picChg>
        <pc:picChg chg="add mod">
          <ac:chgData name="Nicolás Rodríguez Uribe" userId="743eddab-4d2c-4c93-bdc4-e21608900313" providerId="ADAL" clId="{FB747884-FE03-411A-9E5E-A854FFB89B16}" dt="2023-12-04T08:18:22.125" v="133" actId="1076"/>
          <ac:picMkLst>
            <pc:docMk/>
            <pc:sldMk cId="2003345323" sldId="273"/>
            <ac:picMk id="14" creationId="{33F31D32-3147-8444-F730-932970322E3D}"/>
          </ac:picMkLst>
        </pc:picChg>
      </pc:sldChg>
      <pc:sldChg chg="addSp delSp modSp add mod">
        <pc:chgData name="Nicolás Rodríguez Uribe" userId="743eddab-4d2c-4c93-bdc4-e21608900313" providerId="ADAL" clId="{FB747884-FE03-411A-9E5E-A854FFB89B16}" dt="2023-12-04T08:34:17.205" v="419" actId="1076"/>
        <pc:sldMkLst>
          <pc:docMk/>
          <pc:sldMk cId="3253328068" sldId="274"/>
        </pc:sldMkLst>
        <pc:spChg chg="add mod">
          <ac:chgData name="Nicolás Rodríguez Uribe" userId="743eddab-4d2c-4c93-bdc4-e21608900313" providerId="ADAL" clId="{FB747884-FE03-411A-9E5E-A854FFB89B16}" dt="2023-12-04T08:23:01.652" v="295" actId="20577"/>
          <ac:spMkLst>
            <pc:docMk/>
            <pc:sldMk cId="3253328068" sldId="274"/>
            <ac:spMk id="11" creationId="{4C839B98-6B48-2FEE-10EC-FD871CD34483}"/>
          </ac:spMkLst>
        </pc:spChg>
        <pc:spChg chg="add mod">
          <ac:chgData name="Nicolás Rodríguez Uribe" userId="743eddab-4d2c-4c93-bdc4-e21608900313" providerId="ADAL" clId="{FB747884-FE03-411A-9E5E-A854FFB89B16}" dt="2023-12-04T08:22:58.198" v="293" actId="20577"/>
          <ac:spMkLst>
            <pc:docMk/>
            <pc:sldMk cId="3253328068" sldId="274"/>
            <ac:spMk id="13" creationId="{1A3395F0-43E0-4E87-723E-57D674E1557F}"/>
          </ac:spMkLst>
        </pc:spChg>
        <pc:spChg chg="add mod">
          <ac:chgData name="Nicolás Rodríguez Uribe" userId="743eddab-4d2c-4c93-bdc4-e21608900313" providerId="ADAL" clId="{FB747884-FE03-411A-9E5E-A854FFB89B16}" dt="2023-12-04T08:34:17.205" v="419" actId="1076"/>
          <ac:spMkLst>
            <pc:docMk/>
            <pc:sldMk cId="3253328068" sldId="274"/>
            <ac:spMk id="15" creationId="{CCA1D769-5EFA-CC71-68FB-5501034ECA7A}"/>
          </ac:spMkLst>
        </pc:spChg>
        <pc:spChg chg="add mod">
          <ac:chgData name="Nicolás Rodríguez Uribe" userId="743eddab-4d2c-4c93-bdc4-e21608900313" providerId="ADAL" clId="{FB747884-FE03-411A-9E5E-A854FFB89B16}" dt="2023-12-04T08:34:11.982" v="418" actId="1076"/>
          <ac:spMkLst>
            <pc:docMk/>
            <pc:sldMk cId="3253328068" sldId="274"/>
            <ac:spMk id="17" creationId="{56C740EC-A5A2-FB2C-3DFB-EDF380D96E43}"/>
          </ac:spMkLst>
        </pc:spChg>
        <pc:picChg chg="add mod">
          <ac:chgData name="Nicolás Rodríguez Uribe" userId="743eddab-4d2c-4c93-bdc4-e21608900313" providerId="ADAL" clId="{FB747884-FE03-411A-9E5E-A854FFB89B16}" dt="2023-12-04T08:22:51.166" v="279" actId="1076"/>
          <ac:picMkLst>
            <pc:docMk/>
            <pc:sldMk cId="3253328068" sldId="274"/>
            <ac:picMk id="5" creationId="{7A1068BA-2908-825B-953C-4FB9B32F73D0}"/>
          </ac:picMkLst>
        </pc:picChg>
        <pc:picChg chg="add mod">
          <ac:chgData name="Nicolás Rodríguez Uribe" userId="743eddab-4d2c-4c93-bdc4-e21608900313" providerId="ADAL" clId="{FB747884-FE03-411A-9E5E-A854FFB89B16}" dt="2023-12-04T08:23:55.462" v="380" actId="1076"/>
          <ac:picMkLst>
            <pc:docMk/>
            <pc:sldMk cId="3253328068" sldId="274"/>
            <ac:picMk id="7" creationId="{A51FF4B8-B367-43FC-F06C-B740680820A6}"/>
          </ac:picMkLst>
        </pc:picChg>
        <pc:picChg chg="add mod">
          <ac:chgData name="Nicolás Rodríguez Uribe" userId="743eddab-4d2c-4c93-bdc4-e21608900313" providerId="ADAL" clId="{FB747884-FE03-411A-9E5E-A854FFB89B16}" dt="2023-12-04T08:22:41.934" v="277" actId="1076"/>
          <ac:picMkLst>
            <pc:docMk/>
            <pc:sldMk cId="3253328068" sldId="274"/>
            <ac:picMk id="9" creationId="{1E2EB57E-167D-4E35-6C25-12BC74D5999B}"/>
          </ac:picMkLst>
        </pc:picChg>
        <pc:picChg chg="del">
          <ac:chgData name="Nicolás Rodríguez Uribe" userId="743eddab-4d2c-4c93-bdc4-e21608900313" providerId="ADAL" clId="{FB747884-FE03-411A-9E5E-A854FFB89B16}" dt="2023-12-04T08:14:08.369" v="64" actId="478"/>
          <ac:picMkLst>
            <pc:docMk/>
            <pc:sldMk cId="3253328068" sldId="274"/>
            <ac:picMk id="10" creationId="{EC96CE66-05E3-8720-25DB-945C1D19BCC8}"/>
          </ac:picMkLst>
        </pc:picChg>
        <pc:picChg chg="del">
          <ac:chgData name="Nicolás Rodríguez Uribe" userId="743eddab-4d2c-4c93-bdc4-e21608900313" providerId="ADAL" clId="{FB747884-FE03-411A-9E5E-A854FFB89B16}" dt="2023-12-04T08:14:08.895" v="65" actId="478"/>
          <ac:picMkLst>
            <pc:docMk/>
            <pc:sldMk cId="3253328068" sldId="274"/>
            <ac:picMk id="12" creationId="{761E5064-6AC8-90C0-F8EC-EBB68502C31B}"/>
          </ac:picMkLst>
        </pc:picChg>
        <pc:picChg chg="del">
          <ac:chgData name="Nicolás Rodríguez Uribe" userId="743eddab-4d2c-4c93-bdc4-e21608900313" providerId="ADAL" clId="{FB747884-FE03-411A-9E5E-A854FFB89B16}" dt="2023-12-04T08:14:10.415" v="66" actId="478"/>
          <ac:picMkLst>
            <pc:docMk/>
            <pc:sldMk cId="3253328068" sldId="274"/>
            <ac:picMk id="14" creationId="{33F31D32-3147-8444-F730-932970322E3D}"/>
          </ac:picMkLst>
        </pc:picChg>
      </pc:sldChg>
      <pc:sldChg chg="addSp delSp modSp add mod ord">
        <pc:chgData name="Nicolás Rodríguez Uribe" userId="743eddab-4d2c-4c93-bdc4-e21608900313" providerId="ADAL" clId="{FB747884-FE03-411A-9E5E-A854FFB89B16}" dt="2023-12-04T08:32:22.372" v="410" actId="1076"/>
        <pc:sldMkLst>
          <pc:docMk/>
          <pc:sldMk cId="1607114438" sldId="275"/>
        </pc:sldMkLst>
        <pc:spChg chg="add del">
          <ac:chgData name="Nicolás Rodríguez Uribe" userId="743eddab-4d2c-4c93-bdc4-e21608900313" providerId="ADAL" clId="{FB747884-FE03-411A-9E5E-A854FFB89B16}" dt="2023-12-04T08:31:01.099" v="397"/>
          <ac:spMkLst>
            <pc:docMk/>
            <pc:sldMk cId="1607114438" sldId="275"/>
            <ac:spMk id="3" creationId="{E4FF8DD7-EC17-C8A1-4BA9-ABE1DCCE870A}"/>
          </ac:spMkLst>
        </pc:spChg>
        <pc:spChg chg="mod">
          <ac:chgData name="Nicolás Rodríguez Uribe" userId="743eddab-4d2c-4c93-bdc4-e21608900313" providerId="ADAL" clId="{FB747884-FE03-411A-9E5E-A854FFB89B16}" dt="2023-12-04T08:30:09.788" v="387" actId="20577"/>
          <ac:spMkLst>
            <pc:docMk/>
            <pc:sldMk cId="1607114438" sldId="27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B747884-FE03-411A-9E5E-A854FFB89B16}" dt="2023-12-04T08:31:27.965" v="400" actId="14100"/>
          <ac:spMkLst>
            <pc:docMk/>
            <pc:sldMk cId="1607114438" sldId="275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B747884-FE03-411A-9E5E-A854FFB89B16}" dt="2023-12-04T08:32:22.372" v="410" actId="1076"/>
          <ac:spMkLst>
            <pc:docMk/>
            <pc:sldMk cId="1607114438" sldId="275"/>
            <ac:spMk id="7" creationId="{AF2C2B7F-52AA-7CFB-80A9-F4597400EB51}"/>
          </ac:spMkLst>
        </pc:spChg>
      </pc:sldChg>
      <pc:sldChg chg="addSp modSp add ord">
        <pc:chgData name="Nicolás Rodríguez Uribe" userId="743eddab-4d2c-4c93-bdc4-e21608900313" providerId="ADAL" clId="{FB747884-FE03-411A-9E5E-A854FFB89B16}" dt="2023-12-15T10:41:22.906" v="653"/>
        <pc:sldMkLst>
          <pc:docMk/>
          <pc:sldMk cId="1188098371" sldId="276"/>
        </pc:sldMkLst>
        <pc:spChg chg="add mod">
          <ac:chgData name="Nicolás Rodríguez Uribe" userId="743eddab-4d2c-4c93-bdc4-e21608900313" providerId="ADAL" clId="{FB747884-FE03-411A-9E5E-A854FFB89B16}" dt="2023-12-15T10:41:22.906" v="653"/>
          <ac:spMkLst>
            <pc:docMk/>
            <pc:sldMk cId="1188098371" sldId="276"/>
            <ac:spMk id="4" creationId="{BF485D43-CD3C-1C18-1D1C-5BE2CD5C43C0}"/>
          </ac:spMkLst>
        </pc:spChg>
      </pc:sldChg>
      <pc:sldChg chg="modSp add mod">
        <pc:chgData name="Nicolás Rodríguez Uribe" userId="743eddab-4d2c-4c93-bdc4-e21608900313" providerId="ADAL" clId="{FB747884-FE03-411A-9E5E-A854FFB89B16}" dt="2023-12-15T10:41:43.670" v="657" actId="113"/>
        <pc:sldMkLst>
          <pc:docMk/>
          <pc:sldMk cId="2067251715" sldId="277"/>
        </pc:sldMkLst>
        <pc:spChg chg="mod">
          <ac:chgData name="Nicolás Rodríguez Uribe" userId="743eddab-4d2c-4c93-bdc4-e21608900313" providerId="ADAL" clId="{FB747884-FE03-411A-9E5E-A854FFB89B16}" dt="2023-12-15T10:41:43.670" v="657" actId="113"/>
          <ac:spMkLst>
            <pc:docMk/>
            <pc:sldMk cId="2067251715" sldId="27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B747884-FE03-411A-9E5E-A854FFB89B16}" dt="2023-12-15T10:41:56.694" v="660" actId="113"/>
        <pc:sldMkLst>
          <pc:docMk/>
          <pc:sldMk cId="4037959682" sldId="278"/>
        </pc:sldMkLst>
        <pc:spChg chg="mod">
          <ac:chgData name="Nicolás Rodríguez Uribe" userId="743eddab-4d2c-4c93-bdc4-e21608900313" providerId="ADAL" clId="{FB747884-FE03-411A-9E5E-A854FFB89B16}" dt="2023-12-15T10:41:56.694" v="660" actId="113"/>
          <ac:spMkLst>
            <pc:docMk/>
            <pc:sldMk cId="4037959682" sldId="27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B747884-FE03-411A-9E5E-A854FFB89B16}" dt="2023-12-15T10:42:11.271" v="663" actId="113"/>
        <pc:sldMkLst>
          <pc:docMk/>
          <pc:sldMk cId="1504987616" sldId="279"/>
        </pc:sldMkLst>
        <pc:spChg chg="mod">
          <ac:chgData name="Nicolás Rodríguez Uribe" userId="743eddab-4d2c-4c93-bdc4-e21608900313" providerId="ADAL" clId="{FB747884-FE03-411A-9E5E-A854FFB89B16}" dt="2023-12-15T10:42:11.271" v="663" actId="113"/>
          <ac:spMkLst>
            <pc:docMk/>
            <pc:sldMk cId="1504987616" sldId="279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3100A2E4-5AD3-4E62-892C-17DE4B9E844F}"/>
    <pc:docChg chg="undo custSel addSld delSld modSld sldOrd">
      <pc:chgData name="Nicolás Rodríguez Uribe" userId="743eddab-4d2c-4c93-bdc4-e21608900313" providerId="ADAL" clId="{3100A2E4-5AD3-4E62-892C-17DE4B9E844F}" dt="2023-11-30T20:01:35.339" v="1235" actId="15"/>
      <pc:docMkLst>
        <pc:docMk/>
      </pc:docMkLst>
      <pc:sldChg chg="modSp mod">
        <pc:chgData name="Nicolás Rodríguez Uribe" userId="743eddab-4d2c-4c93-bdc4-e21608900313" providerId="ADAL" clId="{3100A2E4-5AD3-4E62-892C-17DE4B9E844F}" dt="2023-11-30T19:32:20.007" v="1138" actId="255"/>
        <pc:sldMkLst>
          <pc:docMk/>
          <pc:sldMk cId="2047059153" sldId="257"/>
        </pc:sldMkLst>
        <pc:spChg chg="mod">
          <ac:chgData name="Nicolás Rodríguez Uribe" userId="743eddab-4d2c-4c93-bdc4-e21608900313" providerId="ADAL" clId="{3100A2E4-5AD3-4E62-892C-17DE4B9E844F}" dt="2023-11-30T19:32:20.007" v="1138" actId="255"/>
          <ac:spMkLst>
            <pc:docMk/>
            <pc:sldMk cId="2047059153" sldId="25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4158414998" sldId="258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2346170297" sldId="259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592076565" sldId="260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344836165" sldId="261"/>
        </pc:sldMkLst>
      </pc:sldChg>
      <pc:sldChg chg="modSp mod">
        <pc:chgData name="Nicolás Rodríguez Uribe" userId="743eddab-4d2c-4c93-bdc4-e21608900313" providerId="ADAL" clId="{3100A2E4-5AD3-4E62-892C-17DE4B9E844F}" dt="2023-11-28T15:48:55.053" v="18" actId="20577"/>
        <pc:sldMkLst>
          <pc:docMk/>
          <pc:sldMk cId="3234330171" sldId="262"/>
        </pc:sldMkLst>
        <pc:spChg chg="mod">
          <ac:chgData name="Nicolás Rodríguez Uribe" userId="743eddab-4d2c-4c93-bdc4-e21608900313" providerId="ADAL" clId="{3100A2E4-5AD3-4E62-892C-17DE4B9E844F}" dt="2023-11-28T15:48:55.053" v="18" actId="20577"/>
          <ac:spMkLst>
            <pc:docMk/>
            <pc:sldMk cId="3234330171" sldId="262"/>
            <ac:spMk id="4" creationId="{EC7282F1-25B7-6A2B-F234-CA687E2D4AE7}"/>
          </ac:spMkLst>
        </pc:spChg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021982363" sldId="263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008267103" sldId="264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459237278" sldId="265"/>
        </pc:sldMkLst>
      </pc:sldChg>
      <pc:sldChg chg="del">
        <pc:chgData name="Nicolás Rodríguez Uribe" userId="743eddab-4d2c-4c93-bdc4-e21608900313" providerId="ADAL" clId="{3100A2E4-5AD3-4E62-892C-17DE4B9E844F}" dt="2023-11-28T15:49:45.685" v="50" actId="47"/>
        <pc:sldMkLst>
          <pc:docMk/>
          <pc:sldMk cId="3100901251" sldId="266"/>
        </pc:sldMkLst>
      </pc:sldChg>
      <pc:sldChg chg="modSp mod">
        <pc:chgData name="Nicolás Rodríguez Uribe" userId="743eddab-4d2c-4c93-bdc4-e21608900313" providerId="ADAL" clId="{3100A2E4-5AD3-4E62-892C-17DE4B9E844F}" dt="2023-11-28T15:49:14.329" v="49" actId="113"/>
        <pc:sldMkLst>
          <pc:docMk/>
          <pc:sldMk cId="1752846237" sldId="267"/>
        </pc:sldMkLst>
        <pc:spChg chg="mod">
          <ac:chgData name="Nicolás Rodríguez Uribe" userId="743eddab-4d2c-4c93-bdc4-e21608900313" providerId="ADAL" clId="{3100A2E4-5AD3-4E62-892C-17DE4B9E844F}" dt="2023-11-28T15:49:03.839" v="45" actId="20577"/>
          <ac:spMkLst>
            <pc:docMk/>
            <pc:sldMk cId="1752846237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5:49:14.329" v="49" actId="113"/>
          <ac:spMkLst>
            <pc:docMk/>
            <pc:sldMk cId="1752846237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5:49:53.111" v="54"/>
        <pc:sldMkLst>
          <pc:docMk/>
          <pc:sldMk cId="1446267662" sldId="268"/>
        </pc:sldMkLst>
        <pc:spChg chg="mod">
          <ac:chgData name="Nicolás Rodríguez Uribe" userId="743eddab-4d2c-4c93-bdc4-e21608900313" providerId="ADAL" clId="{3100A2E4-5AD3-4E62-892C-17DE4B9E844F}" dt="2023-11-28T15:49:53.111" v="54"/>
          <ac:spMkLst>
            <pc:docMk/>
            <pc:sldMk cId="1446267662" sldId="268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28T16:10:01.614" v="172" actId="6549"/>
        <pc:sldMkLst>
          <pc:docMk/>
          <pc:sldMk cId="319892205" sldId="269"/>
        </pc:sldMkLst>
        <pc:spChg chg="add del">
          <ac:chgData name="Nicolás Rodríguez Uribe" userId="743eddab-4d2c-4c93-bdc4-e21608900313" providerId="ADAL" clId="{3100A2E4-5AD3-4E62-892C-17DE4B9E844F}" dt="2023-11-28T15:56:47.610" v="86"/>
          <ac:spMkLst>
            <pc:docMk/>
            <pc:sldMk cId="319892205" sldId="269"/>
            <ac:spMk id="3" creationId="{57C4762E-23E2-6921-35F8-580585B13444}"/>
          </ac:spMkLst>
        </pc:spChg>
        <pc:spChg chg="mod">
          <ac:chgData name="Nicolás Rodríguez Uribe" userId="743eddab-4d2c-4c93-bdc4-e21608900313" providerId="ADAL" clId="{3100A2E4-5AD3-4E62-892C-17DE4B9E844F}" dt="2023-11-28T16:10:01.614" v="172" actId="6549"/>
          <ac:spMkLst>
            <pc:docMk/>
            <pc:sldMk cId="319892205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07:04.189" v="154" actId="20577"/>
          <ac:spMkLst>
            <pc:docMk/>
            <pc:sldMk cId="319892205" sldId="269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28T16:00:47.939" v="97" actId="22"/>
          <ac:spMkLst>
            <pc:docMk/>
            <pc:sldMk cId="319892205" sldId="269"/>
            <ac:spMk id="7" creationId="{1110D00D-ED11-57A1-2902-10E54BBDA4DE}"/>
          </ac:spMkLst>
        </pc:spChg>
        <pc:spChg chg="add del">
          <ac:chgData name="Nicolás Rodríguez Uribe" userId="743eddab-4d2c-4c93-bdc4-e21608900313" providerId="ADAL" clId="{3100A2E4-5AD3-4E62-892C-17DE4B9E844F}" dt="2023-11-28T16:01:18.976" v="99" actId="22"/>
          <ac:spMkLst>
            <pc:docMk/>
            <pc:sldMk cId="319892205" sldId="269"/>
            <ac:spMk id="9" creationId="{1FD08EBE-862F-A180-B5E7-D8E1C7874372}"/>
          </ac:spMkLst>
        </pc:spChg>
        <pc:spChg chg="add del mod">
          <ac:chgData name="Nicolás Rodríguez Uribe" userId="743eddab-4d2c-4c93-bdc4-e21608900313" providerId="ADAL" clId="{3100A2E4-5AD3-4E62-892C-17DE4B9E844F}" dt="2023-11-28T16:02:44.351" v="109" actId="22"/>
          <ac:spMkLst>
            <pc:docMk/>
            <pc:sldMk cId="319892205" sldId="269"/>
            <ac:spMk id="11" creationId="{3964764E-C477-26E5-87F5-5EC76E999509}"/>
          </ac:spMkLst>
        </pc:spChg>
        <pc:spChg chg="add del mod">
          <ac:chgData name="Nicolás Rodríguez Uribe" userId="743eddab-4d2c-4c93-bdc4-e21608900313" providerId="ADAL" clId="{3100A2E4-5AD3-4E62-892C-17DE4B9E844F}" dt="2023-11-28T16:03:10.082" v="115" actId="22"/>
          <ac:spMkLst>
            <pc:docMk/>
            <pc:sldMk cId="319892205" sldId="269"/>
            <ac:spMk id="13" creationId="{66C13A9A-37C7-D010-0397-390050264384}"/>
          </ac:spMkLst>
        </pc:spChg>
        <pc:spChg chg="add del">
          <ac:chgData name="Nicolás Rodríguez Uribe" userId="743eddab-4d2c-4c93-bdc4-e21608900313" providerId="ADAL" clId="{3100A2E4-5AD3-4E62-892C-17DE4B9E844F}" dt="2023-11-28T16:03:31.905" v="117" actId="22"/>
          <ac:spMkLst>
            <pc:docMk/>
            <pc:sldMk cId="319892205" sldId="269"/>
            <ac:spMk id="15" creationId="{26E967AA-EF62-2064-001C-1AC70F38469C}"/>
          </ac:spMkLst>
        </pc:spChg>
        <pc:spChg chg="add mod">
          <ac:chgData name="Nicolás Rodríguez Uribe" userId="743eddab-4d2c-4c93-bdc4-e21608900313" providerId="ADAL" clId="{3100A2E4-5AD3-4E62-892C-17DE4B9E844F}" dt="2023-11-28T16:06:55.924" v="152" actId="1076"/>
          <ac:spMkLst>
            <pc:docMk/>
            <pc:sldMk cId="319892205" sldId="269"/>
            <ac:spMk id="17" creationId="{B8C1467D-BD7F-2C89-2A4D-3DC78DF0D7A1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28T16:20:19.010" v="256" actId="14100"/>
        <pc:sldMkLst>
          <pc:docMk/>
          <pc:sldMk cId="3675828560" sldId="270"/>
        </pc:sldMkLst>
        <pc:spChg chg="mod">
          <ac:chgData name="Nicolás Rodríguez Uribe" userId="743eddab-4d2c-4c93-bdc4-e21608900313" providerId="ADAL" clId="{3100A2E4-5AD3-4E62-892C-17DE4B9E844F}" dt="2023-11-28T16:09:56.822" v="171" actId="20577"/>
          <ac:spMkLst>
            <pc:docMk/>
            <pc:sldMk cId="367582856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13:09.473" v="187" actId="5793"/>
          <ac:spMkLst>
            <pc:docMk/>
            <pc:sldMk cId="3675828560" sldId="270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3100A2E4-5AD3-4E62-892C-17DE4B9E844F}" dt="2023-11-28T16:12:25.937" v="175" actId="22"/>
          <ac:spMkLst>
            <pc:docMk/>
            <pc:sldMk cId="3675828560" sldId="270"/>
            <ac:spMk id="6" creationId="{F41FA0EC-9F9E-52F8-1180-F301302ECF5F}"/>
          </ac:spMkLst>
        </pc:spChg>
        <pc:spChg chg="add del">
          <ac:chgData name="Nicolás Rodríguez Uribe" userId="743eddab-4d2c-4c93-bdc4-e21608900313" providerId="ADAL" clId="{3100A2E4-5AD3-4E62-892C-17DE4B9E844F}" dt="2023-11-28T16:12:28.753" v="177" actId="22"/>
          <ac:spMkLst>
            <pc:docMk/>
            <pc:sldMk cId="3675828560" sldId="270"/>
            <ac:spMk id="8" creationId="{A356D7C4-E264-1DF5-956D-7FCEA25E4B8A}"/>
          </ac:spMkLst>
        </pc:spChg>
        <pc:spChg chg="add del mod">
          <ac:chgData name="Nicolás Rodríguez Uribe" userId="743eddab-4d2c-4c93-bdc4-e21608900313" providerId="ADAL" clId="{3100A2E4-5AD3-4E62-892C-17DE4B9E844F}" dt="2023-11-28T16:14:07.471" v="188" actId="478"/>
          <ac:spMkLst>
            <pc:docMk/>
            <pc:sldMk cId="3675828560" sldId="270"/>
            <ac:spMk id="10" creationId="{456B2DDA-5BC4-0741-0AE5-A1FACC9A26E1}"/>
          </ac:spMkLst>
        </pc:spChg>
        <pc:spChg chg="add mod">
          <ac:chgData name="Nicolás Rodríguez Uribe" userId="743eddab-4d2c-4c93-bdc4-e21608900313" providerId="ADAL" clId="{3100A2E4-5AD3-4E62-892C-17DE4B9E844F}" dt="2023-11-28T16:20:04.438" v="254" actId="20577"/>
          <ac:spMkLst>
            <pc:docMk/>
            <pc:sldMk cId="3675828560" sldId="270"/>
            <ac:spMk id="12" creationId="{2A2E96F3-A9FE-90B3-1202-7F1487775258}"/>
          </ac:spMkLst>
        </pc:spChg>
        <pc:spChg chg="add mod">
          <ac:chgData name="Nicolás Rodríguez Uribe" userId="743eddab-4d2c-4c93-bdc4-e21608900313" providerId="ADAL" clId="{3100A2E4-5AD3-4E62-892C-17DE4B9E844F}" dt="2023-11-28T16:17:43.919" v="233" actId="20577"/>
          <ac:spMkLst>
            <pc:docMk/>
            <pc:sldMk cId="3675828560" sldId="270"/>
            <ac:spMk id="14" creationId="{ECF102BA-C6A8-3ED1-F496-BE36317D013D}"/>
          </ac:spMkLst>
        </pc:spChg>
        <pc:spChg chg="add mod">
          <ac:chgData name="Nicolás Rodríguez Uribe" userId="743eddab-4d2c-4c93-bdc4-e21608900313" providerId="ADAL" clId="{3100A2E4-5AD3-4E62-892C-17DE4B9E844F}" dt="2023-11-28T16:19:56.336" v="252" actId="20577"/>
          <ac:spMkLst>
            <pc:docMk/>
            <pc:sldMk cId="3675828560" sldId="270"/>
            <ac:spMk id="16" creationId="{E03F17F7-EAF4-29EC-82B7-D9EF2FE1FEE8}"/>
          </ac:spMkLst>
        </pc:spChg>
        <pc:spChg chg="del">
          <ac:chgData name="Nicolás Rodríguez Uribe" userId="743eddab-4d2c-4c93-bdc4-e21608900313" providerId="ADAL" clId="{3100A2E4-5AD3-4E62-892C-17DE4B9E844F}" dt="2023-11-28T16:14:08.765" v="189" actId="478"/>
          <ac:spMkLst>
            <pc:docMk/>
            <pc:sldMk cId="3675828560" sldId="270"/>
            <ac:spMk id="17" creationId="{B8C1467D-BD7F-2C89-2A4D-3DC78DF0D7A1}"/>
          </ac:spMkLst>
        </pc:spChg>
        <pc:spChg chg="add mod">
          <ac:chgData name="Nicolás Rodríguez Uribe" userId="743eddab-4d2c-4c93-bdc4-e21608900313" providerId="ADAL" clId="{3100A2E4-5AD3-4E62-892C-17DE4B9E844F}" dt="2023-11-28T16:20:19.010" v="256" actId="14100"/>
          <ac:spMkLst>
            <pc:docMk/>
            <pc:sldMk cId="3675828560" sldId="270"/>
            <ac:spMk id="19" creationId="{07235F1C-60E7-5FCD-06BA-52AEAA89DE1B}"/>
          </ac:spMkLst>
        </pc:spChg>
      </pc:sldChg>
      <pc:sldChg chg="add del">
        <pc:chgData name="Nicolás Rodríguez Uribe" userId="743eddab-4d2c-4c93-bdc4-e21608900313" providerId="ADAL" clId="{3100A2E4-5AD3-4E62-892C-17DE4B9E844F}" dt="2023-11-28T16:25:36.193" v="258" actId="47"/>
        <pc:sldMkLst>
          <pc:docMk/>
          <pc:sldMk cId="3809723451" sldId="271"/>
        </pc:sldMkLst>
      </pc:sldChg>
      <pc:sldChg chg="addSp delSp modSp add mod ord">
        <pc:chgData name="Nicolás Rodríguez Uribe" userId="743eddab-4d2c-4c93-bdc4-e21608900313" providerId="ADAL" clId="{3100A2E4-5AD3-4E62-892C-17DE4B9E844F}" dt="2023-11-30T16:43:59.953" v="353" actId="15"/>
        <pc:sldMkLst>
          <pc:docMk/>
          <pc:sldMk cId="4096980322" sldId="271"/>
        </pc:sldMkLst>
        <pc:spChg chg="add del">
          <ac:chgData name="Nicolás Rodríguez Uribe" userId="743eddab-4d2c-4c93-bdc4-e21608900313" providerId="ADAL" clId="{3100A2E4-5AD3-4E62-892C-17DE4B9E844F}" dt="2023-11-28T16:29:35.080" v="277"/>
          <ac:spMkLst>
            <pc:docMk/>
            <pc:sldMk cId="4096980322" sldId="271"/>
            <ac:spMk id="3" creationId="{BECE0A98-9EDA-3E9B-054A-8E673458DC48}"/>
          </ac:spMkLst>
        </pc:spChg>
        <pc:spChg chg="mod">
          <ac:chgData name="Nicolás Rodríguez Uribe" userId="743eddab-4d2c-4c93-bdc4-e21608900313" providerId="ADAL" clId="{3100A2E4-5AD3-4E62-892C-17DE4B9E844F}" dt="2023-11-28T16:29:04.277" v="275" actId="20577"/>
          <ac:spMkLst>
            <pc:docMk/>
            <pc:sldMk cId="4096980322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6:43:59.953" v="353" actId="15"/>
          <ac:spMkLst>
            <pc:docMk/>
            <pc:sldMk cId="4096980322" sldId="27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3100A2E4-5AD3-4E62-892C-17DE4B9E844F}" dt="2023-11-28T16:29:41.544" v="280"/>
          <ac:spMkLst>
            <pc:docMk/>
            <pc:sldMk cId="4096980322" sldId="271"/>
            <ac:spMk id="6" creationId="{667DC5B9-C69F-DA00-66DA-CAD7D5E0713C}"/>
          </ac:spMkLst>
        </pc:spChg>
        <pc:spChg chg="add del">
          <ac:chgData name="Nicolás Rodríguez Uribe" userId="743eddab-4d2c-4c93-bdc4-e21608900313" providerId="ADAL" clId="{3100A2E4-5AD3-4E62-892C-17DE4B9E844F}" dt="2023-11-28T16:29:47.441" v="282"/>
          <ac:spMkLst>
            <pc:docMk/>
            <pc:sldMk cId="4096980322" sldId="271"/>
            <ac:spMk id="7" creationId="{7B7D2BD8-16FE-61F3-D58E-A3081CC94766}"/>
          </ac:spMkLst>
        </pc:spChg>
        <pc:spChg chg="del">
          <ac:chgData name="Nicolás Rodríguez Uribe" userId="743eddab-4d2c-4c93-bdc4-e21608900313" providerId="ADAL" clId="{3100A2E4-5AD3-4E62-892C-17DE4B9E844F}" dt="2023-11-28T16:32:14.534" v="294" actId="478"/>
          <ac:spMkLst>
            <pc:docMk/>
            <pc:sldMk cId="4096980322" sldId="271"/>
            <ac:spMk id="17" creationId="{B8C1467D-BD7F-2C89-2A4D-3DC78DF0D7A1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6:34:44.394" v="322" actId="1076"/>
        <pc:sldMkLst>
          <pc:docMk/>
          <pc:sldMk cId="609313318" sldId="272"/>
        </pc:sldMkLst>
        <pc:spChg chg="mod">
          <ac:chgData name="Nicolás Rodríguez Uribe" userId="743eddab-4d2c-4c93-bdc4-e21608900313" providerId="ADAL" clId="{3100A2E4-5AD3-4E62-892C-17DE4B9E844F}" dt="2023-11-28T16:32:21.926" v="305" actId="20577"/>
          <ac:spMkLst>
            <pc:docMk/>
            <pc:sldMk cId="609313318" sldId="27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28T16:34:44.394" v="322" actId="1076"/>
          <ac:spMkLst>
            <pc:docMk/>
            <pc:sldMk cId="609313318" sldId="27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3100A2E4-5AD3-4E62-892C-17DE4B9E844F}" dt="2023-11-28T16:38:31.592" v="349" actId="6549"/>
        <pc:sldMkLst>
          <pc:docMk/>
          <pc:sldMk cId="2540340194" sldId="273"/>
        </pc:sldMkLst>
        <pc:spChg chg="mod">
          <ac:chgData name="Nicolás Rodríguez Uribe" userId="743eddab-4d2c-4c93-bdc4-e21608900313" providerId="ADAL" clId="{3100A2E4-5AD3-4E62-892C-17DE4B9E844F}" dt="2023-11-28T16:38:31.592" v="349" actId="6549"/>
          <ac:spMkLst>
            <pc:docMk/>
            <pc:sldMk cId="2540340194" sldId="273"/>
            <ac:spMk id="5" creationId="{CA4367EF-420F-8AB9-B445-DF046B536613}"/>
          </ac:spMkLst>
        </pc:spChg>
      </pc:sldChg>
      <pc:sldChg chg="delSp modSp add del mod">
        <pc:chgData name="Nicolás Rodríguez Uribe" userId="743eddab-4d2c-4c93-bdc4-e21608900313" providerId="ADAL" clId="{3100A2E4-5AD3-4E62-892C-17DE4B9E844F}" dt="2023-11-30T17:38:55.781" v="515" actId="47"/>
        <pc:sldMkLst>
          <pc:docMk/>
          <pc:sldMk cId="317505576" sldId="274"/>
        </pc:sldMkLst>
        <pc:spChg chg="mod">
          <ac:chgData name="Nicolás Rodríguez Uribe" userId="743eddab-4d2c-4c93-bdc4-e21608900313" providerId="ADAL" clId="{3100A2E4-5AD3-4E62-892C-17DE4B9E844F}" dt="2023-11-30T16:45:05.249" v="374" actId="20577"/>
          <ac:spMkLst>
            <pc:docMk/>
            <pc:sldMk cId="317505576" sldId="27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6:49:55.170" v="453" actId="20577"/>
          <ac:spMkLst>
            <pc:docMk/>
            <pc:sldMk cId="317505576" sldId="274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6:49:59.207" v="454" actId="478"/>
          <ac:spMkLst>
            <pc:docMk/>
            <pc:sldMk cId="317505576" sldId="274"/>
            <ac:spMk id="17" creationId="{B8C1467D-BD7F-2C89-2A4D-3DC78DF0D7A1}"/>
          </ac:spMkLst>
        </pc:spChg>
      </pc:sldChg>
      <pc:sldChg chg="modSp add del mod">
        <pc:chgData name="Nicolás Rodríguez Uribe" userId="743eddab-4d2c-4c93-bdc4-e21608900313" providerId="ADAL" clId="{3100A2E4-5AD3-4E62-892C-17DE4B9E844F}" dt="2023-11-30T16:44:55.025" v="364" actId="47"/>
        <pc:sldMkLst>
          <pc:docMk/>
          <pc:sldMk cId="1945013854" sldId="274"/>
        </pc:sldMkLst>
        <pc:spChg chg="mod">
          <ac:chgData name="Nicolás Rodríguez Uribe" userId="743eddab-4d2c-4c93-bdc4-e21608900313" providerId="ADAL" clId="{3100A2E4-5AD3-4E62-892C-17DE4B9E844F}" dt="2023-11-30T16:44:22.370" v="363" actId="20577"/>
          <ac:spMkLst>
            <pc:docMk/>
            <pc:sldMk cId="1945013854" sldId="274"/>
            <ac:spMk id="4" creationId="{EC7282F1-25B7-6A2B-F234-CA687E2D4AE7}"/>
          </ac:spMkLst>
        </pc:spChg>
      </pc:sldChg>
      <pc:sldChg chg="addSp delSp modSp add del mod">
        <pc:chgData name="Nicolás Rodríguez Uribe" userId="743eddab-4d2c-4c93-bdc4-e21608900313" providerId="ADAL" clId="{3100A2E4-5AD3-4E62-892C-17DE4B9E844F}" dt="2023-11-30T16:56:45.700" v="478" actId="47"/>
        <pc:sldMkLst>
          <pc:docMk/>
          <pc:sldMk cId="47704893" sldId="275"/>
        </pc:sldMkLst>
        <pc:spChg chg="del">
          <ac:chgData name="Nicolás Rodríguez Uribe" userId="743eddab-4d2c-4c93-bdc4-e21608900313" providerId="ADAL" clId="{3100A2E4-5AD3-4E62-892C-17DE4B9E844F}" dt="2023-11-30T16:50:21.661" v="456" actId="478"/>
          <ac:spMkLst>
            <pc:docMk/>
            <pc:sldMk cId="47704893" sldId="275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30T16:50:23.920" v="457" actId="478"/>
          <ac:spMkLst>
            <pc:docMk/>
            <pc:sldMk cId="47704893" sldId="275"/>
            <ac:spMk id="6" creationId="{4CBC80DA-7E9E-8838-8BAD-1795C210AE23}"/>
          </ac:spMkLst>
        </pc:spChg>
        <pc:spChg chg="add mod">
          <ac:chgData name="Nicolás Rodríguez Uribe" userId="743eddab-4d2c-4c93-bdc4-e21608900313" providerId="ADAL" clId="{3100A2E4-5AD3-4E62-892C-17DE4B9E844F}" dt="2023-11-30T16:50:58.808" v="463" actId="1076"/>
          <ac:spMkLst>
            <pc:docMk/>
            <pc:sldMk cId="47704893" sldId="275"/>
            <ac:spMk id="8" creationId="{3EA99350-6E55-6C43-383D-8681D0F59A1F}"/>
          </ac:spMkLst>
        </pc:spChg>
        <pc:spChg chg="add mod">
          <ac:chgData name="Nicolás Rodríguez Uribe" userId="743eddab-4d2c-4c93-bdc4-e21608900313" providerId="ADAL" clId="{3100A2E4-5AD3-4E62-892C-17DE4B9E844F}" dt="2023-11-30T16:55:31.479" v="467" actId="1076"/>
          <ac:spMkLst>
            <pc:docMk/>
            <pc:sldMk cId="47704893" sldId="275"/>
            <ac:spMk id="10" creationId="{6A1229C8-4DC1-E56D-1121-190A012EE324}"/>
          </ac:spMkLst>
        </pc:spChg>
      </pc:sldChg>
      <pc:sldChg chg="addSp modSp add mod">
        <pc:chgData name="Nicolás Rodríguez Uribe" userId="743eddab-4d2c-4c93-bdc4-e21608900313" providerId="ADAL" clId="{3100A2E4-5AD3-4E62-892C-17DE4B9E844F}" dt="2023-11-30T17:37:20.099" v="514" actId="1076"/>
        <pc:sldMkLst>
          <pc:docMk/>
          <pc:sldMk cId="102292091" sldId="276"/>
        </pc:sldMkLst>
        <pc:spChg chg="add mod">
          <ac:chgData name="Nicolás Rodríguez Uribe" userId="743eddab-4d2c-4c93-bdc4-e21608900313" providerId="ADAL" clId="{3100A2E4-5AD3-4E62-892C-17DE4B9E844F}" dt="2023-11-30T16:56:24.922" v="474" actId="1076"/>
          <ac:spMkLst>
            <pc:docMk/>
            <pc:sldMk cId="102292091" sldId="276"/>
            <ac:spMk id="3" creationId="{07F5733E-C038-961A-9D6C-930C5872BFC9}"/>
          </ac:spMkLst>
        </pc:spChg>
        <pc:spChg chg="mod">
          <ac:chgData name="Nicolás Rodríguez Uribe" userId="743eddab-4d2c-4c93-bdc4-e21608900313" providerId="ADAL" clId="{3100A2E4-5AD3-4E62-892C-17DE4B9E844F}" dt="2023-11-30T17:36:24.246" v="504"/>
          <ac:spMkLst>
            <pc:docMk/>
            <pc:sldMk cId="102292091" sldId="276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7:37:14.537" v="513" actId="1076"/>
          <ac:spMkLst>
            <pc:docMk/>
            <pc:sldMk cId="102292091" sldId="276"/>
            <ac:spMk id="6" creationId="{1967AD2B-0254-84CE-9EC1-EE53B3FF7740}"/>
          </ac:spMkLst>
        </pc:spChg>
        <pc:spChg chg="add mod">
          <ac:chgData name="Nicolás Rodríguez Uribe" userId="743eddab-4d2c-4c93-bdc4-e21608900313" providerId="ADAL" clId="{3100A2E4-5AD3-4E62-892C-17DE4B9E844F}" dt="2023-11-30T17:37:20.099" v="514" actId="1076"/>
          <ac:spMkLst>
            <pc:docMk/>
            <pc:sldMk cId="102292091" sldId="276"/>
            <ac:spMk id="8" creationId="{A14A20D8-7FDC-C1EE-D19F-F2166CD6BE90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6:58:11.946" v="501" actId="14100"/>
        <pc:sldMkLst>
          <pc:docMk/>
          <pc:sldMk cId="1266242455" sldId="277"/>
        </pc:sldMkLst>
        <pc:spChg chg="mod">
          <ac:chgData name="Nicolás Rodríguez Uribe" userId="743eddab-4d2c-4c93-bdc4-e21608900313" providerId="ADAL" clId="{3100A2E4-5AD3-4E62-892C-17DE4B9E844F}" dt="2023-11-30T16:57:19.067" v="486" actId="20577"/>
          <ac:spMkLst>
            <pc:docMk/>
            <pc:sldMk cId="1266242455" sldId="277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6:58:11.946" v="501" actId="14100"/>
          <ac:spMkLst>
            <pc:docMk/>
            <pc:sldMk cId="1266242455" sldId="277"/>
            <ac:spMk id="6" creationId="{3DCAA98C-1B4E-8506-DC3F-9CB9F5009AC8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7:43:00.422" v="565" actId="1076"/>
        <pc:sldMkLst>
          <pc:docMk/>
          <pc:sldMk cId="3466171085" sldId="278"/>
        </pc:sldMkLst>
        <pc:spChg chg="mod">
          <ac:chgData name="Nicolás Rodríguez Uribe" userId="743eddab-4d2c-4c93-bdc4-e21608900313" providerId="ADAL" clId="{3100A2E4-5AD3-4E62-892C-17DE4B9E844F}" dt="2023-11-30T17:41:29.080" v="538" actId="6549"/>
          <ac:spMkLst>
            <pc:docMk/>
            <pc:sldMk cId="3466171085" sldId="27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7:41:57.219" v="545" actId="20577"/>
          <ac:spMkLst>
            <pc:docMk/>
            <pc:sldMk cId="3466171085" sldId="278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7:43:00.422" v="565" actId="1076"/>
          <ac:spMkLst>
            <pc:docMk/>
            <pc:sldMk cId="3466171085" sldId="278"/>
            <ac:spMk id="6" creationId="{B43CF532-6301-0DA5-3FAA-110D4FBA8C07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11:54.366" v="661" actId="1076"/>
        <pc:sldMkLst>
          <pc:docMk/>
          <pc:sldMk cId="2027733667" sldId="279"/>
        </pc:sldMkLst>
        <pc:spChg chg="add del">
          <ac:chgData name="Nicolás Rodríguez Uribe" userId="743eddab-4d2c-4c93-bdc4-e21608900313" providerId="ADAL" clId="{3100A2E4-5AD3-4E62-892C-17DE4B9E844F}" dt="2023-11-30T18:00:50.567" v="612"/>
          <ac:spMkLst>
            <pc:docMk/>
            <pc:sldMk cId="2027733667" sldId="279"/>
            <ac:spMk id="3" creationId="{C7A54148-406A-D50F-586C-E649D905DF0B}"/>
          </ac:spMkLst>
        </pc:spChg>
        <pc:spChg chg="mod">
          <ac:chgData name="Nicolás Rodríguez Uribe" userId="743eddab-4d2c-4c93-bdc4-e21608900313" providerId="ADAL" clId="{3100A2E4-5AD3-4E62-892C-17DE4B9E844F}" dt="2023-11-30T17:50:06.573" v="572" actId="20577"/>
          <ac:spMkLst>
            <pc:docMk/>
            <pc:sldMk cId="2027733667" sldId="27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10:35.499" v="647"/>
          <ac:spMkLst>
            <pc:docMk/>
            <pc:sldMk cId="2027733667" sldId="279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8:00:46.842" v="609" actId="478"/>
          <ac:spMkLst>
            <pc:docMk/>
            <pc:sldMk cId="2027733667" sldId="279"/>
            <ac:spMk id="6" creationId="{B43CF532-6301-0DA5-3FAA-110D4FBA8C07}"/>
          </ac:spMkLst>
        </pc:spChg>
        <pc:spChg chg="add mod">
          <ac:chgData name="Nicolás Rodríguez Uribe" userId="743eddab-4d2c-4c93-bdc4-e21608900313" providerId="ADAL" clId="{3100A2E4-5AD3-4E62-892C-17DE4B9E844F}" dt="2023-11-30T18:03:18.214" v="644" actId="14100"/>
          <ac:spMkLst>
            <pc:docMk/>
            <pc:sldMk cId="2027733667" sldId="279"/>
            <ac:spMk id="8" creationId="{D235361A-54DD-615F-896D-346C6D149884}"/>
          </ac:spMkLst>
        </pc:spChg>
        <pc:spChg chg="add mod">
          <ac:chgData name="Nicolás Rodríguez Uribe" userId="743eddab-4d2c-4c93-bdc4-e21608900313" providerId="ADAL" clId="{3100A2E4-5AD3-4E62-892C-17DE4B9E844F}" dt="2023-11-30T18:03:23.355" v="645" actId="1076"/>
          <ac:spMkLst>
            <pc:docMk/>
            <pc:sldMk cId="2027733667" sldId="279"/>
            <ac:spMk id="10" creationId="{CF44419D-28C7-BC8E-1C0D-5C48EE7FE3CC}"/>
          </ac:spMkLst>
        </pc:spChg>
        <pc:spChg chg="add mod">
          <ac:chgData name="Nicolás Rodríguez Uribe" userId="743eddab-4d2c-4c93-bdc4-e21608900313" providerId="ADAL" clId="{3100A2E4-5AD3-4E62-892C-17DE4B9E844F}" dt="2023-11-30T18:10:57.371" v="653" actId="1076"/>
          <ac:spMkLst>
            <pc:docMk/>
            <pc:sldMk cId="2027733667" sldId="279"/>
            <ac:spMk id="12" creationId="{CA478189-9BFE-E898-3C82-4A51523B26A4}"/>
          </ac:spMkLst>
        </pc:spChg>
        <pc:spChg chg="add mod">
          <ac:chgData name="Nicolás Rodríguez Uribe" userId="743eddab-4d2c-4c93-bdc4-e21608900313" providerId="ADAL" clId="{3100A2E4-5AD3-4E62-892C-17DE4B9E844F}" dt="2023-11-30T18:11:54.366" v="661" actId="1076"/>
          <ac:spMkLst>
            <pc:docMk/>
            <pc:sldMk cId="2027733667" sldId="279"/>
            <ac:spMk id="14" creationId="{646E5D69-F712-201B-4B53-E22F6B3C1199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31:21.333" v="693" actId="6549"/>
        <pc:sldMkLst>
          <pc:docMk/>
          <pc:sldMk cId="396002484" sldId="280"/>
        </pc:sldMkLst>
        <pc:spChg chg="add del">
          <ac:chgData name="Nicolás Rodríguez Uribe" userId="743eddab-4d2c-4c93-bdc4-e21608900313" providerId="ADAL" clId="{3100A2E4-5AD3-4E62-892C-17DE4B9E844F}" dt="2023-11-30T18:30:33.483" v="679"/>
          <ac:spMkLst>
            <pc:docMk/>
            <pc:sldMk cId="396002484" sldId="280"/>
            <ac:spMk id="3" creationId="{75044731-8CC5-7AF7-2ADA-D8B00BB4220B}"/>
          </ac:spMkLst>
        </pc:spChg>
        <pc:spChg chg="mod">
          <ac:chgData name="Nicolás Rodríguez Uribe" userId="743eddab-4d2c-4c93-bdc4-e21608900313" providerId="ADAL" clId="{3100A2E4-5AD3-4E62-892C-17DE4B9E844F}" dt="2023-11-30T18:29:26.371" v="671" actId="20577"/>
          <ac:spMkLst>
            <pc:docMk/>
            <pc:sldMk cId="396002484" sldId="28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31:21.333" v="693" actId="6549"/>
          <ac:spMkLst>
            <pc:docMk/>
            <pc:sldMk cId="396002484" sldId="280"/>
            <ac:spMk id="5" creationId="{CA4367EF-420F-8AB9-B445-DF046B536613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8" creationId="{D235361A-54DD-615F-896D-346C6D149884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0" creationId="{CF44419D-28C7-BC8E-1C0D-5C48EE7FE3CC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2" creationId="{CA478189-9BFE-E898-3C82-4A51523B26A4}"/>
          </ac:spMkLst>
        </pc:spChg>
        <pc:spChg chg="del">
          <ac:chgData name="Nicolás Rodríguez Uribe" userId="743eddab-4d2c-4c93-bdc4-e21608900313" providerId="ADAL" clId="{3100A2E4-5AD3-4E62-892C-17DE4B9E844F}" dt="2023-11-30T18:29:30.833" v="672" actId="478"/>
          <ac:spMkLst>
            <pc:docMk/>
            <pc:sldMk cId="396002484" sldId="280"/>
            <ac:spMk id="14" creationId="{646E5D69-F712-201B-4B53-E22F6B3C1199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38:11.673" v="743" actId="20577"/>
        <pc:sldMkLst>
          <pc:docMk/>
          <pc:sldMk cId="1533337814" sldId="281"/>
        </pc:sldMkLst>
        <pc:spChg chg="del">
          <ac:chgData name="Nicolás Rodríguez Uribe" userId="743eddab-4d2c-4c93-bdc4-e21608900313" providerId="ADAL" clId="{3100A2E4-5AD3-4E62-892C-17DE4B9E844F}" dt="2023-11-30T18:34:47.076" v="695" actId="478"/>
          <ac:spMkLst>
            <pc:docMk/>
            <pc:sldMk cId="1533337814" sldId="281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3100A2E4-5AD3-4E62-892C-17DE4B9E844F}" dt="2023-11-30T18:34:50.794" v="697" actId="478"/>
          <ac:spMkLst>
            <pc:docMk/>
            <pc:sldMk cId="1533337814" sldId="281"/>
            <ac:spMk id="6" creationId="{FBF4746E-C888-566D-3B75-446062C03931}"/>
          </ac:spMkLst>
        </pc:spChg>
        <pc:spChg chg="add mod">
          <ac:chgData name="Nicolás Rodríguez Uribe" userId="743eddab-4d2c-4c93-bdc4-e21608900313" providerId="ADAL" clId="{3100A2E4-5AD3-4E62-892C-17DE4B9E844F}" dt="2023-11-30T18:36:52.469" v="720" actId="1076"/>
          <ac:spMkLst>
            <pc:docMk/>
            <pc:sldMk cId="1533337814" sldId="281"/>
            <ac:spMk id="8" creationId="{4B35274D-E949-DEBE-26E8-86EA0B9B5041}"/>
          </ac:spMkLst>
        </pc:spChg>
        <pc:spChg chg="add mod">
          <ac:chgData name="Nicolás Rodríguez Uribe" userId="743eddab-4d2c-4c93-bdc4-e21608900313" providerId="ADAL" clId="{3100A2E4-5AD3-4E62-892C-17DE4B9E844F}" dt="2023-11-30T18:37:19.494" v="728" actId="1076"/>
          <ac:spMkLst>
            <pc:docMk/>
            <pc:sldMk cId="1533337814" sldId="281"/>
            <ac:spMk id="10" creationId="{EAEB080F-E6D9-7CEB-5B77-D6443A753AAB}"/>
          </ac:spMkLst>
        </pc:spChg>
        <pc:spChg chg="add mod">
          <ac:chgData name="Nicolás Rodríguez Uribe" userId="743eddab-4d2c-4c93-bdc4-e21608900313" providerId="ADAL" clId="{3100A2E4-5AD3-4E62-892C-17DE4B9E844F}" dt="2023-11-30T18:38:06.704" v="741" actId="1076"/>
          <ac:spMkLst>
            <pc:docMk/>
            <pc:sldMk cId="1533337814" sldId="281"/>
            <ac:spMk id="12" creationId="{5CE318ED-33EA-3E7D-E537-BB0B6B8F13E6}"/>
          </ac:spMkLst>
        </pc:spChg>
        <pc:spChg chg="add mod">
          <ac:chgData name="Nicolás Rodríguez Uribe" userId="743eddab-4d2c-4c93-bdc4-e21608900313" providerId="ADAL" clId="{3100A2E4-5AD3-4E62-892C-17DE4B9E844F}" dt="2023-11-30T18:37:39.098" v="734" actId="20577"/>
          <ac:spMkLst>
            <pc:docMk/>
            <pc:sldMk cId="1533337814" sldId="281"/>
            <ac:spMk id="13" creationId="{386BB757-6CFC-3A15-94CA-BF72145B6162}"/>
          </ac:spMkLst>
        </pc:spChg>
        <pc:spChg chg="add del mod">
          <ac:chgData name="Nicolás Rodríguez Uribe" userId="743eddab-4d2c-4c93-bdc4-e21608900313" providerId="ADAL" clId="{3100A2E4-5AD3-4E62-892C-17DE4B9E844F}" dt="2023-11-30T18:36:36.045" v="715"/>
          <ac:spMkLst>
            <pc:docMk/>
            <pc:sldMk cId="1533337814" sldId="281"/>
            <ac:spMk id="14" creationId="{88D83499-8882-4A9A-4BC0-19850DF00658}"/>
          </ac:spMkLst>
        </pc:spChg>
        <pc:spChg chg="add del mod">
          <ac:chgData name="Nicolás Rodríguez Uribe" userId="743eddab-4d2c-4c93-bdc4-e21608900313" providerId="ADAL" clId="{3100A2E4-5AD3-4E62-892C-17DE4B9E844F}" dt="2023-11-30T18:36:39.084" v="717"/>
          <ac:spMkLst>
            <pc:docMk/>
            <pc:sldMk cId="1533337814" sldId="281"/>
            <ac:spMk id="15" creationId="{C477FAC1-55BE-A51F-2022-EF8556430327}"/>
          </ac:spMkLst>
        </pc:spChg>
        <pc:spChg chg="add mod">
          <ac:chgData name="Nicolás Rodríguez Uribe" userId="743eddab-4d2c-4c93-bdc4-e21608900313" providerId="ADAL" clId="{3100A2E4-5AD3-4E62-892C-17DE4B9E844F}" dt="2023-11-30T18:37:43.843" v="738" actId="20577"/>
          <ac:spMkLst>
            <pc:docMk/>
            <pc:sldMk cId="1533337814" sldId="281"/>
            <ac:spMk id="16" creationId="{0FB913CD-3AA1-19FB-84A9-98898167C086}"/>
          </ac:spMkLst>
        </pc:spChg>
        <pc:spChg chg="add del">
          <ac:chgData name="Nicolás Rodríguez Uribe" userId="743eddab-4d2c-4c93-bdc4-e21608900313" providerId="ADAL" clId="{3100A2E4-5AD3-4E62-892C-17DE4B9E844F}" dt="2023-11-30T18:37:11.428" v="725"/>
          <ac:spMkLst>
            <pc:docMk/>
            <pc:sldMk cId="1533337814" sldId="281"/>
            <ac:spMk id="17" creationId="{0EFBAC7F-BA0F-F164-295C-5ECCE411E615}"/>
          </ac:spMkLst>
        </pc:spChg>
        <pc:spChg chg="add mod">
          <ac:chgData name="Nicolás Rodríguez Uribe" userId="743eddab-4d2c-4c93-bdc4-e21608900313" providerId="ADAL" clId="{3100A2E4-5AD3-4E62-892C-17DE4B9E844F}" dt="2023-11-30T18:38:11.673" v="743" actId="20577"/>
          <ac:spMkLst>
            <pc:docMk/>
            <pc:sldMk cId="1533337814" sldId="281"/>
            <ac:spMk id="18" creationId="{E0FBD66D-7363-A2EB-D974-4939D25F8BAB}"/>
          </ac:spMkLst>
        </pc:spChg>
      </pc:sldChg>
      <pc:sldChg chg="addSp delSp modSp add mod">
        <pc:chgData name="Nicolás Rodríguez Uribe" userId="743eddab-4d2c-4c93-bdc4-e21608900313" providerId="ADAL" clId="{3100A2E4-5AD3-4E62-892C-17DE4B9E844F}" dt="2023-11-30T18:44:09.794" v="816" actId="20577"/>
        <pc:sldMkLst>
          <pc:docMk/>
          <pc:sldMk cId="2750101200" sldId="282"/>
        </pc:sldMkLst>
        <pc:spChg chg="add del">
          <ac:chgData name="Nicolás Rodríguez Uribe" userId="743eddab-4d2c-4c93-bdc4-e21608900313" providerId="ADAL" clId="{3100A2E4-5AD3-4E62-892C-17DE4B9E844F}" dt="2023-11-30T18:38:28.426" v="746"/>
          <ac:spMkLst>
            <pc:docMk/>
            <pc:sldMk cId="2750101200" sldId="282"/>
            <ac:spMk id="3" creationId="{4473F6C1-EBAE-97C0-FBC0-C16116D8B902}"/>
          </ac:spMkLst>
        </pc:spChg>
        <pc:spChg chg="add mod">
          <ac:chgData name="Nicolás Rodríguez Uribe" userId="743eddab-4d2c-4c93-bdc4-e21608900313" providerId="ADAL" clId="{3100A2E4-5AD3-4E62-892C-17DE4B9E844F}" dt="2023-11-30T18:43:29.802" v="802" actId="20577"/>
          <ac:spMkLst>
            <pc:docMk/>
            <pc:sldMk cId="2750101200" sldId="282"/>
            <ac:spMk id="5" creationId="{791D9A89-B842-73A1-D781-AD8B767EFC3E}"/>
          </ac:spMkLst>
        </pc:spChg>
        <pc:spChg chg="add del">
          <ac:chgData name="Nicolás Rodríguez Uribe" userId="743eddab-4d2c-4c93-bdc4-e21608900313" providerId="ADAL" clId="{3100A2E4-5AD3-4E62-892C-17DE4B9E844F}" dt="2023-11-30T18:43:20.620" v="793"/>
          <ac:spMkLst>
            <pc:docMk/>
            <pc:sldMk cId="2750101200" sldId="282"/>
            <ac:spMk id="6" creationId="{AA179317-35C6-6759-0E35-35C8FBAA16EB}"/>
          </ac:spMkLst>
        </pc:spChg>
        <pc:spChg chg="add mod">
          <ac:chgData name="Nicolás Rodríguez Uribe" userId="743eddab-4d2c-4c93-bdc4-e21608900313" providerId="ADAL" clId="{3100A2E4-5AD3-4E62-892C-17DE4B9E844F}" dt="2023-11-30T18:44:09.794" v="816" actId="20577"/>
          <ac:spMkLst>
            <pc:docMk/>
            <pc:sldMk cId="2750101200" sldId="282"/>
            <ac:spMk id="7" creationId="{FC568F6C-A936-3039-7258-485D4BE8262B}"/>
          </ac:spMkLst>
        </pc:spChg>
        <pc:spChg chg="mod">
          <ac:chgData name="Nicolás Rodríguez Uribe" userId="743eddab-4d2c-4c93-bdc4-e21608900313" providerId="ADAL" clId="{3100A2E4-5AD3-4E62-892C-17DE4B9E844F}" dt="2023-11-30T18:39:29.258" v="772" actId="13926"/>
          <ac:spMkLst>
            <pc:docMk/>
            <pc:sldMk cId="2750101200" sldId="282"/>
            <ac:spMk id="8" creationId="{4B35274D-E949-DEBE-26E8-86EA0B9B5041}"/>
          </ac:spMkLst>
        </pc:spChg>
        <pc:spChg chg="add del">
          <ac:chgData name="Nicolás Rodríguez Uribe" userId="743eddab-4d2c-4c93-bdc4-e21608900313" providerId="ADAL" clId="{3100A2E4-5AD3-4E62-892C-17DE4B9E844F}" dt="2023-11-30T18:44:00.716" v="808"/>
          <ac:spMkLst>
            <pc:docMk/>
            <pc:sldMk cId="2750101200" sldId="282"/>
            <ac:spMk id="9" creationId="{F62AD199-AF32-E30B-D761-1EFD7F4D334F}"/>
          </ac:spMkLst>
        </pc:spChg>
        <pc:spChg chg="mod">
          <ac:chgData name="Nicolás Rodríguez Uribe" userId="743eddab-4d2c-4c93-bdc4-e21608900313" providerId="ADAL" clId="{3100A2E4-5AD3-4E62-892C-17DE4B9E844F}" dt="2023-11-30T18:43:02.490" v="789" actId="1076"/>
          <ac:spMkLst>
            <pc:docMk/>
            <pc:sldMk cId="2750101200" sldId="282"/>
            <ac:spMk id="10" creationId="{EAEB080F-E6D9-7CEB-5B77-D6443A753AAB}"/>
          </ac:spMkLst>
        </pc:spChg>
        <pc:spChg chg="mod">
          <ac:chgData name="Nicolás Rodríguez Uribe" userId="743eddab-4d2c-4c93-bdc4-e21608900313" providerId="ADAL" clId="{3100A2E4-5AD3-4E62-892C-17DE4B9E844F}" dt="2023-11-30T18:43:48.924" v="805" actId="1076"/>
          <ac:spMkLst>
            <pc:docMk/>
            <pc:sldMk cId="2750101200" sldId="282"/>
            <ac:spMk id="12" creationId="{5CE318ED-33EA-3E7D-E537-BB0B6B8F13E6}"/>
          </ac:spMkLst>
        </pc:spChg>
        <pc:spChg chg="mod">
          <ac:chgData name="Nicolás Rodríguez Uribe" userId="743eddab-4d2c-4c93-bdc4-e21608900313" providerId="ADAL" clId="{3100A2E4-5AD3-4E62-892C-17DE4B9E844F}" dt="2023-11-30T18:38:36.614" v="758" actId="20577"/>
          <ac:spMkLst>
            <pc:docMk/>
            <pc:sldMk cId="2750101200" sldId="282"/>
            <ac:spMk id="13" creationId="{386BB757-6CFC-3A15-94CA-BF72145B6162}"/>
          </ac:spMkLst>
        </pc:spChg>
        <pc:spChg chg="del mod">
          <ac:chgData name="Nicolás Rodríguez Uribe" userId="743eddab-4d2c-4c93-bdc4-e21608900313" providerId="ADAL" clId="{3100A2E4-5AD3-4E62-892C-17DE4B9E844F}" dt="2023-11-30T18:39:35.395" v="773" actId="478"/>
          <ac:spMkLst>
            <pc:docMk/>
            <pc:sldMk cId="2750101200" sldId="282"/>
            <ac:spMk id="16" creationId="{0FB913CD-3AA1-19FB-84A9-98898167C086}"/>
          </ac:spMkLst>
        </pc:spChg>
        <pc:spChg chg="del">
          <ac:chgData name="Nicolás Rodríguez Uribe" userId="743eddab-4d2c-4c93-bdc4-e21608900313" providerId="ADAL" clId="{3100A2E4-5AD3-4E62-892C-17DE4B9E844F}" dt="2023-11-30T18:41:06.045" v="788" actId="478"/>
          <ac:spMkLst>
            <pc:docMk/>
            <pc:sldMk cId="2750101200" sldId="282"/>
            <ac:spMk id="18" creationId="{E0FBD66D-7363-A2EB-D974-4939D25F8BAB}"/>
          </ac:spMkLst>
        </pc:spChg>
      </pc:sldChg>
      <pc:sldChg chg="addSp modSp add mod ord">
        <pc:chgData name="Nicolás Rodríguez Uribe" userId="743eddab-4d2c-4c93-bdc4-e21608900313" providerId="ADAL" clId="{3100A2E4-5AD3-4E62-892C-17DE4B9E844F}" dt="2023-11-30T19:08:29.929" v="913" actId="20577"/>
        <pc:sldMkLst>
          <pc:docMk/>
          <pc:sldMk cId="1587319317" sldId="283"/>
        </pc:sldMkLst>
        <pc:spChg chg="mod">
          <ac:chgData name="Nicolás Rodríguez Uribe" userId="743eddab-4d2c-4c93-bdc4-e21608900313" providerId="ADAL" clId="{3100A2E4-5AD3-4E62-892C-17DE4B9E844F}" dt="2023-11-30T18:56:22.521" v="890" actId="1035"/>
          <ac:spMkLst>
            <pc:docMk/>
            <pc:sldMk cId="1587319317" sldId="283"/>
            <ac:spMk id="2" creationId="{000508C4-2A09-31F6-FFCB-F363E3C0E07F}"/>
          </ac:spMkLst>
        </pc:spChg>
        <pc:spChg chg="mod">
          <ac:chgData name="Nicolás Rodríguez Uribe" userId="743eddab-4d2c-4c93-bdc4-e21608900313" providerId="ADAL" clId="{3100A2E4-5AD3-4E62-892C-17DE4B9E844F}" dt="2023-11-30T18:47:39.275" v="826" actId="20577"/>
          <ac:spMkLst>
            <pc:docMk/>
            <pc:sldMk cId="1587319317" sldId="28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8:49:44.517" v="835" actId="20577"/>
          <ac:spMkLst>
            <pc:docMk/>
            <pc:sldMk cId="1587319317" sldId="283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3100A2E4-5AD3-4E62-892C-17DE4B9E844F}" dt="2023-11-30T18:56:22.521" v="890" actId="1035"/>
          <ac:spMkLst>
            <pc:docMk/>
            <pc:sldMk cId="1587319317" sldId="283"/>
            <ac:spMk id="6" creationId="{A4528EDF-331C-CB44-105D-6D147F33C076}"/>
          </ac:spMkLst>
        </pc:spChg>
        <pc:spChg chg="add mod">
          <ac:chgData name="Nicolás Rodríguez Uribe" userId="743eddab-4d2c-4c93-bdc4-e21608900313" providerId="ADAL" clId="{3100A2E4-5AD3-4E62-892C-17DE4B9E844F}" dt="2023-11-30T19:08:24.970" v="907" actId="20577"/>
          <ac:spMkLst>
            <pc:docMk/>
            <pc:sldMk cId="1587319317" sldId="283"/>
            <ac:spMk id="7" creationId="{FC13C854-8F4F-710E-33C4-CAEB67F0FFAA}"/>
          </ac:spMkLst>
        </pc:spChg>
        <pc:spChg chg="add mod">
          <ac:chgData name="Nicolás Rodríguez Uribe" userId="743eddab-4d2c-4c93-bdc4-e21608900313" providerId="ADAL" clId="{3100A2E4-5AD3-4E62-892C-17DE4B9E844F}" dt="2023-11-30T19:08:29.929" v="913" actId="20577"/>
          <ac:spMkLst>
            <pc:docMk/>
            <pc:sldMk cId="1587319317" sldId="283"/>
            <ac:spMk id="8" creationId="{99E859B8-568A-CE29-E408-81B3F8ABAD59}"/>
          </ac:spMkLst>
        </pc:spChg>
        <pc:spChg chg="add mod">
          <ac:chgData name="Nicolás Rodríguez Uribe" userId="743eddab-4d2c-4c93-bdc4-e21608900313" providerId="ADAL" clId="{3100A2E4-5AD3-4E62-892C-17DE4B9E844F}" dt="2023-11-30T18:56:29.178" v="891" actId="6549"/>
          <ac:spMkLst>
            <pc:docMk/>
            <pc:sldMk cId="1587319317" sldId="283"/>
            <ac:spMk id="10" creationId="{CAE6ECA3-61EA-62CF-E580-3EF05BA9AEA4}"/>
          </ac:spMkLst>
        </pc:spChg>
      </pc:sldChg>
      <pc:sldChg chg="addSp delSp modSp add mod ord">
        <pc:chgData name="Nicolás Rodríguez Uribe" userId="743eddab-4d2c-4c93-bdc4-e21608900313" providerId="ADAL" clId="{3100A2E4-5AD3-4E62-892C-17DE4B9E844F}" dt="2023-11-30T19:12:42.758" v="968" actId="313"/>
        <pc:sldMkLst>
          <pc:docMk/>
          <pc:sldMk cId="3933284382" sldId="284"/>
        </pc:sldMkLst>
        <pc:spChg chg="mod">
          <ac:chgData name="Nicolás Rodríguez Uribe" userId="743eddab-4d2c-4c93-bdc4-e21608900313" providerId="ADAL" clId="{3100A2E4-5AD3-4E62-892C-17DE4B9E844F}" dt="2023-11-30T18:56:45.413" v="901" actId="20577"/>
          <ac:spMkLst>
            <pc:docMk/>
            <pc:sldMk cId="3933284382" sldId="284"/>
            <ac:spMk id="4" creationId="{EC7282F1-25B7-6A2B-F234-CA687E2D4AE7}"/>
          </ac:spMkLst>
        </pc:spChg>
        <pc:spChg chg="add mod">
          <ac:chgData name="Nicolás Rodríguez Uribe" userId="743eddab-4d2c-4c93-bdc4-e21608900313" providerId="ADAL" clId="{3100A2E4-5AD3-4E62-892C-17DE4B9E844F}" dt="2023-11-30T19:09:59.849" v="939" actId="14100"/>
          <ac:spMkLst>
            <pc:docMk/>
            <pc:sldMk cId="3933284382" sldId="284"/>
            <ac:spMk id="5" creationId="{CAD2F879-A2D0-7643-ECAC-33EBCBF281C5}"/>
          </ac:spMkLst>
        </pc:spChg>
        <pc:spChg chg="add mod">
          <ac:chgData name="Nicolás Rodríguez Uribe" userId="743eddab-4d2c-4c93-bdc4-e21608900313" providerId="ADAL" clId="{3100A2E4-5AD3-4E62-892C-17DE4B9E844F}" dt="2023-11-30T19:10:39.297" v="948" actId="20577"/>
          <ac:spMkLst>
            <pc:docMk/>
            <pc:sldMk cId="3933284382" sldId="284"/>
            <ac:spMk id="6" creationId="{74CDE6F0-F98C-FB48-BE9E-A3819E594A6E}"/>
          </ac:spMkLst>
        </pc:spChg>
        <pc:spChg chg="del mod">
          <ac:chgData name="Nicolás Rodríguez Uribe" userId="743eddab-4d2c-4c93-bdc4-e21608900313" providerId="ADAL" clId="{3100A2E4-5AD3-4E62-892C-17DE4B9E844F}" dt="2023-11-30T19:09:13.976" v="926" actId="478"/>
          <ac:spMkLst>
            <pc:docMk/>
            <pc:sldMk cId="3933284382" sldId="284"/>
            <ac:spMk id="8" creationId="{4B35274D-E949-DEBE-26E8-86EA0B9B5041}"/>
          </ac:spMkLst>
        </pc:spChg>
        <pc:spChg chg="add mod">
          <ac:chgData name="Nicolás Rodríguez Uribe" userId="743eddab-4d2c-4c93-bdc4-e21608900313" providerId="ADAL" clId="{3100A2E4-5AD3-4E62-892C-17DE4B9E844F}" dt="2023-11-30T19:12:42.758" v="968" actId="313"/>
          <ac:spMkLst>
            <pc:docMk/>
            <pc:sldMk cId="3933284382" sldId="284"/>
            <ac:spMk id="9" creationId="{AEBB1878-2394-DCAA-8CC3-033F29E57D49}"/>
          </ac:spMkLst>
        </pc:spChg>
        <pc:spChg chg="del">
          <ac:chgData name="Nicolás Rodríguez Uribe" userId="743eddab-4d2c-4c93-bdc4-e21608900313" providerId="ADAL" clId="{3100A2E4-5AD3-4E62-892C-17DE4B9E844F}" dt="2023-11-30T19:09:09.097" v="923" actId="478"/>
          <ac:spMkLst>
            <pc:docMk/>
            <pc:sldMk cId="3933284382" sldId="284"/>
            <ac:spMk id="10" creationId="{EAEB080F-E6D9-7CEB-5B77-D6443A753AAB}"/>
          </ac:spMkLst>
        </pc:spChg>
        <pc:spChg chg="del">
          <ac:chgData name="Nicolás Rodríguez Uribe" userId="743eddab-4d2c-4c93-bdc4-e21608900313" providerId="ADAL" clId="{3100A2E4-5AD3-4E62-892C-17DE4B9E844F}" dt="2023-11-30T19:09:11.488" v="925" actId="478"/>
          <ac:spMkLst>
            <pc:docMk/>
            <pc:sldMk cId="3933284382" sldId="284"/>
            <ac:spMk id="12" creationId="{5CE318ED-33EA-3E7D-E537-BB0B6B8F13E6}"/>
          </ac:spMkLst>
        </pc:spChg>
        <pc:spChg chg="mod">
          <ac:chgData name="Nicolás Rodríguez Uribe" userId="743eddab-4d2c-4c93-bdc4-e21608900313" providerId="ADAL" clId="{3100A2E4-5AD3-4E62-892C-17DE4B9E844F}" dt="2023-11-30T19:09:38.121" v="935" actId="20577"/>
          <ac:spMkLst>
            <pc:docMk/>
            <pc:sldMk cId="3933284382" sldId="284"/>
            <ac:spMk id="13" creationId="{386BB757-6CFC-3A15-94CA-BF72145B6162}"/>
          </ac:spMkLst>
        </pc:spChg>
        <pc:spChg chg="del">
          <ac:chgData name="Nicolás Rodríguez Uribe" userId="743eddab-4d2c-4c93-bdc4-e21608900313" providerId="ADAL" clId="{3100A2E4-5AD3-4E62-892C-17DE4B9E844F}" dt="2023-11-30T19:09:07.841" v="922" actId="478"/>
          <ac:spMkLst>
            <pc:docMk/>
            <pc:sldMk cId="3933284382" sldId="284"/>
            <ac:spMk id="16" creationId="{0FB913CD-3AA1-19FB-84A9-98898167C086}"/>
          </ac:spMkLst>
        </pc:spChg>
        <pc:spChg chg="del">
          <ac:chgData name="Nicolás Rodríguez Uribe" userId="743eddab-4d2c-4c93-bdc4-e21608900313" providerId="ADAL" clId="{3100A2E4-5AD3-4E62-892C-17DE4B9E844F}" dt="2023-11-30T19:09:10.296" v="924" actId="478"/>
          <ac:spMkLst>
            <pc:docMk/>
            <pc:sldMk cId="3933284382" sldId="284"/>
            <ac:spMk id="18" creationId="{E0FBD66D-7363-A2EB-D974-4939D25F8BAB}"/>
          </ac:spMkLst>
        </pc:spChg>
      </pc:sldChg>
      <pc:sldChg chg="modSp add mod ord">
        <pc:chgData name="Nicolás Rodríguez Uribe" userId="743eddab-4d2c-4c93-bdc4-e21608900313" providerId="ADAL" clId="{3100A2E4-5AD3-4E62-892C-17DE4B9E844F}" dt="2023-11-30T19:43:26.443" v="1209" actId="20577"/>
        <pc:sldMkLst>
          <pc:docMk/>
          <pc:sldMk cId="966457251" sldId="285"/>
        </pc:sldMkLst>
        <pc:spChg chg="mod">
          <ac:chgData name="Nicolás Rodríguez Uribe" userId="743eddab-4d2c-4c93-bdc4-e21608900313" providerId="ADAL" clId="{3100A2E4-5AD3-4E62-892C-17DE4B9E844F}" dt="2023-11-30T19:41:04.754" v="1164" actId="20577"/>
          <ac:spMkLst>
            <pc:docMk/>
            <pc:sldMk cId="966457251" sldId="28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19:43:26.443" v="1209" actId="20577"/>
          <ac:spMkLst>
            <pc:docMk/>
            <pc:sldMk cId="966457251" sldId="28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3100A2E4-5AD3-4E62-892C-17DE4B9E844F}" dt="2023-11-30T19:21:44.897" v="970" actId="47"/>
        <pc:sldMkLst>
          <pc:docMk/>
          <pc:sldMk cId="1862631152" sldId="285"/>
        </pc:sldMkLst>
      </pc:sldChg>
      <pc:sldChg chg="modSp add mod">
        <pc:chgData name="Nicolás Rodríguez Uribe" userId="743eddab-4d2c-4c93-bdc4-e21608900313" providerId="ADAL" clId="{3100A2E4-5AD3-4E62-892C-17DE4B9E844F}" dt="2023-11-30T20:01:35.339" v="1235" actId="15"/>
        <pc:sldMkLst>
          <pc:docMk/>
          <pc:sldMk cId="615424650" sldId="286"/>
        </pc:sldMkLst>
        <pc:spChg chg="mod">
          <ac:chgData name="Nicolás Rodríguez Uribe" userId="743eddab-4d2c-4c93-bdc4-e21608900313" providerId="ADAL" clId="{3100A2E4-5AD3-4E62-892C-17DE4B9E844F}" dt="2023-11-30T19:59:24.835" v="1212" actId="20577"/>
          <ac:spMkLst>
            <pc:docMk/>
            <pc:sldMk cId="615424650" sldId="28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3100A2E4-5AD3-4E62-892C-17DE4B9E844F}" dt="2023-11-30T20:01:35.339" v="1235" actId="15"/>
          <ac:spMkLst>
            <pc:docMk/>
            <pc:sldMk cId="615424650" sldId="286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8BAE2CF8-6DA3-466E-B4D6-9FF1C6261FF1}"/>
    <pc:docChg chg="undo custSel addSld delSld modSld sldOrd">
      <pc:chgData name="Nicolás Rodríguez Uribe" userId="743eddab-4d2c-4c93-bdc4-e21608900313" providerId="ADAL" clId="{8BAE2CF8-6DA3-466E-B4D6-9FF1C6261FF1}" dt="2023-09-22T14:54:13" v="231" actId="20577"/>
      <pc:docMkLst>
        <pc:docMk/>
      </pc:docMkLst>
      <pc:sldChg chg="modSp mod">
        <pc:chgData name="Nicolás Rodríguez Uribe" userId="743eddab-4d2c-4c93-bdc4-e21608900313" providerId="ADAL" clId="{8BAE2CF8-6DA3-466E-B4D6-9FF1C6261FF1}" dt="2023-09-22T14:19:30.372" v="31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8BAE2CF8-6DA3-466E-B4D6-9FF1C6261FF1}" dt="2023-09-22T14:19:30.372" v="31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add del mod">
        <pc:chgData name="Nicolás Rodríguez Uribe" userId="743eddab-4d2c-4c93-bdc4-e21608900313" providerId="ADAL" clId="{8BAE2CF8-6DA3-466E-B4D6-9FF1C6261FF1}" dt="2023-09-22T14:41:04.399" v="113" actId="20577"/>
        <pc:sldMkLst>
          <pc:docMk/>
          <pc:sldMk cId="4158414998" sldId="258"/>
        </pc:sldMkLst>
        <pc:spChg chg="mod">
          <ac:chgData name="Nicolás Rodríguez Uribe" userId="743eddab-4d2c-4c93-bdc4-e21608900313" providerId="ADAL" clId="{8BAE2CF8-6DA3-466E-B4D6-9FF1C6261FF1}" dt="2023-09-22T14:41:04.399" v="113" actId="20577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39:56.121" v="93" actId="20577"/>
          <ac:spMkLst>
            <pc:docMk/>
            <pc:sldMk cId="4158414998" sldId="258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547701883" sldId="259"/>
        </pc:sldMkLst>
      </pc:sldChg>
      <pc:sldChg chg="modSp add mod">
        <pc:chgData name="Nicolás Rodríguez Uribe" userId="743eddab-4d2c-4c93-bdc4-e21608900313" providerId="ADAL" clId="{8BAE2CF8-6DA3-466E-B4D6-9FF1C6261FF1}" dt="2023-09-22T14:40:12.905" v="96" actId="20577"/>
        <pc:sldMkLst>
          <pc:docMk/>
          <pc:sldMk cId="2346170297" sldId="259"/>
        </pc:sldMkLst>
        <pc:spChg chg="mod">
          <ac:chgData name="Nicolás Rodríguez Uribe" userId="743eddab-4d2c-4c93-bdc4-e21608900313" providerId="ADAL" clId="{8BAE2CF8-6DA3-466E-B4D6-9FF1C6261FF1}" dt="2023-09-22T14:38:02.854" v="46" actId="20577"/>
          <ac:spMkLst>
            <pc:docMk/>
            <pc:sldMk cId="2346170297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12.905" v="96" actId="20577"/>
          <ac:spMkLst>
            <pc:docMk/>
            <pc:sldMk cId="2346170297" sldId="25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09-22T14:40:15.374" v="97" actId="20577"/>
        <pc:sldMkLst>
          <pc:docMk/>
          <pc:sldMk cId="592076565" sldId="260"/>
        </pc:sldMkLst>
        <pc:spChg chg="mod">
          <ac:chgData name="Nicolás Rodríguez Uribe" userId="743eddab-4d2c-4c93-bdc4-e21608900313" providerId="ADAL" clId="{8BAE2CF8-6DA3-466E-B4D6-9FF1C6261FF1}" dt="2023-09-22T14:40:15.374" v="97" actId="20577"/>
          <ac:spMkLst>
            <pc:docMk/>
            <pc:sldMk cId="592076565" sldId="260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57820027" sldId="26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917593691" sldId="261"/>
        </pc:sldMkLst>
      </pc:sldChg>
      <pc:sldChg chg="modSp add mod">
        <pc:chgData name="Nicolás Rodríguez Uribe" userId="743eddab-4d2c-4c93-bdc4-e21608900313" providerId="ADAL" clId="{8BAE2CF8-6DA3-466E-B4D6-9FF1C6261FF1}" dt="2023-09-22T14:41:11.941" v="115"/>
        <pc:sldMkLst>
          <pc:docMk/>
          <pc:sldMk cId="3344836165" sldId="261"/>
        </pc:sldMkLst>
        <pc:spChg chg="mod">
          <ac:chgData name="Nicolás Rodríguez Uribe" userId="743eddab-4d2c-4c93-bdc4-e21608900313" providerId="ADAL" clId="{8BAE2CF8-6DA3-466E-B4D6-9FF1C6261FF1}" dt="2023-09-22T14:41:11.941" v="115"/>
          <ac:spMkLst>
            <pc:docMk/>
            <pc:sldMk cId="3344836165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0:01.456" v="95" actId="20577"/>
          <ac:spMkLst>
            <pc:docMk/>
            <pc:sldMk cId="3344836165" sldId="261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58732488" sldId="262"/>
        </pc:sldMkLst>
      </pc:sldChg>
      <pc:sldChg chg="modSp add mod ord">
        <pc:chgData name="Nicolás Rodríguez Uribe" userId="743eddab-4d2c-4c93-bdc4-e21608900313" providerId="ADAL" clId="{8BAE2CF8-6DA3-466E-B4D6-9FF1C6261FF1}" dt="2023-09-22T14:54:08.239" v="227" actId="20577"/>
        <pc:sldMkLst>
          <pc:docMk/>
          <pc:sldMk cId="3234330171" sldId="262"/>
        </pc:sldMkLst>
        <pc:spChg chg="mod">
          <ac:chgData name="Nicolás Rodríguez Uribe" userId="743eddab-4d2c-4c93-bdc4-e21608900313" providerId="ADAL" clId="{8BAE2CF8-6DA3-466E-B4D6-9FF1C6261FF1}" dt="2023-09-22T14:54:08.239" v="227" actId="20577"/>
          <ac:spMkLst>
            <pc:docMk/>
            <pc:sldMk cId="3234330171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38.368" v="206" actId="20577"/>
          <ac:spMkLst>
            <pc:docMk/>
            <pc:sldMk cId="3234330171" sldId="262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894659187" sldId="263"/>
        </pc:sldMkLst>
      </pc:sldChg>
      <pc:sldChg chg="add">
        <pc:chgData name="Nicolás Rodríguez Uribe" userId="743eddab-4d2c-4c93-bdc4-e21608900313" providerId="ADAL" clId="{8BAE2CF8-6DA3-466E-B4D6-9FF1C6261FF1}" dt="2023-09-22T14:49:26.112" v="153" actId="2890"/>
        <pc:sldMkLst>
          <pc:docMk/>
          <pc:sldMk cId="3021982363" sldId="263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738696890" sldId="264"/>
        </pc:sldMkLst>
      </pc:sldChg>
      <pc:sldChg chg="modSp add mod">
        <pc:chgData name="Nicolás Rodríguez Uribe" userId="743eddab-4d2c-4c93-bdc4-e21608900313" providerId="ADAL" clId="{8BAE2CF8-6DA3-466E-B4D6-9FF1C6261FF1}" dt="2023-09-22T14:50:41.553" v="186"/>
        <pc:sldMkLst>
          <pc:docMk/>
          <pc:sldMk cId="3008267103" sldId="264"/>
        </pc:sldMkLst>
        <pc:spChg chg="mod">
          <ac:chgData name="Nicolás Rodríguez Uribe" userId="743eddab-4d2c-4c93-bdc4-e21608900313" providerId="ADAL" clId="{8BAE2CF8-6DA3-466E-B4D6-9FF1C6261FF1}" dt="2023-09-22T14:50:41.553" v="186"/>
          <ac:spMkLst>
            <pc:docMk/>
            <pc:sldMk cId="3008267103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49:59.275" v="157" actId="6549"/>
          <ac:spMkLst>
            <pc:docMk/>
            <pc:sldMk cId="3008267103" sldId="264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541243249" sldId="265"/>
        </pc:sldMkLst>
      </pc:sldChg>
      <pc:sldChg chg="add">
        <pc:chgData name="Nicolás Rodríguez Uribe" userId="743eddab-4d2c-4c93-bdc4-e21608900313" providerId="ADAL" clId="{8BAE2CF8-6DA3-466E-B4D6-9FF1C6261FF1}" dt="2023-09-22T14:51:26.031" v="187" actId="2890"/>
        <pc:sldMkLst>
          <pc:docMk/>
          <pc:sldMk cId="3459237278" sldId="265"/>
        </pc:sldMkLst>
      </pc:sldChg>
      <pc:sldChg chg="modSp add mod">
        <pc:chgData name="Nicolás Rodríguez Uribe" userId="743eddab-4d2c-4c93-bdc4-e21608900313" providerId="ADAL" clId="{8BAE2CF8-6DA3-466E-B4D6-9FF1C6261FF1}" dt="2023-09-22T14:53:09.339" v="201" actId="20577"/>
        <pc:sldMkLst>
          <pc:docMk/>
          <pc:sldMk cId="3100901251" sldId="266"/>
        </pc:sldMkLst>
        <pc:spChg chg="mod">
          <ac:chgData name="Nicolás Rodríguez Uribe" userId="743eddab-4d2c-4c93-bdc4-e21608900313" providerId="ADAL" clId="{8BAE2CF8-6DA3-466E-B4D6-9FF1C6261FF1}" dt="2023-09-22T14:53:09.339" v="201" actId="20577"/>
          <ac:spMkLst>
            <pc:docMk/>
            <pc:sldMk cId="3100901251" sldId="26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8BAE2CF8-6DA3-466E-B4D6-9FF1C6261FF1}" dt="2023-09-22T14:54:13" v="231" actId="20577"/>
        <pc:sldMkLst>
          <pc:docMk/>
          <pc:sldMk cId="1752846237" sldId="267"/>
        </pc:sldMkLst>
        <pc:spChg chg="mod">
          <ac:chgData name="Nicolás Rodríguez Uribe" userId="743eddab-4d2c-4c93-bdc4-e21608900313" providerId="ADAL" clId="{8BAE2CF8-6DA3-466E-B4D6-9FF1C6261FF1}" dt="2023-09-22T14:54:13" v="231" actId="20577"/>
          <ac:spMkLst>
            <pc:docMk/>
            <pc:sldMk cId="1752846237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8BAE2CF8-6DA3-466E-B4D6-9FF1C6261FF1}" dt="2023-09-22T14:53:45.579" v="208" actId="20577"/>
          <ac:spMkLst>
            <pc:docMk/>
            <pc:sldMk cId="1752846237" sldId="267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872420002" sldId="267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870959680" sldId="268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1935842843" sldId="269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307132690" sldId="270"/>
        </pc:sldMkLst>
      </pc:sldChg>
      <pc:sldChg chg="add del">
        <pc:chgData name="Nicolás Rodríguez Uribe" userId="743eddab-4d2c-4c93-bdc4-e21608900313" providerId="ADAL" clId="{8BAE2CF8-6DA3-466E-B4D6-9FF1C6261FF1}" dt="2023-09-22T14:19:18.362" v="2" actId="47"/>
        <pc:sldMkLst>
          <pc:docMk/>
          <pc:sldMk cId="2347703056" sldId="271"/>
        </pc:sldMkLst>
      </pc:sldChg>
    </pc:docChg>
  </pc:docChgLst>
  <pc:docChgLst>
    <pc:chgData name="Nicolás Rodríguez Uribe" userId="743eddab-4d2c-4c93-bdc4-e21608900313" providerId="ADAL" clId="{01580ECA-D00A-42F8-9AD2-BB60EC27F8EA}"/>
    <pc:docChg chg="undo custSel addSld delSld modSld addMainMaster delMainMaster modMainMaster">
      <pc:chgData name="Nicolás Rodríguez Uribe" userId="743eddab-4d2c-4c93-bdc4-e21608900313" providerId="ADAL" clId="{01580ECA-D00A-42F8-9AD2-BB60EC27F8EA}" dt="2023-09-13T17:43:36.103" v="95" actId="20577"/>
      <pc:docMkLst>
        <pc:docMk/>
      </pc:docMkLst>
      <pc:sldChg chg="addSp delSp modSp mod modClrScheme chgLayout">
        <pc:chgData name="Nicolás Rodríguez Uribe" userId="743eddab-4d2c-4c93-bdc4-e21608900313" providerId="ADAL" clId="{01580ECA-D00A-42F8-9AD2-BB60EC27F8EA}" dt="2023-09-13T17:41:55.911" v="88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01580ECA-D00A-42F8-9AD2-BB60EC27F8EA}" dt="2023-09-13T17:41:55.911" v="88" actId="20577"/>
          <ac:spMkLst>
            <pc:docMk/>
            <pc:sldMk cId="0" sldId="256"/>
            <ac:spMk id="2" creationId="{11BAE244-2406-09C7-E8D8-EFA74BA239B2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4" creationId="{1906F5EB-62F8-84FD-3FDA-510E85761463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5" creationId="{DDBF2173-925F-1308-2232-55E62E811B69}"/>
          </ac:spMkLst>
        </pc:spChg>
      </pc:sldChg>
      <pc:sldChg chg="addSp delSp modSp new mod modClrScheme chgLayout">
        <pc:chgData name="Nicolás Rodríguez Uribe" userId="743eddab-4d2c-4c93-bdc4-e21608900313" providerId="ADAL" clId="{01580ECA-D00A-42F8-9AD2-BB60EC27F8EA}" dt="2023-09-13T17:42:36.099" v="93" actId="207"/>
        <pc:sldMkLst>
          <pc:docMk/>
          <pc:sldMk cId="2047059153" sldId="257"/>
        </pc:sldMkLst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2" creationId="{B966AA55-E8A5-1406-AAF9-B24A825AD9F0}"/>
          </ac:spMkLst>
        </pc:spChg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3" creationId="{0B5B420D-ED32-17EC-26C7-49C73EFA269C}"/>
          </ac:spMkLst>
        </pc:spChg>
        <pc:spChg chg="add mod ord">
          <ac:chgData name="Nicolás Rodríguez Uribe" userId="743eddab-4d2c-4c93-bdc4-e21608900313" providerId="ADAL" clId="{01580ECA-D00A-42F8-9AD2-BB60EC27F8EA}" dt="2023-09-13T17:42:36.099" v="93" actId="207"/>
          <ac:spMkLst>
            <pc:docMk/>
            <pc:sldMk cId="2047059153" sldId="257"/>
            <ac:spMk id="4" creationId="{EC7282F1-25B7-6A2B-F234-CA687E2D4AE7}"/>
          </ac:spMkLst>
        </pc:spChg>
        <pc:spChg chg="add mod ord">
          <ac:chgData name="Nicolás Rodríguez Uribe" userId="743eddab-4d2c-4c93-bdc4-e21608900313" providerId="ADAL" clId="{01580ECA-D00A-42F8-9AD2-BB60EC27F8EA}" dt="2023-09-13T17:42:17.939" v="92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del mod chgLayout">
        <pc:chgData name="Nicolás Rodríguez Uribe" userId="743eddab-4d2c-4c93-bdc4-e21608900313" providerId="ADAL" clId="{01580ECA-D00A-42F8-9AD2-BB60EC27F8EA}" dt="2023-09-13T17:19:32.500" v="7" actId="47"/>
        <pc:sldMkLst>
          <pc:docMk/>
          <pc:sldMk cId="2429013693" sldId="257"/>
        </pc:sldMkLst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2" creationId="{4FFC4DA9-C4CE-151C-340F-D7C6A4FA7C0C}"/>
          </ac:spMkLst>
        </pc:spChg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3" creationId="{89CD7EA2-EFEB-E3E8-5018-CF4016EB9E58}"/>
          </ac:spMkLst>
        </pc:spChg>
        <pc:spChg chg="mod or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addSp delSp modSp new del mod modClrScheme chgLayout">
        <pc:chgData name="Nicolás Rodríguez Uribe" userId="743eddab-4d2c-4c93-bdc4-e21608900313" providerId="ADAL" clId="{01580ECA-D00A-42F8-9AD2-BB60EC27F8EA}" dt="2023-09-13T17:21:41.546" v="35" actId="47"/>
        <pc:sldMkLst>
          <pc:docMk/>
          <pc:sldMk cId="3691593173" sldId="257"/>
        </pc:sldMkLst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2" creationId="{341629C4-44B3-C655-7F8A-F4E4990FC1DD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3" creationId="{8DEFE950-D131-7466-0455-FBA2F3B70462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4" creationId="{78BCE43A-9F1A-153D-9DAC-45D2546EC206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5" creationId="{65D6C006-6B0E-21B9-C5A0-8CD56F354EE0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6" creationId="{6DCE001C-A927-EF4A-E2D5-7288BE1D696E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7" creationId="{0322E1E6-9A79-E091-EB6C-BC502CA74BF6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8" creationId="{62E05633-7D23-108F-8B8B-F9CADB4FA3D2}"/>
          </ac:spMkLst>
        </pc:spChg>
      </pc:sldChg>
      <pc:sldChg chg="addSp delSp modSp del mod modClrScheme chgLayout">
        <pc:chgData name="Nicolás Rodríguez Uribe" userId="743eddab-4d2c-4c93-bdc4-e21608900313" providerId="ADAL" clId="{01580ECA-D00A-42F8-9AD2-BB60EC27F8EA}" dt="2023-09-13T17:19:33.193" v="8" actId="47"/>
        <pc:sldMkLst>
          <pc:docMk/>
          <pc:sldMk cId="121547262" sldId="258"/>
        </pc:sldMkLst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2" creationId="{6C62D2E1-EF48-9852-65D0-64D9C5621268}"/>
          </ac:spMkLst>
        </pc:spChg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3" creationId="{A8E753FA-EA78-7021-8E6E-1757BA8FF2D3}"/>
          </ac:spMkLst>
        </pc:spChg>
        <pc:spChg chg="mod or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01580ECA-D00A-42F8-9AD2-BB60EC27F8EA}" dt="2023-09-13T17:38:05.384" v="54" actId="47"/>
        <pc:sldMkLst>
          <pc:docMk/>
          <pc:sldMk cId="889461054" sldId="258"/>
        </pc:sldMkLst>
      </pc:sldChg>
      <pc:sldChg chg="modSp add mod">
        <pc:chgData name="Nicolás Rodríguez Uribe" userId="743eddab-4d2c-4c93-bdc4-e21608900313" providerId="ADAL" clId="{01580ECA-D00A-42F8-9AD2-BB60EC27F8EA}" dt="2023-09-13T17:43:36.103" v="95" actId="20577"/>
        <pc:sldMkLst>
          <pc:docMk/>
          <pc:sldMk cId="3748565620" sldId="258"/>
        </pc:sldMkLst>
        <pc:spChg chg="mod">
          <ac:chgData name="Nicolás Rodríguez Uribe" userId="743eddab-4d2c-4c93-bdc4-e21608900313" providerId="ADAL" clId="{01580ECA-D00A-42F8-9AD2-BB60EC27F8EA}" dt="2023-09-13T17:43:36.103" v="95" actId="20577"/>
          <ac:spMkLst>
            <pc:docMk/>
            <pc:sldMk cId="3748565620" sldId="258"/>
            <ac:spMk id="5" creationId="{CA4367EF-420F-8AB9-B445-DF046B536613}"/>
          </ac:spMkLst>
        </pc:spChg>
      </pc:sldChg>
      <pc:sldMasterChg chg="add del addSldLayout delSldLayout">
        <pc:chgData name="Nicolás Rodríguez Uribe" userId="743eddab-4d2c-4c93-bdc4-e21608900313" providerId="ADAL" clId="{01580ECA-D00A-42F8-9AD2-BB60EC27F8EA}" dt="2023-09-13T17:22:34.206" v="39" actId="700"/>
        <pc:sldMasterMkLst>
          <pc:docMk/>
          <pc:sldMasterMk cId="4111838297" sldId="2147483648"/>
        </pc:sldMasterMkLst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313750060" sldId="214748364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186485352" sldId="214748365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976461694" sldId="2147483651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965118168" sldId="2147483652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603560424" sldId="214748365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100521967" sldId="2147483654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458837503" sldId="2147483655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428237088" sldId="2147483656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097521135" sldId="2147483657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60582380" sldId="2147483658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12977965" sldId="214748365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795714429" sldId="214748366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840078123" sldId="214748366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24658982" sldId="2147483664"/>
          </pc:sldLayoutMkLst>
        </pc:sldLayoutChg>
      </pc:sldMasterChg>
      <pc:sldMasterChg chg="del mod delSldLayout">
        <pc:chgData name="Nicolás Rodríguez Uribe" userId="743eddab-4d2c-4c93-bdc4-e21608900313" providerId="ADAL" clId="{01580ECA-D00A-42F8-9AD2-BB60EC27F8EA}" dt="2023-09-13T17:19:43.644" v="20" actId="2696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01580ECA-D00A-42F8-9AD2-BB60EC27F8EA}" dt="2023-09-13T17:19:43.616" v="9" actId="2696"/>
          <pc:sldLayoutMkLst>
            <pc:docMk/>
            <pc:sldMasterMk cId="952985222" sldId="2147483665"/>
            <pc:sldLayoutMk cId="4015011171" sldId="2147483667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2" v="10" actId="2696"/>
          <pc:sldLayoutMkLst>
            <pc:docMk/>
            <pc:sldMasterMk cId="952985222" sldId="2147483665"/>
            <pc:sldLayoutMk cId="3956103610" sldId="2147483668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4" v="11" actId="2696"/>
          <pc:sldLayoutMkLst>
            <pc:docMk/>
            <pc:sldMasterMk cId="952985222" sldId="2147483665"/>
            <pc:sldLayoutMk cId="2742649058" sldId="2147483669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7" v="12" actId="2696"/>
          <pc:sldLayoutMkLst>
            <pc:docMk/>
            <pc:sldMasterMk cId="952985222" sldId="2147483665"/>
            <pc:sldLayoutMk cId="3629512399" sldId="2147483670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0" v="13" actId="2696"/>
          <pc:sldLayoutMkLst>
            <pc:docMk/>
            <pc:sldMasterMk cId="952985222" sldId="2147483665"/>
            <pc:sldLayoutMk cId="3382718758" sldId="2147483671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2" v="14" actId="2696"/>
          <pc:sldLayoutMkLst>
            <pc:docMk/>
            <pc:sldMasterMk cId="952985222" sldId="2147483665"/>
            <pc:sldLayoutMk cId="467183263" sldId="2147483672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4" v="15" actId="2696"/>
          <pc:sldLayoutMkLst>
            <pc:docMk/>
            <pc:sldMasterMk cId="952985222" sldId="2147483665"/>
            <pc:sldLayoutMk cId="814354795" sldId="2147483673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7" v="16" actId="2696"/>
          <pc:sldLayoutMkLst>
            <pc:docMk/>
            <pc:sldMasterMk cId="952985222" sldId="2147483665"/>
            <pc:sldLayoutMk cId="597577684" sldId="2147483674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8" v="17" actId="2696"/>
          <pc:sldLayoutMkLst>
            <pc:docMk/>
            <pc:sldMasterMk cId="952985222" sldId="2147483665"/>
            <pc:sldLayoutMk cId="2192042946" sldId="2147483675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1" v="18" actId="2696"/>
          <pc:sldLayoutMkLst>
            <pc:docMk/>
            <pc:sldMasterMk cId="952985222" sldId="2147483665"/>
            <pc:sldLayoutMk cId="2661559023" sldId="2147483676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3" v="19" actId="2696"/>
          <pc:sldLayoutMkLst>
            <pc:docMk/>
            <pc:sldMasterMk cId="952985222" sldId="2147483665"/>
            <pc:sldLayoutMk cId="1594666068" sldId="2147483677"/>
          </pc:sldLayoutMkLst>
        </pc:sldLayoutChg>
      </pc:sldMasterChg>
      <pc:sldMasterChg chg="addSp delSp modSp new mod addSldLayout modSldLayout">
        <pc:chgData name="Nicolás Rodríguez Uribe" userId="743eddab-4d2c-4c93-bdc4-e21608900313" providerId="ADAL" clId="{01580ECA-D00A-42F8-9AD2-BB60EC27F8EA}" dt="2023-09-13T17:40:13.123" v="65" actId="2711"/>
        <pc:sldMasterMkLst>
          <pc:docMk/>
          <pc:sldMasterMk cId="2165316136" sldId="2147483665"/>
        </pc:sldMasterMkLst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2" creationId="{45FBC821-3855-AD1C-8996-F0D861BD544C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3" creationId="{27D87C98-9294-CBD5-08B1-35C198F4BEE2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4" creationId="{AD2BE8BF-DFF2-7F56-6604-740443FF84F7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5" creationId="{61E84C81-2E11-5552-A6BA-14CC3D9AD4A3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6" creationId="{EB5B6B65-4090-22DB-6AF1-042195B58881}"/>
          </ac:spMkLst>
        </pc:spChg>
        <pc:spChg chg="add mod">
          <ac:chgData name="Nicolás Rodríguez Uribe" userId="743eddab-4d2c-4c93-bdc4-e21608900313" providerId="ADAL" clId="{01580ECA-D00A-42F8-9AD2-BB60EC27F8EA}" dt="2023-09-13T17:20:31.381" v="24" actId="14100"/>
          <ac:spMkLst>
            <pc:docMk/>
            <pc:sldMasterMk cId="2165316136" sldId="2147483665"/>
            <ac:spMk id="7" creationId="{2B9908EF-321C-44D3-7683-85AE0E35EE64}"/>
          </ac:spMkLst>
        </pc:spChg>
        <pc:spChg chg="add del">
          <ac:chgData name="Nicolás Rodríguez Uribe" userId="743eddab-4d2c-4c93-bdc4-e21608900313" providerId="ADAL" clId="{01580ECA-D00A-42F8-9AD2-BB60EC27F8EA}" dt="2023-09-13T17:21:02.985" v="26" actId="478"/>
          <ac:spMkLst>
            <pc:docMk/>
            <pc:sldMasterMk cId="2165316136" sldId="2147483665"/>
            <ac:spMk id="9" creationId="{8C02195C-9075-AFF7-2F32-DCB6E031FFCD}"/>
          </ac:spMkLst>
        </pc:spChg>
        <pc:spChg chg="add mod">
          <ac:chgData name="Nicolás Rodríguez Uribe" userId="743eddab-4d2c-4c93-bdc4-e21608900313" providerId="ADAL" clId="{01580ECA-D00A-42F8-9AD2-BB60EC27F8EA}" dt="2023-09-13T17:21:13.321" v="29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addSp delSp modSp new mod replId">
          <pc:chgData name="Nicolás Rodríguez Uribe" userId="743eddab-4d2c-4c93-bdc4-e21608900313" providerId="ADAL" clId="{01580ECA-D00A-42F8-9AD2-BB60EC27F8EA}" dt="2023-09-13T17:40:13.123" v="65" actId="2711"/>
          <pc:sldLayoutMkLst>
            <pc:docMk/>
            <pc:sldMasterMk cId="2165316136" sldId="2147483665"/>
            <pc:sldLayoutMk cId="2453200760" sldId="2147483666"/>
          </pc:sldLayoutMkLst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2" creationId="{3DB295CA-5EFF-F6A3-67E6-04BD98A10F2D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3" creationId="{E02EEA4C-CC1C-189F-BE6B-720185CE76DA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4" creationId="{7A992FFB-CD9A-25DF-480C-8B265ECD4E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5" creationId="{15F1FA6E-F06B-63D9-03C5-1DDF30539605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6" creationId="{A5189C66-EFA2-574C-7924-702FFFE87402}"/>
            </ac:spMkLst>
          </pc:spChg>
          <pc:spChg chg="add mod">
            <ac:chgData name="Nicolás Rodríguez Uribe" userId="743eddab-4d2c-4c93-bdc4-e21608900313" providerId="ADAL" clId="{01580ECA-D00A-42F8-9AD2-BB60EC27F8EA}" dt="2023-09-13T17:39:26.216" v="64" actId="2711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  <pc:spChg chg="add mod">
            <ac:chgData name="Nicolás Rodríguez Uribe" userId="743eddab-4d2c-4c93-bdc4-e21608900313" providerId="ADAL" clId="{01580ECA-D00A-42F8-9AD2-BB60EC27F8EA}" dt="2023-09-13T17:40:13.123" v="65" actId="2711"/>
            <ac:spMkLst>
              <pc:docMk/>
              <pc:sldMasterMk cId="2165316136" sldId="2147483665"/>
              <pc:sldLayoutMk cId="2453200760" sldId="2147483666"/>
              <ac:spMk id="8" creationId="{2D9FF66F-DA14-FCE2-B527-D7226B720291}"/>
            </ac:spMkLst>
          </pc:spChg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132434063" sldId="2147483667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462391360" sldId="2147483668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014556646" sldId="2147483669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640923493" sldId="2147483670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161455270" sldId="2147483671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950216536" sldId="2147483672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705566753" sldId="2147483673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632575597" sldId="2147483674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796525088" sldId="2147483675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35887912" sldId="2147483676"/>
          </pc:sldLayoutMkLst>
        </pc:sldLayoutChg>
      </pc:sldMasterChg>
    </pc:docChg>
  </pc:docChgLst>
  <pc:docChgLst>
    <pc:chgData name="Nicolás Rodríguez Uribe" userId="743eddab-4d2c-4c93-bdc4-e21608900313" providerId="ADAL" clId="{C633A13D-5B16-4155-8ACD-C15F29265F7B}"/>
    <pc:docChg chg="undo custSel addSld modSld sldOrd">
      <pc:chgData name="Nicolás Rodríguez Uribe" userId="743eddab-4d2c-4c93-bdc4-e21608900313" providerId="ADAL" clId="{C633A13D-5B16-4155-8ACD-C15F29265F7B}" dt="2023-12-02T21:35:26.580" v="1888" actId="255"/>
      <pc:docMkLst>
        <pc:docMk/>
      </pc:docMkLst>
      <pc:sldChg chg="addSp modSp mod">
        <pc:chgData name="Nicolás Rodríguez Uribe" userId="743eddab-4d2c-4c93-bdc4-e21608900313" providerId="ADAL" clId="{C633A13D-5B16-4155-8ACD-C15F29265F7B}" dt="2023-12-02T18:37:22.491" v="219" actId="20577"/>
        <pc:sldMkLst>
          <pc:docMk/>
          <pc:sldMk cId="3658908775" sldId="260"/>
        </pc:sldMkLst>
        <pc:spChg chg="add mod">
          <ac:chgData name="Nicolás Rodríguez Uribe" userId="743eddab-4d2c-4c93-bdc4-e21608900313" providerId="ADAL" clId="{C633A13D-5B16-4155-8ACD-C15F29265F7B}" dt="2023-12-02T18:26:57.885" v="177" actId="14100"/>
          <ac:spMkLst>
            <pc:docMk/>
            <pc:sldMk cId="3658908775" sldId="260"/>
            <ac:spMk id="3" creationId="{238E7E25-0A3B-1256-D057-790D36DABE08}"/>
          </ac:spMkLst>
        </pc:spChg>
        <pc:spChg chg="add mod">
          <ac:chgData name="Nicolás Rodríguez Uribe" userId="743eddab-4d2c-4c93-bdc4-e21608900313" providerId="ADAL" clId="{C633A13D-5B16-4155-8ACD-C15F29265F7B}" dt="2023-12-02T18:29:13.532" v="197" actId="692"/>
          <ac:spMkLst>
            <pc:docMk/>
            <pc:sldMk cId="3658908775" sldId="260"/>
            <ac:spMk id="5" creationId="{DC2763F9-4E47-DADC-BBD7-5E8FA504EC51}"/>
          </ac:spMkLst>
        </pc:spChg>
        <pc:spChg chg="add mod">
          <ac:chgData name="Nicolás Rodríguez Uribe" userId="743eddab-4d2c-4c93-bdc4-e21608900313" providerId="ADAL" clId="{C633A13D-5B16-4155-8ACD-C15F29265F7B}" dt="2023-12-02T18:29:21.289" v="199" actId="692"/>
          <ac:spMkLst>
            <pc:docMk/>
            <pc:sldMk cId="3658908775" sldId="260"/>
            <ac:spMk id="6" creationId="{FA60AC5E-4821-F11F-8FB0-6E19092123E4}"/>
          </ac:spMkLst>
        </pc:spChg>
        <pc:spChg chg="mod">
          <ac:chgData name="Nicolás Rodríguez Uribe" userId="743eddab-4d2c-4c93-bdc4-e21608900313" providerId="ADAL" clId="{C633A13D-5B16-4155-8ACD-C15F29265F7B}" dt="2023-12-02T18:29:52.187" v="204" actId="13926"/>
          <ac:spMkLst>
            <pc:docMk/>
            <pc:sldMk cId="3658908775" sldId="260"/>
            <ac:spMk id="8" creationId="{8DB50E41-6511-4BDF-3D6C-01E38897ED37}"/>
          </ac:spMkLst>
        </pc:spChg>
        <pc:spChg chg="mod">
          <ac:chgData name="Nicolás Rodríguez Uribe" userId="743eddab-4d2c-4c93-bdc4-e21608900313" providerId="ADAL" clId="{C633A13D-5B16-4155-8ACD-C15F29265F7B}" dt="2023-12-02T18:37:22.491" v="219" actId="20577"/>
          <ac:spMkLst>
            <pc:docMk/>
            <pc:sldMk cId="3658908775" sldId="260"/>
            <ac:spMk id="10" creationId="{1B4C42DA-71C1-1F90-B274-6476696F41D1}"/>
          </ac:spMkLst>
        </pc:spChg>
      </pc:sldChg>
      <pc:sldChg chg="addSp delSp modSp mod">
        <pc:chgData name="Nicolás Rodríguez Uribe" userId="743eddab-4d2c-4c93-bdc4-e21608900313" providerId="ADAL" clId="{C633A13D-5B16-4155-8ACD-C15F29265F7B}" dt="2023-12-02T18:39:41.222" v="329" actId="1076"/>
        <pc:sldMkLst>
          <pc:docMk/>
          <pc:sldMk cId="3281800498" sldId="261"/>
        </pc:sldMkLst>
        <pc:spChg chg="del">
          <ac:chgData name="Nicolás Rodríguez Uribe" userId="743eddab-4d2c-4c93-bdc4-e21608900313" providerId="ADAL" clId="{C633A13D-5B16-4155-8ACD-C15F29265F7B}" dt="2023-12-02T17:39:17.645" v="0" actId="478"/>
          <ac:spMkLst>
            <pc:docMk/>
            <pc:sldMk cId="3281800498" sldId="261"/>
            <ac:spMk id="3" creationId="{DFC48373-5AB1-7688-E4A5-5C26712EDF82}"/>
          </ac:spMkLst>
        </pc:spChg>
        <pc:spChg chg="add mod">
          <ac:chgData name="Nicolás Rodríguez Uribe" userId="743eddab-4d2c-4c93-bdc4-e21608900313" providerId="ADAL" clId="{C633A13D-5B16-4155-8ACD-C15F29265F7B}" dt="2023-12-02T18:30:37.167" v="216" actId="13926"/>
          <ac:spMkLst>
            <pc:docMk/>
            <pc:sldMk cId="3281800498" sldId="261"/>
            <ac:spMk id="6" creationId="{8137C7DB-8258-D58E-201B-C22309EFFA22}"/>
          </ac:spMkLst>
        </pc:spChg>
        <pc:spChg chg="add mod">
          <ac:chgData name="Nicolás Rodríguez Uribe" userId="743eddab-4d2c-4c93-bdc4-e21608900313" providerId="ADAL" clId="{C633A13D-5B16-4155-8ACD-C15F29265F7B}" dt="2023-12-02T18:39:41.222" v="329" actId="1076"/>
          <ac:spMkLst>
            <pc:docMk/>
            <pc:sldMk cId="3281800498" sldId="261"/>
            <ac:spMk id="9" creationId="{C0F2F517-E55E-C6D5-7D83-1D07DDDC1490}"/>
          </ac:spMkLst>
        </pc:spChg>
        <pc:picChg chg="add mod">
          <ac:chgData name="Nicolás Rodríguez Uribe" userId="743eddab-4d2c-4c93-bdc4-e21608900313" providerId="ADAL" clId="{C633A13D-5B16-4155-8ACD-C15F29265F7B}" dt="2023-12-02T18:38:49.487" v="221" actId="1076"/>
          <ac:picMkLst>
            <pc:docMk/>
            <pc:sldMk cId="3281800498" sldId="261"/>
            <ac:picMk id="8" creationId="{E028C356-CA93-D11C-B2F4-DAD91780E56B}"/>
          </ac:picMkLst>
        </pc:picChg>
      </pc:sldChg>
      <pc:sldChg chg="modSp add mod ord">
        <pc:chgData name="Nicolás Rodríguez Uribe" userId="743eddab-4d2c-4c93-bdc4-e21608900313" providerId="ADAL" clId="{C633A13D-5B16-4155-8ACD-C15F29265F7B}" dt="2023-12-02T18:55:45.422" v="358" actId="115"/>
        <pc:sldMkLst>
          <pc:docMk/>
          <pc:sldMk cId="4118245703" sldId="262"/>
        </pc:sldMkLst>
        <pc:spChg chg="mod">
          <ac:chgData name="Nicolás Rodríguez Uribe" userId="743eddab-4d2c-4c93-bdc4-e21608900313" providerId="ADAL" clId="{C633A13D-5B16-4155-8ACD-C15F29265F7B}" dt="2023-12-02T18:55:32.818" v="356" actId="20577"/>
          <ac:spMkLst>
            <pc:docMk/>
            <pc:sldMk cId="4118245703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18:55:45.422" v="358" actId="115"/>
          <ac:spMkLst>
            <pc:docMk/>
            <pc:sldMk cId="4118245703" sldId="262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C633A13D-5B16-4155-8ACD-C15F29265F7B}" dt="2023-12-02T19:56:06.907" v="1175" actId="20577"/>
        <pc:sldMkLst>
          <pc:docMk/>
          <pc:sldMk cId="1088411472" sldId="263"/>
        </pc:sldMkLst>
        <pc:spChg chg="add del">
          <ac:chgData name="Nicolás Rodríguez Uribe" userId="743eddab-4d2c-4c93-bdc4-e21608900313" providerId="ADAL" clId="{C633A13D-5B16-4155-8ACD-C15F29265F7B}" dt="2023-12-02T19:53:41.908" v="1125"/>
          <ac:spMkLst>
            <pc:docMk/>
            <pc:sldMk cId="1088411472" sldId="263"/>
            <ac:spMk id="3" creationId="{6DB076C6-5792-454E-55F8-418C1A9A6F30}"/>
          </ac:spMkLst>
        </pc:spChg>
        <pc:spChg chg="mod">
          <ac:chgData name="Nicolás Rodríguez Uribe" userId="743eddab-4d2c-4c93-bdc4-e21608900313" providerId="ADAL" clId="{C633A13D-5B16-4155-8ACD-C15F29265F7B}" dt="2023-12-02T18:56:40.875" v="382" actId="20577"/>
          <ac:spMkLst>
            <pc:docMk/>
            <pc:sldMk cId="1088411472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19:56:06.907" v="1175" actId="20577"/>
          <ac:spMkLst>
            <pc:docMk/>
            <pc:sldMk cId="1088411472" sldId="263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C633A13D-5B16-4155-8ACD-C15F29265F7B}" dt="2023-12-02T19:25:08.760" v="842" actId="14100"/>
        <pc:sldMkLst>
          <pc:docMk/>
          <pc:sldMk cId="2540369268" sldId="264"/>
        </pc:sldMkLst>
        <pc:spChg chg="mod">
          <ac:chgData name="Nicolás Rodríguez Uribe" userId="743eddab-4d2c-4c93-bdc4-e21608900313" providerId="ADAL" clId="{C633A13D-5B16-4155-8ACD-C15F29265F7B}" dt="2023-12-02T18:56:49.220" v="404" actId="20577"/>
          <ac:spMkLst>
            <pc:docMk/>
            <pc:sldMk cId="2540369268" sldId="264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C633A13D-5B16-4155-8ACD-C15F29265F7B}" dt="2023-12-02T18:56:52.002" v="405" actId="478"/>
          <ac:spMkLst>
            <pc:docMk/>
            <pc:sldMk cId="2540369268" sldId="264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C633A13D-5B16-4155-8ACD-C15F29265F7B}" dt="2023-12-02T18:56:55.276" v="406" actId="478"/>
          <ac:spMkLst>
            <pc:docMk/>
            <pc:sldMk cId="2540369268" sldId="264"/>
            <ac:spMk id="6" creationId="{C5FF8DC9-81A6-AF9F-3E58-77F2F05BC111}"/>
          </ac:spMkLst>
        </pc:spChg>
        <pc:spChg chg="add mod">
          <ac:chgData name="Nicolás Rodríguez Uribe" userId="743eddab-4d2c-4c93-bdc4-e21608900313" providerId="ADAL" clId="{C633A13D-5B16-4155-8ACD-C15F29265F7B}" dt="2023-12-02T19:00:10.806" v="432" actId="1076"/>
          <ac:spMkLst>
            <pc:docMk/>
            <pc:sldMk cId="2540369268" sldId="264"/>
            <ac:spMk id="8" creationId="{07465E77-DC0D-0A53-515C-C0EC19CC59E8}"/>
          </ac:spMkLst>
        </pc:spChg>
        <pc:spChg chg="add mod">
          <ac:chgData name="Nicolás Rodríguez Uribe" userId="743eddab-4d2c-4c93-bdc4-e21608900313" providerId="ADAL" clId="{C633A13D-5B16-4155-8ACD-C15F29265F7B}" dt="2023-12-02T19:00:06.507" v="431" actId="20577"/>
          <ac:spMkLst>
            <pc:docMk/>
            <pc:sldMk cId="2540369268" sldId="264"/>
            <ac:spMk id="9" creationId="{1E95B964-695D-7C25-B4E1-EFB8E1CDA5AA}"/>
          </ac:spMkLst>
        </pc:spChg>
        <pc:spChg chg="add mod">
          <ac:chgData name="Nicolás Rodríguez Uribe" userId="743eddab-4d2c-4c93-bdc4-e21608900313" providerId="ADAL" clId="{C633A13D-5B16-4155-8ACD-C15F29265F7B}" dt="2023-12-02T19:06:50.386" v="517" actId="1076"/>
          <ac:spMkLst>
            <pc:docMk/>
            <pc:sldMk cId="2540369268" sldId="264"/>
            <ac:spMk id="11" creationId="{9094E845-A989-FD96-8B40-9D3F0AD4F6BE}"/>
          </ac:spMkLst>
        </pc:spChg>
        <pc:spChg chg="add mod">
          <ac:chgData name="Nicolás Rodríguez Uribe" userId="743eddab-4d2c-4c93-bdc4-e21608900313" providerId="ADAL" clId="{C633A13D-5B16-4155-8ACD-C15F29265F7B}" dt="2023-12-02T19:07:04.744" v="540" actId="14100"/>
          <ac:spMkLst>
            <pc:docMk/>
            <pc:sldMk cId="2540369268" sldId="264"/>
            <ac:spMk id="12" creationId="{10B6D680-5A04-2D1A-43E8-4B6C39C5ADA6}"/>
          </ac:spMkLst>
        </pc:spChg>
        <pc:spChg chg="add mod">
          <ac:chgData name="Nicolás Rodríguez Uribe" userId="743eddab-4d2c-4c93-bdc4-e21608900313" providerId="ADAL" clId="{C633A13D-5B16-4155-8ACD-C15F29265F7B}" dt="2023-12-02T19:25:08.760" v="842" actId="14100"/>
          <ac:spMkLst>
            <pc:docMk/>
            <pc:sldMk cId="2540369268" sldId="264"/>
            <ac:spMk id="13" creationId="{AF4A86E6-79D8-4C45-52BE-3EC55C66541C}"/>
          </ac:spMkLst>
        </pc:spChg>
      </pc:sldChg>
      <pc:sldChg chg="addSp delSp modSp add mod">
        <pc:chgData name="Nicolás Rodríguez Uribe" userId="743eddab-4d2c-4c93-bdc4-e21608900313" providerId="ADAL" clId="{C633A13D-5B16-4155-8ACD-C15F29265F7B}" dt="2023-12-02T19:51:08.859" v="1123" actId="6549"/>
        <pc:sldMkLst>
          <pc:docMk/>
          <pc:sldMk cId="3129573607" sldId="265"/>
        </pc:sldMkLst>
        <pc:spChg chg="mod">
          <ac:chgData name="Nicolás Rodríguez Uribe" userId="743eddab-4d2c-4c93-bdc4-e21608900313" providerId="ADAL" clId="{C633A13D-5B16-4155-8ACD-C15F29265F7B}" dt="2023-12-02T19:50:48.443" v="1119"/>
          <ac:spMkLst>
            <pc:docMk/>
            <pc:sldMk cId="3129573607" sldId="265"/>
            <ac:spMk id="4" creationId="{EC7282F1-25B7-6A2B-F234-CA687E2D4AE7}"/>
          </ac:spMkLst>
        </pc:spChg>
        <pc:spChg chg="add mod">
          <ac:chgData name="Nicolás Rodríguez Uribe" userId="743eddab-4d2c-4c93-bdc4-e21608900313" providerId="ADAL" clId="{C633A13D-5B16-4155-8ACD-C15F29265F7B}" dt="2023-12-02T19:28:33.986" v="860" actId="1035"/>
          <ac:spMkLst>
            <pc:docMk/>
            <pc:sldMk cId="3129573607" sldId="265"/>
            <ac:spMk id="5" creationId="{30075718-69A7-76EC-2546-A1578E72208D}"/>
          </ac:spMkLst>
        </pc:spChg>
        <pc:spChg chg="add del mod">
          <ac:chgData name="Nicolás Rodríguez Uribe" userId="743eddab-4d2c-4c93-bdc4-e21608900313" providerId="ADAL" clId="{C633A13D-5B16-4155-8ACD-C15F29265F7B}" dt="2023-12-02T19:18:22.553" v="620" actId="478"/>
          <ac:spMkLst>
            <pc:docMk/>
            <pc:sldMk cId="3129573607" sldId="265"/>
            <ac:spMk id="7" creationId="{9E15DA38-742D-B6B9-A52F-6CEA248AFEAC}"/>
          </ac:spMkLst>
        </pc:spChg>
        <pc:spChg chg="del">
          <ac:chgData name="Nicolás Rodríguez Uribe" userId="743eddab-4d2c-4c93-bdc4-e21608900313" providerId="ADAL" clId="{C633A13D-5B16-4155-8ACD-C15F29265F7B}" dt="2023-12-02T19:14:51.471" v="542" actId="478"/>
          <ac:spMkLst>
            <pc:docMk/>
            <pc:sldMk cId="3129573607" sldId="265"/>
            <ac:spMk id="8" creationId="{07465E77-DC0D-0A53-515C-C0EC19CC59E8}"/>
          </ac:spMkLst>
        </pc:spChg>
        <pc:spChg chg="del mod">
          <ac:chgData name="Nicolás Rodríguez Uribe" userId="743eddab-4d2c-4c93-bdc4-e21608900313" providerId="ADAL" clId="{C633A13D-5B16-4155-8ACD-C15F29265F7B}" dt="2023-12-02T19:18:09.380" v="619" actId="478"/>
          <ac:spMkLst>
            <pc:docMk/>
            <pc:sldMk cId="3129573607" sldId="265"/>
            <ac:spMk id="9" creationId="{1E95B964-695D-7C25-B4E1-EFB8E1CDA5AA}"/>
          </ac:spMkLst>
        </pc:spChg>
        <pc:spChg chg="add mod">
          <ac:chgData name="Nicolás Rodríguez Uribe" userId="743eddab-4d2c-4c93-bdc4-e21608900313" providerId="ADAL" clId="{C633A13D-5B16-4155-8ACD-C15F29265F7B}" dt="2023-12-02T19:18:33.410" v="631" actId="20577"/>
          <ac:spMkLst>
            <pc:docMk/>
            <pc:sldMk cId="3129573607" sldId="265"/>
            <ac:spMk id="10" creationId="{4AD29349-987F-1BA7-02A9-5A215B862182}"/>
          </ac:spMkLst>
        </pc:spChg>
        <pc:spChg chg="del">
          <ac:chgData name="Nicolás Rodríguez Uribe" userId="743eddab-4d2c-4c93-bdc4-e21608900313" providerId="ADAL" clId="{C633A13D-5B16-4155-8ACD-C15F29265F7B}" dt="2023-12-02T19:14:58.659" v="544" actId="478"/>
          <ac:spMkLst>
            <pc:docMk/>
            <pc:sldMk cId="3129573607" sldId="265"/>
            <ac:spMk id="11" creationId="{9094E845-A989-FD96-8B40-9D3F0AD4F6BE}"/>
          </ac:spMkLst>
        </pc:spChg>
        <pc:spChg chg="del">
          <ac:chgData name="Nicolás Rodríguez Uribe" userId="743eddab-4d2c-4c93-bdc4-e21608900313" providerId="ADAL" clId="{C633A13D-5B16-4155-8ACD-C15F29265F7B}" dt="2023-12-02T19:14:56.114" v="543" actId="478"/>
          <ac:spMkLst>
            <pc:docMk/>
            <pc:sldMk cId="3129573607" sldId="265"/>
            <ac:spMk id="12" creationId="{10B6D680-5A04-2D1A-43E8-4B6C39C5ADA6}"/>
          </ac:spMkLst>
        </pc:spChg>
        <pc:spChg chg="add mod">
          <ac:chgData name="Nicolás Rodríguez Uribe" userId="743eddab-4d2c-4c93-bdc4-e21608900313" providerId="ADAL" clId="{C633A13D-5B16-4155-8ACD-C15F29265F7B}" dt="2023-12-02T19:49:15.273" v="1117" actId="20577"/>
          <ac:spMkLst>
            <pc:docMk/>
            <pc:sldMk cId="3129573607" sldId="265"/>
            <ac:spMk id="13" creationId="{7EAA5D28-BF41-F096-2EBB-9B21EE0EF58F}"/>
          </ac:spMkLst>
        </pc:spChg>
        <pc:spChg chg="add mod">
          <ac:chgData name="Nicolás Rodríguez Uribe" userId="743eddab-4d2c-4c93-bdc4-e21608900313" providerId="ADAL" clId="{C633A13D-5B16-4155-8ACD-C15F29265F7B}" dt="2023-12-02T19:51:08.859" v="1123" actId="6549"/>
          <ac:spMkLst>
            <pc:docMk/>
            <pc:sldMk cId="3129573607" sldId="265"/>
            <ac:spMk id="15" creationId="{70482FA2-E1FE-8FD8-B266-473866CC5B27}"/>
          </ac:spMkLst>
        </pc:spChg>
      </pc:sldChg>
      <pc:sldChg chg="modSp add mod ord">
        <pc:chgData name="Nicolás Rodríguez Uribe" userId="743eddab-4d2c-4c93-bdc4-e21608900313" providerId="ADAL" clId="{C633A13D-5B16-4155-8ACD-C15F29265F7B}" dt="2023-12-02T19:59:27.404" v="1214"/>
        <pc:sldMkLst>
          <pc:docMk/>
          <pc:sldMk cId="60515321" sldId="266"/>
        </pc:sldMkLst>
        <pc:spChg chg="mod">
          <ac:chgData name="Nicolás Rodríguez Uribe" userId="743eddab-4d2c-4c93-bdc4-e21608900313" providerId="ADAL" clId="{C633A13D-5B16-4155-8ACD-C15F29265F7B}" dt="2023-12-02T19:59:14.069" v="1212" actId="20577"/>
          <ac:spMkLst>
            <pc:docMk/>
            <pc:sldMk cId="60515321" sldId="26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19:58:55.209" v="1185" actId="115"/>
          <ac:spMkLst>
            <pc:docMk/>
            <pc:sldMk cId="60515321" sldId="266"/>
            <ac:spMk id="5" creationId="{CA4367EF-420F-8AB9-B445-DF046B536613}"/>
          </ac:spMkLst>
        </pc:spChg>
      </pc:sldChg>
      <pc:sldChg chg="modSp add mod ord">
        <pc:chgData name="Nicolás Rodríguez Uribe" userId="743eddab-4d2c-4c93-bdc4-e21608900313" providerId="ADAL" clId="{C633A13D-5B16-4155-8ACD-C15F29265F7B}" dt="2023-12-02T20:07:19.059" v="1260" actId="15"/>
        <pc:sldMkLst>
          <pc:docMk/>
          <pc:sldMk cId="610396330" sldId="267"/>
        </pc:sldMkLst>
        <pc:spChg chg="mod">
          <ac:chgData name="Nicolás Rodríguez Uribe" userId="743eddab-4d2c-4c93-bdc4-e21608900313" providerId="ADAL" clId="{C633A13D-5B16-4155-8ACD-C15F29265F7B}" dt="2023-12-02T20:06:15.161" v="1242" actId="20577"/>
          <ac:spMkLst>
            <pc:docMk/>
            <pc:sldMk cId="610396330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20:07:19.059" v="1260" actId="15"/>
          <ac:spMkLst>
            <pc:docMk/>
            <pc:sldMk cId="610396330" sldId="267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C633A13D-5B16-4155-8ACD-C15F29265F7B}" dt="2023-12-02T21:03:31.817" v="1522" actId="1037"/>
        <pc:sldMkLst>
          <pc:docMk/>
          <pc:sldMk cId="255293437" sldId="268"/>
        </pc:sldMkLst>
        <pc:spChg chg="del">
          <ac:chgData name="Nicolás Rodríguez Uribe" userId="743eddab-4d2c-4c93-bdc4-e21608900313" providerId="ADAL" clId="{C633A13D-5B16-4155-8ACD-C15F29265F7B}" dt="2023-12-02T20:45:34.606" v="1262" actId="478"/>
          <ac:spMkLst>
            <pc:docMk/>
            <pc:sldMk cId="255293437" sldId="268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C633A13D-5B16-4155-8ACD-C15F29265F7B}" dt="2023-12-02T20:45:37.172" v="1263" actId="478"/>
          <ac:spMkLst>
            <pc:docMk/>
            <pc:sldMk cId="255293437" sldId="268"/>
            <ac:spMk id="6" creationId="{3450D03B-DBCC-24B3-0B3F-E0A69EFF2215}"/>
          </ac:spMkLst>
        </pc:spChg>
        <pc:spChg chg="add mod">
          <ac:chgData name="Nicolás Rodríguez Uribe" userId="743eddab-4d2c-4c93-bdc4-e21608900313" providerId="ADAL" clId="{C633A13D-5B16-4155-8ACD-C15F29265F7B}" dt="2023-12-02T20:47:40.750" v="1290" actId="1076"/>
          <ac:spMkLst>
            <pc:docMk/>
            <pc:sldMk cId="255293437" sldId="268"/>
            <ac:spMk id="8" creationId="{A0FE56BB-8D75-A8F2-D315-9D7668F0FD0F}"/>
          </ac:spMkLst>
        </pc:spChg>
        <pc:spChg chg="add mod">
          <ac:chgData name="Nicolás Rodríguez Uribe" userId="743eddab-4d2c-4c93-bdc4-e21608900313" providerId="ADAL" clId="{C633A13D-5B16-4155-8ACD-C15F29265F7B}" dt="2023-12-02T20:57:48.751" v="1398" actId="1076"/>
          <ac:spMkLst>
            <pc:docMk/>
            <pc:sldMk cId="255293437" sldId="268"/>
            <ac:spMk id="10" creationId="{E8827A0F-1B04-7737-8DCB-983CAE51FC78}"/>
          </ac:spMkLst>
        </pc:spChg>
        <pc:spChg chg="add mod">
          <ac:chgData name="Nicolás Rodríguez Uribe" userId="743eddab-4d2c-4c93-bdc4-e21608900313" providerId="ADAL" clId="{C633A13D-5B16-4155-8ACD-C15F29265F7B}" dt="2023-12-02T21:01:04.588" v="1425" actId="14100"/>
          <ac:spMkLst>
            <pc:docMk/>
            <pc:sldMk cId="255293437" sldId="268"/>
            <ac:spMk id="11" creationId="{FBD5375E-8C9F-8AE5-DADE-D769924E3F4B}"/>
          </ac:spMkLst>
        </pc:spChg>
        <pc:spChg chg="add mod">
          <ac:chgData name="Nicolás Rodríguez Uribe" userId="743eddab-4d2c-4c93-bdc4-e21608900313" providerId="ADAL" clId="{C633A13D-5B16-4155-8ACD-C15F29265F7B}" dt="2023-12-02T21:03:31.817" v="1522" actId="1037"/>
          <ac:spMkLst>
            <pc:docMk/>
            <pc:sldMk cId="255293437" sldId="268"/>
            <ac:spMk id="12" creationId="{C314661F-9289-6958-336D-76F2823544BD}"/>
          </ac:spMkLst>
        </pc:spChg>
      </pc:sldChg>
      <pc:sldChg chg="addSp delSp modSp add mod ord">
        <pc:chgData name="Nicolás Rodríguez Uribe" userId="743eddab-4d2c-4c93-bdc4-e21608900313" providerId="ADAL" clId="{C633A13D-5B16-4155-8ACD-C15F29265F7B}" dt="2023-12-02T21:04:18.291" v="1537" actId="1076"/>
        <pc:sldMkLst>
          <pc:docMk/>
          <pc:sldMk cId="327631439" sldId="269"/>
        </pc:sldMkLst>
        <pc:spChg chg="add mod">
          <ac:chgData name="Nicolás Rodríguez Uribe" userId="743eddab-4d2c-4c93-bdc4-e21608900313" providerId="ADAL" clId="{C633A13D-5B16-4155-8ACD-C15F29265F7B}" dt="2023-12-02T20:56:28.239" v="1383" actId="20577"/>
          <ac:spMkLst>
            <pc:docMk/>
            <pc:sldMk cId="327631439" sldId="269"/>
            <ac:spMk id="5" creationId="{A11D71FC-4075-001D-142C-FF24D416C53E}"/>
          </ac:spMkLst>
        </pc:spChg>
        <pc:spChg chg="add mod">
          <ac:chgData name="Nicolás Rodríguez Uribe" userId="743eddab-4d2c-4c93-bdc4-e21608900313" providerId="ADAL" clId="{C633A13D-5B16-4155-8ACD-C15F29265F7B}" dt="2023-12-02T21:04:18.291" v="1537" actId="1076"/>
          <ac:spMkLst>
            <pc:docMk/>
            <pc:sldMk cId="327631439" sldId="269"/>
            <ac:spMk id="6" creationId="{B6852F6F-D262-1BA9-C15D-B71FBC584DCB}"/>
          </ac:spMkLst>
        </pc:spChg>
        <pc:spChg chg="del">
          <ac:chgData name="Nicolás Rodríguez Uribe" userId="743eddab-4d2c-4c93-bdc4-e21608900313" providerId="ADAL" clId="{C633A13D-5B16-4155-8ACD-C15F29265F7B}" dt="2023-12-02T20:49:06.593" v="1292" actId="478"/>
          <ac:spMkLst>
            <pc:docMk/>
            <pc:sldMk cId="327631439" sldId="269"/>
            <ac:spMk id="8" creationId="{A0FE56BB-8D75-A8F2-D315-9D7668F0FD0F}"/>
          </ac:spMkLst>
        </pc:spChg>
      </pc:sldChg>
      <pc:sldChg chg="addSp delSp modSp add mod">
        <pc:chgData name="Nicolás Rodríguez Uribe" userId="743eddab-4d2c-4c93-bdc4-e21608900313" providerId="ADAL" clId="{C633A13D-5B16-4155-8ACD-C15F29265F7B}" dt="2023-12-02T21:04:04.586" v="1535" actId="20577"/>
        <pc:sldMkLst>
          <pc:docMk/>
          <pc:sldMk cId="1676320299" sldId="270"/>
        </pc:sldMkLst>
        <pc:spChg chg="add del mod">
          <ac:chgData name="Nicolás Rodríguez Uribe" userId="743eddab-4d2c-4c93-bdc4-e21608900313" providerId="ADAL" clId="{C633A13D-5B16-4155-8ACD-C15F29265F7B}" dt="2023-12-02T21:03:01.077" v="1446" actId="478"/>
          <ac:spMkLst>
            <pc:docMk/>
            <pc:sldMk cId="1676320299" sldId="270"/>
            <ac:spMk id="3" creationId="{724B78CE-518A-D432-FE9D-BF8DE04806F6}"/>
          </ac:spMkLst>
        </pc:spChg>
        <pc:spChg chg="mod">
          <ac:chgData name="Nicolás Rodríguez Uribe" userId="743eddab-4d2c-4c93-bdc4-e21608900313" providerId="ADAL" clId="{C633A13D-5B16-4155-8ACD-C15F29265F7B}" dt="2023-12-02T21:01:45.053" v="1444" actId="1076"/>
          <ac:spMkLst>
            <pc:docMk/>
            <pc:sldMk cId="1676320299" sldId="270"/>
            <ac:spMk id="5" creationId="{A11D71FC-4075-001D-142C-FF24D416C53E}"/>
          </ac:spMkLst>
        </pc:spChg>
        <pc:spChg chg="add del mod">
          <ac:chgData name="Nicolás Rodríguez Uribe" userId="743eddab-4d2c-4c93-bdc4-e21608900313" providerId="ADAL" clId="{C633A13D-5B16-4155-8ACD-C15F29265F7B}" dt="2023-12-02T21:03:04.131" v="1447" actId="478"/>
          <ac:spMkLst>
            <pc:docMk/>
            <pc:sldMk cId="1676320299" sldId="270"/>
            <ac:spMk id="7" creationId="{69A3CF87-8908-528F-8BAE-FEB93474C937}"/>
          </ac:spMkLst>
        </pc:spChg>
        <pc:spChg chg="add mod">
          <ac:chgData name="Nicolás Rodríguez Uribe" userId="743eddab-4d2c-4c93-bdc4-e21608900313" providerId="ADAL" clId="{C633A13D-5B16-4155-8ACD-C15F29265F7B}" dt="2023-12-02T21:04:04.586" v="1535" actId="20577"/>
          <ac:spMkLst>
            <pc:docMk/>
            <pc:sldMk cId="1676320299" sldId="270"/>
            <ac:spMk id="8" creationId="{E0CDC85E-4394-3506-F48C-79F82CBA25B8}"/>
          </ac:spMkLst>
        </pc:spChg>
      </pc:sldChg>
      <pc:sldChg chg="modSp add mod">
        <pc:chgData name="Nicolás Rodríguez Uribe" userId="743eddab-4d2c-4c93-bdc4-e21608900313" providerId="ADAL" clId="{C633A13D-5B16-4155-8ACD-C15F29265F7B}" dt="2023-12-02T21:35:26.580" v="1888" actId="255"/>
        <pc:sldMkLst>
          <pc:docMk/>
          <pc:sldMk cId="3738706487" sldId="271"/>
        </pc:sldMkLst>
        <pc:spChg chg="mod">
          <ac:chgData name="Nicolás Rodríguez Uribe" userId="743eddab-4d2c-4c93-bdc4-e21608900313" providerId="ADAL" clId="{C633A13D-5B16-4155-8ACD-C15F29265F7B}" dt="2023-12-02T21:26:03.428" v="1568" actId="20577"/>
          <ac:spMkLst>
            <pc:docMk/>
            <pc:sldMk cId="3738706487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21:35:26.580" v="1888" actId="255"/>
          <ac:spMkLst>
            <pc:docMk/>
            <pc:sldMk cId="3738706487" sldId="27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C633A13D-5B16-4155-8ACD-C15F29265F7B}" dt="2023-12-02T21:27:45.524" v="1587" actId="15"/>
        <pc:sldMkLst>
          <pc:docMk/>
          <pc:sldMk cId="1996403355" sldId="272"/>
        </pc:sldMkLst>
        <pc:spChg chg="mod">
          <ac:chgData name="Nicolás Rodríguez Uribe" userId="743eddab-4d2c-4c93-bdc4-e21608900313" providerId="ADAL" clId="{C633A13D-5B16-4155-8ACD-C15F29265F7B}" dt="2023-12-02T21:26:09.342" v="1569"/>
          <ac:spMkLst>
            <pc:docMk/>
            <pc:sldMk cId="1996403355" sldId="27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633A13D-5B16-4155-8ACD-C15F29265F7B}" dt="2023-12-02T21:27:45.524" v="1587" actId="15"/>
          <ac:spMkLst>
            <pc:docMk/>
            <pc:sldMk cId="1996403355" sldId="272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77D72063-A3F2-4324-98BF-9AEBF5B65969}"/>
    <pc:docChg chg="modSld">
      <pc:chgData name="Nicolás Rodríguez Uribe" userId="743eddab-4d2c-4c93-bdc4-e21608900313" providerId="ADAL" clId="{77D72063-A3F2-4324-98BF-9AEBF5B65969}" dt="2023-12-03T17:58:17.071" v="96" actId="20577"/>
      <pc:docMkLst>
        <pc:docMk/>
      </pc:docMkLst>
      <pc:sldChg chg="modSp mod">
        <pc:chgData name="Nicolás Rodríguez Uribe" userId="743eddab-4d2c-4c93-bdc4-e21608900313" providerId="ADAL" clId="{77D72063-A3F2-4324-98BF-9AEBF5B65969}" dt="2023-12-03T17:58:17.071" v="96" actId="20577"/>
        <pc:sldMkLst>
          <pc:docMk/>
          <pc:sldMk cId="3738706487" sldId="271"/>
        </pc:sldMkLst>
        <pc:spChg chg="mod">
          <ac:chgData name="Nicolás Rodríguez Uribe" userId="743eddab-4d2c-4c93-bdc4-e21608900313" providerId="ADAL" clId="{77D72063-A3F2-4324-98BF-9AEBF5B65969}" dt="2023-12-03T17:58:17.071" v="96" actId="20577"/>
          <ac:spMkLst>
            <pc:docMk/>
            <pc:sldMk cId="3738706487" sldId="271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0FFB4BEA-ACD8-498B-BCC2-5554D0D1A23A}"/>
    <pc:docChg chg="undo custSel addSld delSld modSld modMainMaster">
      <pc:chgData name="Nicolás Rodríguez Uribe" userId="743eddab-4d2c-4c93-bdc4-e21608900313" providerId="ADAL" clId="{0FFB4BEA-ACD8-498B-BCC2-5554D0D1A23A}" dt="2023-09-26T11:38:02.886" v="167" actId="1076"/>
      <pc:docMkLst>
        <pc:docMk/>
      </pc:docMkLst>
      <pc:sldChg chg="modSp mod">
        <pc:chgData name="Nicolás Rodríguez Uribe" userId="743eddab-4d2c-4c93-bdc4-e21608900313" providerId="ADAL" clId="{0FFB4BEA-ACD8-498B-BCC2-5554D0D1A23A}" dt="2023-09-26T11:36:19.776" v="165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0FFB4BEA-ACD8-498B-BCC2-5554D0D1A23A}" dt="2023-09-26T11:36:19.776" v="165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new del">
        <pc:chgData name="Nicolás Rodríguez Uribe" userId="743eddab-4d2c-4c93-bdc4-e21608900313" providerId="ADAL" clId="{0FFB4BEA-ACD8-498B-BCC2-5554D0D1A23A}" dt="2023-09-26T11:35:33.664" v="89" actId="680"/>
        <pc:sldMkLst>
          <pc:docMk/>
          <pc:sldMk cId="3447543556" sldId="268"/>
        </pc:sldMkLst>
      </pc:sldChg>
      <pc:sldMasterChg chg="modSp mod modSldLayout">
        <pc:chgData name="Nicolás Rodríguez Uribe" userId="743eddab-4d2c-4c93-bdc4-e21608900313" providerId="ADAL" clId="{0FFB4BEA-ACD8-498B-BCC2-5554D0D1A23A}" dt="2023-09-26T11:38:02.886" v="167" actId="1076"/>
        <pc:sldMasterMkLst>
          <pc:docMk/>
          <pc:sldMasterMk cId="2165316136" sldId="2147483665"/>
        </pc:sldMasterMkLst>
        <pc:spChg chg="mod">
          <ac:chgData name="Nicolás Rodríguez Uribe" userId="743eddab-4d2c-4c93-bdc4-e21608900313" providerId="ADAL" clId="{0FFB4BEA-ACD8-498B-BCC2-5554D0D1A23A}" dt="2023-09-26T11:37:30.842" v="166" actId="1076"/>
          <ac:spMkLst>
            <pc:docMk/>
            <pc:sldMasterMk cId="2165316136" sldId="2147483665"/>
            <ac:spMk id="10" creationId="{7833BA16-1187-22BD-EAE7-D38E874AB6EB}"/>
          </ac:spMkLst>
        </pc:spChg>
        <pc:sldLayoutChg chg="modSp mod">
          <pc:chgData name="Nicolás Rodríguez Uribe" userId="743eddab-4d2c-4c93-bdc4-e21608900313" providerId="ADAL" clId="{0FFB4BEA-ACD8-498B-BCC2-5554D0D1A23A}" dt="2023-09-26T11:38:02.886" v="167" actId="1076"/>
          <pc:sldLayoutMkLst>
            <pc:docMk/>
            <pc:sldMasterMk cId="2165316136" sldId="2147483665"/>
            <pc:sldLayoutMk cId="2453200760" sldId="2147483666"/>
          </pc:sldLayoutMkLst>
          <pc:spChg chg="mod">
            <ac:chgData name="Nicolás Rodríguez Uribe" userId="743eddab-4d2c-4c93-bdc4-e21608900313" providerId="ADAL" clId="{0FFB4BEA-ACD8-498B-BCC2-5554D0D1A23A}" dt="2023-09-26T11:38:02.886" v="167" actId="1076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</pc:sldLayoutChg>
      </pc:sldMasterChg>
    </pc:docChg>
  </pc:docChgLst>
  <pc:docChgLst>
    <pc:chgData name="Nicolás Rodríguez Uribe" userId="743eddab-4d2c-4c93-bdc4-e21608900313" providerId="ADAL" clId="{F587B0DE-9DE0-4A3F-84A3-385E77231ABF}"/>
    <pc:docChg chg="undo custSel addSld delSld modSld delMainMaster modMainMaster">
      <pc:chgData name="Nicolás Rodríguez Uribe" userId="743eddab-4d2c-4c93-bdc4-e21608900313" providerId="ADAL" clId="{F587B0DE-9DE0-4A3F-84A3-385E77231ABF}" dt="2023-09-22T14:00:29.380" v="608" actId="1076"/>
      <pc:docMkLst>
        <pc:docMk/>
      </pc:docMkLst>
      <pc:sldChg chg="addSp delSp modSp add mod">
        <pc:chgData name="Nicolás Rodríguez Uribe" userId="743eddab-4d2c-4c93-bdc4-e21608900313" providerId="ADAL" clId="{F587B0DE-9DE0-4A3F-84A3-385E77231ABF}" dt="2023-09-15T14:36:11.951" v="489" actId="22"/>
        <pc:sldMkLst>
          <pc:docMk/>
          <pc:sldMk cId="0" sldId="256"/>
        </pc:sldMkLst>
        <pc:spChg chg="add mod">
          <ac:chgData name="Nicolás Rodríguez Uribe" userId="743eddab-4d2c-4c93-bdc4-e21608900313" providerId="ADAL" clId="{F587B0DE-9DE0-4A3F-84A3-385E77231ABF}" dt="2023-09-15T14:12:56.294" v="461" actId="1076"/>
          <ac:spMkLst>
            <pc:docMk/>
            <pc:sldMk cId="0" sldId="256"/>
            <ac:spMk id="8" creationId="{EDE3D86E-5564-7827-58E0-3D3BA69429A9}"/>
          </ac:spMkLst>
        </pc:spChg>
        <pc:picChg chg="add del">
          <ac:chgData name="Nicolás Rodríguez Uribe" userId="743eddab-4d2c-4c93-bdc4-e21608900313" providerId="ADAL" clId="{F587B0DE-9DE0-4A3F-84A3-385E77231ABF}" dt="2023-09-15T14:36:11.951" v="489" actId="22"/>
          <ac:picMkLst>
            <pc:docMk/>
            <pc:sldMk cId="0" sldId="256"/>
            <ac:picMk id="5" creationId="{1C1F4FFA-0BFC-8146-04A0-6001F78E9F93}"/>
          </ac:picMkLst>
        </pc:picChg>
        <pc:picChg chg="add del mod">
          <ac:chgData name="Nicolás Rodríguez Uribe" userId="743eddab-4d2c-4c93-bdc4-e21608900313" providerId="ADAL" clId="{F587B0DE-9DE0-4A3F-84A3-385E77231ABF}" dt="2023-09-15T14:11:13.247" v="447" actId="478"/>
          <ac:picMkLst>
            <pc:docMk/>
            <pc:sldMk cId="0" sldId="256"/>
            <ac:picMk id="5" creationId="{A2D55ACD-9BD8-F87E-BB72-7A1EEE05EC3B}"/>
          </ac:picMkLst>
        </pc:picChg>
        <pc:picChg chg="add del mod">
          <ac:chgData name="Nicolás Rodríguez Uribe" userId="743eddab-4d2c-4c93-bdc4-e21608900313" providerId="ADAL" clId="{F587B0DE-9DE0-4A3F-84A3-385E77231ABF}" dt="2023-09-15T14:12:40.095" v="457" actId="478"/>
          <ac:picMkLst>
            <pc:docMk/>
            <pc:sldMk cId="0" sldId="256"/>
            <ac:picMk id="7" creationId="{433EA50F-D344-C3A0-0EE3-CE2122E69096}"/>
          </ac:picMkLst>
        </pc:picChg>
      </pc:sldChg>
      <pc:sldChg chg="modSp mod">
        <pc:chgData name="Nicolás Rodríguez Uribe" userId="743eddab-4d2c-4c93-bdc4-e21608900313" providerId="ADAL" clId="{F587B0DE-9DE0-4A3F-84A3-385E77231ABF}" dt="2023-09-15T13:47:13.170" v="340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F587B0DE-9DE0-4A3F-84A3-385E77231ABF}" dt="2023-09-15T07:54:23.985" v="116" actId="1076"/>
          <ac:spMkLst>
            <pc:docMk/>
            <pc:sldMk cId="2047059153" sldId="25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7:13.170" v="340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new mod modClrScheme chgLayout">
        <pc:chgData name="Nicolás Rodríguez Uribe" userId="743eddab-4d2c-4c93-bdc4-e21608900313" providerId="ADAL" clId="{F587B0DE-9DE0-4A3F-84A3-385E77231ABF}" dt="2023-09-13T16:12:02.250" v="48" actId="700"/>
        <pc:sldMkLst>
          <pc:docMk/>
          <pc:sldMk cId="2429013693" sldId="257"/>
        </pc:sldMkLst>
        <pc:spChg chg="del mod or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2" creationId="{8D37D2BE-E39A-5EB9-5E7B-327776B2D231}"/>
          </ac:spMkLst>
        </pc:spChg>
        <pc:spChg chg="del mo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3" creationId="{68ACB923-CBA5-F86D-3DF8-CBF36DBBFF4B}"/>
          </ac:spMkLst>
        </pc:spChg>
        <pc:spChg chg="add mod or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4" creationId="{4BF396F5-2454-51BA-C0CA-9872EAB1714F}"/>
          </ac:spMkLst>
        </pc:spChg>
        <pc:spChg chg="add mo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new del">
        <pc:chgData name="Nicolás Rodríguez Uribe" userId="743eddab-4d2c-4c93-bdc4-e21608900313" providerId="ADAL" clId="{F587B0DE-9DE0-4A3F-84A3-385E77231ABF}" dt="2023-09-13T15:56:25.854" v="4" actId="47"/>
        <pc:sldMkLst>
          <pc:docMk/>
          <pc:sldMk cId="2920068442" sldId="257"/>
        </pc:sldMkLst>
      </pc:sldChg>
      <pc:sldChg chg="modSp add mod modClrScheme chgLayout">
        <pc:chgData name="Nicolás Rodríguez Uribe" userId="743eddab-4d2c-4c93-bdc4-e21608900313" providerId="ADAL" clId="{F587B0DE-9DE0-4A3F-84A3-385E77231ABF}" dt="2023-09-13T16:12:24.951" v="51" actId="700"/>
        <pc:sldMkLst>
          <pc:docMk/>
          <pc:sldMk cId="121547262" sldId="258"/>
        </pc:sldMkLst>
        <pc:spChg chg="mod or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F587B0DE-9DE0-4A3F-84A3-385E77231ABF}" dt="2023-09-13T16:12:05.020" v="49" actId="47"/>
        <pc:sldMkLst>
          <pc:docMk/>
          <pc:sldMk cId="1666217714" sldId="258"/>
        </pc:sldMkLst>
      </pc:sldChg>
      <pc:sldChg chg="del">
        <pc:chgData name="Nicolás Rodríguez Uribe" userId="743eddab-4d2c-4c93-bdc4-e21608900313" providerId="ADAL" clId="{F587B0DE-9DE0-4A3F-84A3-385E77231ABF}" dt="2023-09-15T07:50:31.251" v="53" actId="47"/>
        <pc:sldMkLst>
          <pc:docMk/>
          <pc:sldMk cId="3748565620" sldId="258"/>
        </pc:sldMkLst>
      </pc:sldChg>
      <pc:sldChg chg="modSp add mod">
        <pc:chgData name="Nicolás Rodríguez Uribe" userId="743eddab-4d2c-4c93-bdc4-e21608900313" providerId="ADAL" clId="{F587B0DE-9DE0-4A3F-84A3-385E77231ABF}" dt="2023-09-15T07:55:37.229" v="139" actId="113"/>
        <pc:sldMkLst>
          <pc:docMk/>
          <pc:sldMk cId="4158414998" sldId="258"/>
        </pc:sldMkLst>
        <pc:spChg chg="mod">
          <ac:chgData name="Nicolás Rodríguez Uribe" userId="743eddab-4d2c-4c93-bdc4-e21608900313" providerId="ADAL" clId="{F587B0DE-9DE0-4A3F-84A3-385E77231ABF}" dt="2023-09-15T07:54:12.306" v="115" actId="1076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5:37.229" v="139" actId="113"/>
          <ac:spMkLst>
            <pc:docMk/>
            <pc:sldMk cId="415841499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07:54:01.738" v="114" actId="1076"/>
        <pc:sldMkLst>
          <pc:docMk/>
          <pc:sldMk cId="1547701883" sldId="259"/>
        </pc:sldMkLst>
        <pc:spChg chg="mod">
          <ac:chgData name="Nicolás Rodríguez Uribe" userId="743eddab-4d2c-4c93-bdc4-e21608900313" providerId="ADAL" clId="{F587B0DE-9DE0-4A3F-84A3-385E77231ABF}" dt="2023-09-15T07:54:01.738" v="114" actId="1076"/>
          <ac:spMkLst>
            <pc:docMk/>
            <pc:sldMk cId="1547701883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3:18.693" v="112" actId="20577"/>
          <ac:spMkLst>
            <pc:docMk/>
            <pc:sldMk cId="154770188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08:01:41.156" v="185" actId="6549"/>
        <pc:sldMkLst>
          <pc:docMk/>
          <pc:sldMk cId="757820027" sldId="260"/>
        </pc:sldMkLst>
        <pc:spChg chg="add del">
          <ac:chgData name="Nicolás Rodríguez Uribe" userId="743eddab-4d2c-4c93-bdc4-e21608900313" providerId="ADAL" clId="{F587B0DE-9DE0-4A3F-84A3-385E77231ABF}" dt="2023-09-15T08:00:45.484" v="169"/>
          <ac:spMkLst>
            <pc:docMk/>
            <pc:sldMk cId="757820027" sldId="260"/>
            <ac:spMk id="2" creationId="{5C8F9E84-A32D-5E58-CA62-30D64B99FD22}"/>
          </ac:spMkLst>
        </pc:spChg>
        <pc:spChg chg="add del">
          <ac:chgData name="Nicolás Rodríguez Uribe" userId="743eddab-4d2c-4c93-bdc4-e21608900313" providerId="ADAL" clId="{F587B0DE-9DE0-4A3F-84A3-385E77231ABF}" dt="2023-09-15T08:01:28.769" v="184" actId="478"/>
          <ac:spMkLst>
            <pc:docMk/>
            <pc:sldMk cId="757820027" sldId="260"/>
            <ac:spMk id="3" creationId="{F4C9824B-AF59-9368-951D-8772E248311E}"/>
          </ac:spMkLst>
        </pc:spChg>
        <pc:spChg chg="mod">
          <ac:chgData name="Nicolás Rodríguez Uribe" userId="743eddab-4d2c-4c93-bdc4-e21608900313" providerId="ADAL" clId="{F587B0DE-9DE0-4A3F-84A3-385E77231ABF}" dt="2023-09-15T07:59:31.914" v="148" actId="20577"/>
          <ac:spMkLst>
            <pc:docMk/>
            <pc:sldMk cId="757820027" sldId="260"/>
            <ac:spMk id="4" creationId="{EC7282F1-25B7-6A2B-F234-CA687E2D4AE7}"/>
          </ac:spMkLst>
        </pc:spChg>
        <pc:spChg chg="add del mod">
          <ac:chgData name="Nicolás Rodríguez Uribe" userId="743eddab-4d2c-4c93-bdc4-e21608900313" providerId="ADAL" clId="{F587B0DE-9DE0-4A3F-84A3-385E77231ABF}" dt="2023-09-15T08:01:41.156" v="185" actId="6549"/>
          <ac:spMkLst>
            <pc:docMk/>
            <pc:sldMk cId="757820027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587B0DE-9DE0-4A3F-84A3-385E77231ABF}" dt="2023-09-15T08:01:03.135" v="176" actId="478"/>
          <ac:spMkLst>
            <pc:docMk/>
            <pc:sldMk cId="757820027" sldId="260"/>
            <ac:spMk id="6" creationId="{1AF49522-E91A-F57D-894E-989F034415CA}"/>
          </ac:spMkLst>
        </pc:spChg>
        <pc:spChg chg="add del">
          <ac:chgData name="Nicolás Rodríguez Uribe" userId="743eddab-4d2c-4c93-bdc4-e21608900313" providerId="ADAL" clId="{F587B0DE-9DE0-4A3F-84A3-385E77231ABF}" dt="2023-09-15T08:01:01.202" v="174"/>
          <ac:spMkLst>
            <pc:docMk/>
            <pc:sldMk cId="757820027" sldId="260"/>
            <ac:spMk id="7" creationId="{F038BAF8-53B1-3698-430B-9EE6EFEC06B6}"/>
          </ac:spMkLst>
        </pc:spChg>
      </pc:sldChg>
      <pc:sldChg chg="modSp add del mod">
        <pc:chgData name="Nicolás Rodríguez Uribe" userId="743eddab-4d2c-4c93-bdc4-e21608900313" providerId="ADAL" clId="{F587B0DE-9DE0-4A3F-84A3-385E77231ABF}" dt="2023-09-15T07:53:14.422" v="110" actId="47"/>
        <pc:sldMkLst>
          <pc:docMk/>
          <pc:sldMk cId="1036985382" sldId="260"/>
        </pc:sldMkLst>
        <pc:spChg chg="mod">
          <ac:chgData name="Nicolás Rodríguez Uribe" userId="743eddab-4d2c-4c93-bdc4-e21608900313" providerId="ADAL" clId="{F587B0DE-9DE0-4A3F-84A3-385E77231ABF}" dt="2023-09-15T07:53:01.692" v="109" actId="20577"/>
          <ac:spMkLst>
            <pc:docMk/>
            <pc:sldMk cId="1036985382" sldId="260"/>
            <ac:spMk id="5" creationId="{CA4367EF-420F-8AB9-B445-DF046B536613}"/>
          </ac:spMkLst>
        </pc:spChg>
      </pc:sldChg>
      <pc:sldChg chg="addSp delSp modSp add del mod">
        <pc:chgData name="Nicolás Rodríguez Uribe" userId="743eddab-4d2c-4c93-bdc4-e21608900313" providerId="ADAL" clId="{F587B0DE-9DE0-4A3F-84A3-385E77231ABF}" dt="2023-09-15T08:01:23.123" v="183" actId="47"/>
        <pc:sldMkLst>
          <pc:docMk/>
          <pc:sldMk cId="669837732" sldId="261"/>
        </pc:sldMkLst>
        <pc:spChg chg="add del">
          <ac:chgData name="Nicolás Rodríguez Uribe" userId="743eddab-4d2c-4c93-bdc4-e21608900313" providerId="ADAL" clId="{F587B0DE-9DE0-4A3F-84A3-385E77231ABF}" dt="2023-09-15T08:00:29.203" v="162"/>
          <ac:spMkLst>
            <pc:docMk/>
            <pc:sldMk cId="669837732" sldId="261"/>
            <ac:spMk id="2" creationId="{FF3FFA6E-A686-C22D-3BC9-A7E0717ABB79}"/>
          </ac:spMkLst>
        </pc:spChg>
        <pc:spChg chg="add del">
          <ac:chgData name="Nicolás Rodríguez Uribe" userId="743eddab-4d2c-4c93-bdc4-e21608900313" providerId="ADAL" clId="{F587B0DE-9DE0-4A3F-84A3-385E77231ABF}" dt="2023-09-15T08:00:35.132" v="164"/>
          <ac:spMkLst>
            <pc:docMk/>
            <pc:sldMk cId="669837732" sldId="261"/>
            <ac:spMk id="3" creationId="{FBA67D4D-7244-2F93-43BA-EC2F1E53B6FA}"/>
          </ac:spMkLst>
        </pc:spChg>
        <pc:spChg chg="mod">
          <ac:chgData name="Nicolás Rodríguez Uribe" userId="743eddab-4d2c-4c93-bdc4-e21608900313" providerId="ADAL" clId="{F587B0DE-9DE0-4A3F-84A3-385E77231ABF}" dt="2023-09-15T08:00:24.573" v="160" actId="20577"/>
          <ac:spMkLst>
            <pc:docMk/>
            <pc:sldMk cId="669837732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0:40.414" v="165" actId="20577"/>
          <ac:spMkLst>
            <pc:docMk/>
            <pc:sldMk cId="669837732" sldId="26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F587B0DE-9DE0-4A3F-84A3-385E77231ABF}" dt="2023-09-15T08:00:41.963" v="167"/>
          <ac:spMkLst>
            <pc:docMk/>
            <pc:sldMk cId="669837732" sldId="261"/>
            <ac:spMk id="6" creationId="{6B00268E-9FC0-8F35-6F2E-5F3FC70C1A25}"/>
          </ac:spMkLst>
        </pc:spChg>
      </pc:sldChg>
      <pc:sldChg chg="addSp modSp add mod">
        <pc:chgData name="Nicolás Rodríguez Uribe" userId="743eddab-4d2c-4c93-bdc4-e21608900313" providerId="ADAL" clId="{F587B0DE-9DE0-4A3F-84A3-385E77231ABF}" dt="2023-09-15T14:20:43.157" v="487" actId="1076"/>
        <pc:sldMkLst>
          <pc:docMk/>
          <pc:sldMk cId="2917593691" sldId="261"/>
        </pc:sldMkLst>
        <pc:spChg chg="mod">
          <ac:chgData name="Nicolás Rodríguez Uribe" userId="743eddab-4d2c-4c93-bdc4-e21608900313" providerId="ADAL" clId="{F587B0DE-9DE0-4A3F-84A3-385E77231ABF}" dt="2023-09-15T08:02:01.960" v="196" actId="20577"/>
          <ac:spMkLst>
            <pc:docMk/>
            <pc:sldMk cId="2917593691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1:58.058" v="188"/>
          <ac:spMkLst>
            <pc:docMk/>
            <pc:sldMk cId="2917593691" sldId="261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20:43.157" v="487" actId="1076"/>
          <ac:spMkLst>
            <pc:docMk/>
            <pc:sldMk cId="2917593691" sldId="261"/>
            <ac:spMk id="6" creationId="{599B9CBA-C5DE-9B93-7536-09BACF0BF2D4}"/>
          </ac:spMkLst>
        </pc:spChg>
        <pc:picChg chg="add mod ord modCrop">
          <ac:chgData name="Nicolás Rodríguez Uribe" userId="743eddab-4d2c-4c93-bdc4-e21608900313" providerId="ADAL" clId="{F587B0DE-9DE0-4A3F-84A3-385E77231ABF}" dt="2023-09-15T14:20:02.564" v="474" actId="1076"/>
          <ac:picMkLst>
            <pc:docMk/>
            <pc:sldMk cId="2917593691" sldId="261"/>
            <ac:picMk id="3" creationId="{B55E02DA-6D89-550C-213E-137B1DD5B1D3}"/>
          </ac:picMkLst>
        </pc:picChg>
      </pc:sldChg>
      <pc:sldChg chg="addSp modSp add mod">
        <pc:chgData name="Nicolás Rodríguez Uribe" userId="743eddab-4d2c-4c93-bdc4-e21608900313" providerId="ADAL" clId="{F587B0DE-9DE0-4A3F-84A3-385E77231ABF}" dt="2023-09-22T14:00:29.380" v="608" actId="1076"/>
        <pc:sldMkLst>
          <pc:docMk/>
          <pc:sldMk cId="1958732488" sldId="262"/>
        </pc:sldMkLst>
        <pc:spChg chg="add mod">
          <ac:chgData name="Nicolás Rodríguez Uribe" userId="743eddab-4d2c-4c93-bdc4-e21608900313" providerId="ADAL" clId="{F587B0DE-9DE0-4A3F-84A3-385E77231ABF}" dt="2023-09-22T14:00:29.380" v="608" actId="1076"/>
          <ac:spMkLst>
            <pc:docMk/>
            <pc:sldMk cId="1958732488" sldId="262"/>
            <ac:spMk id="2" creationId="{2B6A567E-7715-BD1C-849B-CF713F2ABF28}"/>
          </ac:spMkLst>
        </pc:spChg>
        <pc:spChg chg="mod">
          <ac:chgData name="Nicolás Rodríguez Uribe" userId="743eddab-4d2c-4c93-bdc4-e21608900313" providerId="ADAL" clId="{F587B0DE-9DE0-4A3F-84A3-385E77231ABF}" dt="2023-09-15T08:07:10.185" v="245" actId="20577"/>
          <ac:spMkLst>
            <pc:docMk/>
            <pc:sldMk cId="1958732488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6:29.768" v="242" actId="6549"/>
          <ac:spMkLst>
            <pc:docMk/>
            <pc:sldMk cId="1958732488" sldId="262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F587B0DE-9DE0-4A3F-84A3-385E77231ABF}" dt="2023-09-22T13:59:54.749" v="605" actId="1076"/>
          <ac:picMkLst>
            <pc:docMk/>
            <pc:sldMk cId="1958732488" sldId="262"/>
            <ac:picMk id="1026" creationId="{22249319-7A50-24B1-972E-E7D2BECFA4F4}"/>
          </ac:picMkLst>
        </pc:picChg>
      </pc:sldChg>
      <pc:sldChg chg="modSp add mod">
        <pc:chgData name="Nicolás Rodríguez Uribe" userId="743eddab-4d2c-4c93-bdc4-e21608900313" providerId="ADAL" clId="{F587B0DE-9DE0-4A3F-84A3-385E77231ABF}" dt="2023-09-15T08:07:13.799" v="248" actId="20577"/>
        <pc:sldMkLst>
          <pc:docMk/>
          <pc:sldMk cId="894659187" sldId="263"/>
        </pc:sldMkLst>
        <pc:spChg chg="mod">
          <ac:chgData name="Nicolás Rodríguez Uribe" userId="743eddab-4d2c-4c93-bdc4-e21608900313" providerId="ADAL" clId="{F587B0DE-9DE0-4A3F-84A3-385E77231ABF}" dt="2023-09-15T08:07:13.799" v="248" actId="20577"/>
          <ac:spMkLst>
            <pc:docMk/>
            <pc:sldMk cId="894659187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7:03.947" v="243" actId="6549"/>
          <ac:spMkLst>
            <pc:docMk/>
            <pc:sldMk cId="894659187" sldId="26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44:47.123" v="265" actId="6549"/>
        <pc:sldMkLst>
          <pc:docMk/>
          <pc:sldMk cId="738696890" sldId="264"/>
        </pc:sldMkLst>
        <pc:spChg chg="mod">
          <ac:chgData name="Nicolás Rodríguez Uribe" userId="743eddab-4d2c-4c93-bdc4-e21608900313" providerId="ADAL" clId="{F587B0DE-9DE0-4A3F-84A3-385E77231ABF}" dt="2023-09-15T13:44:33.636" v="262" actId="20577"/>
          <ac:spMkLst>
            <pc:docMk/>
            <pc:sldMk cId="738696890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4:47.123" v="265" actId="6549"/>
          <ac:spMkLst>
            <pc:docMk/>
            <pc:sldMk cId="738696890" sldId="264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14:14:09.495" v="463" actId="113"/>
        <pc:sldMkLst>
          <pc:docMk/>
          <pc:sldMk cId="541243249" sldId="265"/>
        </pc:sldMkLst>
        <pc:spChg chg="add del">
          <ac:chgData name="Nicolás Rodríguez Uribe" userId="743eddab-4d2c-4c93-bdc4-e21608900313" providerId="ADAL" clId="{F587B0DE-9DE0-4A3F-84A3-385E77231ABF}" dt="2023-09-15T13:46:27.381" v="305"/>
          <ac:spMkLst>
            <pc:docMk/>
            <pc:sldMk cId="541243249" sldId="265"/>
            <ac:spMk id="2" creationId="{5BE7BB8F-6DC5-ED0A-547F-15B85D494EB3}"/>
          </ac:spMkLst>
        </pc:spChg>
        <pc:spChg chg="add del">
          <ac:chgData name="Nicolás Rodríguez Uribe" userId="743eddab-4d2c-4c93-bdc4-e21608900313" providerId="ADAL" clId="{F587B0DE-9DE0-4A3F-84A3-385E77231ABF}" dt="2023-09-15T13:46:32.661" v="311"/>
          <ac:spMkLst>
            <pc:docMk/>
            <pc:sldMk cId="541243249" sldId="265"/>
            <ac:spMk id="3" creationId="{6B84B457-6DD1-1D69-DAEB-16735B95CA90}"/>
          </ac:spMkLst>
        </pc:spChg>
        <pc:spChg chg="mod">
          <ac:chgData name="Nicolás Rodríguez Uribe" userId="743eddab-4d2c-4c93-bdc4-e21608900313" providerId="ADAL" clId="{F587B0DE-9DE0-4A3F-84A3-385E77231ABF}" dt="2023-09-15T13:47:01.770" v="331" actId="20577"/>
          <ac:spMkLst>
            <pc:docMk/>
            <pc:sldMk cId="541243249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4:14:09.495" v="463" actId="113"/>
          <ac:spMkLst>
            <pc:docMk/>
            <pc:sldMk cId="541243249" sldId="26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F587B0DE-9DE0-4A3F-84A3-385E77231ABF}" dt="2023-09-15T14:14:19.028" v="464" actId="47"/>
        <pc:sldMkLst>
          <pc:docMk/>
          <pc:sldMk cId="3492640342" sldId="266"/>
        </pc:sldMkLst>
      </pc:sldChg>
      <pc:sldChg chg="modSp add mod">
        <pc:chgData name="Nicolás Rodríguez Uribe" userId="743eddab-4d2c-4c93-bdc4-e21608900313" providerId="ADAL" clId="{F587B0DE-9DE0-4A3F-84A3-385E77231ABF}" dt="2023-09-15T13:52:17.123" v="383"/>
        <pc:sldMkLst>
          <pc:docMk/>
          <pc:sldMk cId="2872420002" sldId="267"/>
        </pc:sldMkLst>
        <pc:spChg chg="mod">
          <ac:chgData name="Nicolás Rodríguez Uribe" userId="743eddab-4d2c-4c93-bdc4-e21608900313" providerId="ADAL" clId="{F587B0DE-9DE0-4A3F-84A3-385E77231ABF}" dt="2023-09-15T13:50:34.682" v="382" actId="20577"/>
          <ac:spMkLst>
            <pc:docMk/>
            <pc:sldMk cId="2872420002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17.123" v="383"/>
          <ac:spMkLst>
            <pc:docMk/>
            <pc:sldMk cId="2872420002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13.397" v="436" actId="6549"/>
        <pc:sldMkLst>
          <pc:docMk/>
          <pc:sldMk cId="3870959680" sldId="268"/>
        </pc:sldMkLst>
        <pc:spChg chg="mod">
          <ac:chgData name="Nicolás Rodríguez Uribe" userId="743eddab-4d2c-4c93-bdc4-e21608900313" providerId="ADAL" clId="{F587B0DE-9DE0-4A3F-84A3-385E77231ABF}" dt="2023-09-15T13:54:13.397" v="436" actId="6549"/>
          <ac:spMkLst>
            <pc:docMk/>
            <pc:sldMk cId="3870959680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59.530" v="403" actId="33524"/>
          <ac:spMkLst>
            <pc:docMk/>
            <pc:sldMk cId="3870959680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3:29.295" v="414"/>
        <pc:sldMkLst>
          <pc:docMk/>
          <pc:sldMk cId="1935842843" sldId="269"/>
        </pc:sldMkLst>
        <pc:spChg chg="mod">
          <ac:chgData name="Nicolás Rodríguez Uribe" userId="743eddab-4d2c-4c93-bdc4-e21608900313" providerId="ADAL" clId="{F587B0DE-9DE0-4A3F-84A3-385E77231ABF}" dt="2023-09-15T13:53:19.692" v="413" actId="20577"/>
          <ac:spMkLst>
            <pc:docMk/>
            <pc:sldMk cId="1935842843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3:29.295" v="414"/>
          <ac:spMkLst>
            <pc:docMk/>
            <pc:sldMk cId="1935842843" sldId="26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23.496" v="437"/>
        <pc:sldMkLst>
          <pc:docMk/>
          <pc:sldMk cId="307132690" sldId="270"/>
        </pc:sldMkLst>
        <pc:spChg chg="mod">
          <ac:chgData name="Nicolás Rodríguez Uribe" userId="743eddab-4d2c-4c93-bdc4-e21608900313" providerId="ADAL" clId="{F587B0DE-9DE0-4A3F-84A3-385E77231ABF}" dt="2023-09-15T13:54:07.202" v="435" actId="20577"/>
          <ac:spMkLst>
            <pc:docMk/>
            <pc:sldMk cId="30713269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4:23.496" v="437"/>
          <ac:spMkLst>
            <pc:docMk/>
            <pc:sldMk cId="307132690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5:05.361" v="444"/>
        <pc:sldMkLst>
          <pc:docMk/>
          <pc:sldMk cId="2347703056" sldId="271"/>
        </pc:sldMkLst>
        <pc:spChg chg="mod">
          <ac:chgData name="Nicolás Rodríguez Uribe" userId="743eddab-4d2c-4c93-bdc4-e21608900313" providerId="ADAL" clId="{F587B0DE-9DE0-4A3F-84A3-385E77231ABF}" dt="2023-09-15T13:55:02.397" v="443" actId="20577"/>
          <ac:spMkLst>
            <pc:docMk/>
            <pc:sldMk cId="2347703056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5:05.361" v="444"/>
          <ac:spMkLst>
            <pc:docMk/>
            <pc:sldMk cId="2347703056" sldId="271"/>
            <ac:spMk id="5" creationId="{CA4367EF-420F-8AB9-B445-DF046B536613}"/>
          </ac:spMkLst>
        </pc:spChg>
      </pc:sldChg>
      <pc:sldChg chg="addSp delSp modSp add del mod modShow modNotesTx">
        <pc:chgData name="Nicolás Rodríguez Uribe" userId="743eddab-4d2c-4c93-bdc4-e21608900313" providerId="ADAL" clId="{F587B0DE-9DE0-4A3F-84A3-385E77231ABF}" dt="2023-09-22T13:56:34.896" v="603" actId="47"/>
        <pc:sldMkLst>
          <pc:docMk/>
          <pc:sldMk cId="526095882" sldId="272"/>
        </pc:sldMkLst>
        <pc:spChg chg="add mod">
          <ac:chgData name="Nicolás Rodríguez Uribe" userId="743eddab-4d2c-4c93-bdc4-e21608900313" providerId="ADAL" clId="{F587B0DE-9DE0-4A3F-84A3-385E77231ABF}" dt="2023-09-15T14:37:46.702" v="528" actId="1076"/>
          <ac:spMkLst>
            <pc:docMk/>
            <pc:sldMk cId="526095882" sldId="272"/>
            <ac:spMk id="3" creationId="{24CB5BF0-51B7-6850-6232-5BCCE4EFB201}"/>
          </ac:spMkLst>
        </pc:spChg>
        <pc:spChg chg="mod">
          <ac:chgData name="Nicolás Rodríguez Uribe" userId="743eddab-4d2c-4c93-bdc4-e21608900313" providerId="ADAL" clId="{F587B0DE-9DE0-4A3F-84A3-385E77231ABF}" dt="2023-09-15T14:43:40.902" v="582" actId="20577"/>
          <ac:spMkLst>
            <pc:docMk/>
            <pc:sldMk cId="526095882" sldId="272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F587B0DE-9DE0-4A3F-84A3-385E77231ABF}" dt="2023-09-15T14:36:54.434" v="491" actId="478"/>
          <ac:spMkLst>
            <pc:docMk/>
            <pc:sldMk cId="526095882" sldId="272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38:08.128" v="532" actId="6549"/>
          <ac:spMkLst>
            <pc:docMk/>
            <pc:sldMk cId="526095882" sldId="272"/>
            <ac:spMk id="9" creationId="{E941EC08-A6F0-5DFF-9014-7FDE0499CF3B}"/>
          </ac:spMkLst>
        </pc:spChg>
        <pc:spChg chg="add mod">
          <ac:chgData name="Nicolás Rodríguez Uribe" userId="743eddab-4d2c-4c93-bdc4-e21608900313" providerId="ADAL" clId="{F587B0DE-9DE0-4A3F-84A3-385E77231ABF}" dt="2023-09-15T14:43:19.557" v="570" actId="1076"/>
          <ac:spMkLst>
            <pc:docMk/>
            <pc:sldMk cId="526095882" sldId="272"/>
            <ac:spMk id="14" creationId="{65DA9F88-D24D-C5F4-0B60-F5AC281543A8}"/>
          </ac:spMkLst>
        </pc:spChg>
        <pc:spChg chg="add mod">
          <ac:chgData name="Nicolás Rodríguez Uribe" userId="743eddab-4d2c-4c93-bdc4-e21608900313" providerId="ADAL" clId="{F587B0DE-9DE0-4A3F-84A3-385E77231ABF}" dt="2023-09-15T14:44:05.169" v="601" actId="20577"/>
          <ac:spMkLst>
            <pc:docMk/>
            <pc:sldMk cId="526095882" sldId="272"/>
            <ac:spMk id="15" creationId="{8D723851-1111-9456-5F71-0609DE40AB4D}"/>
          </ac:spMkLst>
        </pc:spChg>
        <pc:picChg chg="add mod">
          <ac:chgData name="Nicolás Rodríguez Uribe" userId="743eddab-4d2c-4c93-bdc4-e21608900313" providerId="ADAL" clId="{F587B0DE-9DE0-4A3F-84A3-385E77231ABF}" dt="2023-09-15T14:37:19.149" v="521" actId="1076"/>
          <ac:picMkLst>
            <pc:docMk/>
            <pc:sldMk cId="526095882" sldId="272"/>
            <ac:picMk id="7" creationId="{C2E291CE-901B-C22C-6365-F2EF52D87EBD}"/>
          </ac:picMkLst>
        </pc:picChg>
        <pc:picChg chg="add mod">
          <ac:chgData name="Nicolás Rodríguez Uribe" userId="743eddab-4d2c-4c93-bdc4-e21608900313" providerId="ADAL" clId="{F587B0DE-9DE0-4A3F-84A3-385E77231ABF}" dt="2023-09-15T14:40:47.527" v="538" actId="1076"/>
          <ac:picMkLst>
            <pc:docMk/>
            <pc:sldMk cId="526095882" sldId="272"/>
            <ac:picMk id="11" creationId="{9CB1E6B0-7EBA-17C2-E741-FA9483EDA93D}"/>
          </ac:picMkLst>
        </pc:picChg>
        <pc:picChg chg="add mod">
          <ac:chgData name="Nicolás Rodríguez Uribe" userId="743eddab-4d2c-4c93-bdc4-e21608900313" providerId="ADAL" clId="{F587B0DE-9DE0-4A3F-84A3-385E77231ABF}" dt="2023-09-15T14:42:38.462" v="546" actId="1076"/>
          <ac:picMkLst>
            <pc:docMk/>
            <pc:sldMk cId="526095882" sldId="272"/>
            <ac:picMk id="13" creationId="{A9E30379-C7C4-39E7-21DD-72C6FDCFEC2D}"/>
          </ac:picMkLst>
        </pc:picChg>
      </pc:sldChg>
      <pc:sldMasterChg chg="addSp delSp modSp mod modSldLayout sldLayoutOrd">
        <pc:chgData name="Nicolás Rodríguez Uribe" userId="743eddab-4d2c-4c93-bdc4-e21608900313" providerId="ADAL" clId="{F587B0DE-9DE0-4A3F-84A3-385E77231ABF}" dt="2023-09-13T16:11:13.898" v="46" actId="20578"/>
        <pc:sldMasterMkLst>
          <pc:docMk/>
          <pc:sldMasterMk cId="4111838297" sldId="2147483648"/>
        </pc:sldMasterMkLst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2" creationId="{FFA12173-F78D-2FB2-2BB0-30A610E58D8D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3" creationId="{C8FE5CF9-5703-2B31-F0F7-810565188DEE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4" creationId="{4874BDD6-8D7E-F2F8-71AC-4CBA348209FB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5" creationId="{43CF024D-4B48-FAAE-538A-F3F7AD43BF43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6" creationId="{BD1874EF-6BE3-694E-1694-9AA0DB94F082}"/>
          </ac:spMkLst>
        </pc:spChg>
        <pc:spChg chg="add mod">
          <ac:chgData name="Nicolás Rodríguez Uribe" userId="743eddab-4d2c-4c93-bdc4-e21608900313" providerId="ADAL" clId="{F587B0DE-9DE0-4A3F-84A3-385E77231ABF}" dt="2023-09-13T15:56:42.870" v="6" actId="14100"/>
          <ac:spMkLst>
            <pc:docMk/>
            <pc:sldMasterMk cId="4111838297" sldId="2147483648"/>
            <ac:spMk id="7" creationId="{A30849E4-1099-6697-4E31-94A70AAD25E3}"/>
          </ac:spMkLst>
        </pc:spChg>
        <pc:spChg chg="add mod">
          <ac:chgData name="Nicolás Rodríguez Uribe" userId="743eddab-4d2c-4c93-bdc4-e21608900313" providerId="ADAL" clId="{F587B0DE-9DE0-4A3F-84A3-385E77231ABF}" dt="2023-09-13T15:56:38.670" v="5" actId="14100"/>
          <ac:spMkLst>
            <pc:docMk/>
            <pc:sldMasterMk cId="4111838297" sldId="2147483648"/>
            <ac:spMk id="8" creationId="{E3C80A5F-50DD-A4E3-3250-3998DCB8EB25}"/>
          </ac:spMkLst>
        </pc:spChg>
        <pc:picChg chg="add mod">
          <ac:chgData name="Nicolás Rodríguez Uribe" userId="743eddab-4d2c-4c93-bdc4-e21608900313" providerId="ADAL" clId="{F587B0DE-9DE0-4A3F-84A3-385E77231ABF}" dt="2023-09-13T15:56:49.567" v="7" actId="1076"/>
          <ac:picMkLst>
            <pc:docMk/>
            <pc:sldMasterMk cId="4111838297" sldId="2147483648"/>
            <ac:picMk id="9" creationId="{0A10D2B2-6AA0-9A2F-0926-113B081EE139}"/>
          </ac:picMkLst>
        </pc:picChg>
        <pc:sldLayoutChg chg="modSp mod ord">
          <pc:chgData name="Nicolás Rodríguez Uribe" userId="743eddab-4d2c-4c93-bdc4-e21608900313" providerId="ADAL" clId="{F587B0DE-9DE0-4A3F-84A3-385E77231ABF}" dt="2023-09-13T16:10:22.508" v="23" actId="20578"/>
          <pc:sldLayoutMkLst>
            <pc:docMk/>
            <pc:sldMasterMk cId="4111838297" sldId="2147483648"/>
            <pc:sldLayoutMk cId="840078123" sldId="2147483663"/>
          </pc:sldLayoutMkLst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5" creationId="{00000000-0000-0000-0000-000000000000}"/>
            </ac:spMkLst>
          </pc:spChg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6" creationId="{00000000-0000-0000-0000-000000000000}"/>
            </ac:spMkLst>
          </pc:spChg>
        </pc:sldLayoutChg>
        <pc:sldLayoutChg chg="modSp ord">
          <pc:chgData name="Nicolás Rodríguez Uribe" userId="743eddab-4d2c-4c93-bdc4-e21608900313" providerId="ADAL" clId="{F587B0DE-9DE0-4A3F-84A3-385E77231ABF}" dt="2023-09-13T16:11:13.898" v="46" actId="20578"/>
          <pc:sldLayoutMkLst>
            <pc:docMk/>
            <pc:sldMasterMk cId="4111838297" sldId="2147483648"/>
            <pc:sldLayoutMk cId="1824658982" sldId="2147483664"/>
          </pc:sldLayoutMkLst>
          <pc:spChg chg="mod">
            <ac:chgData name="Nicolás Rodríguez Uribe" userId="743eddab-4d2c-4c93-bdc4-e21608900313" providerId="ADAL" clId="{F587B0DE-9DE0-4A3F-84A3-385E77231ABF}" dt="2023-09-13T16:10:57.139" v="40"/>
            <ac:spMkLst>
              <pc:docMk/>
              <pc:sldMasterMk cId="4111838297" sldId="2147483648"/>
              <pc:sldLayoutMk cId="1824658982" sldId="2147483664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06.538" v="43"/>
          <pc:sldLayoutMkLst>
            <pc:docMk/>
            <pc:sldMasterMk cId="4111838297" sldId="2147483648"/>
            <pc:sldLayoutMk cId="346563950" sldId="2147483665"/>
          </pc:sldLayoutMkLst>
          <pc:spChg chg="mod">
            <ac:chgData name="Nicolás Rodríguez Uribe" userId="743eddab-4d2c-4c93-bdc4-e21608900313" providerId="ADAL" clId="{F587B0DE-9DE0-4A3F-84A3-385E77231ABF}" dt="2023-09-13T16:11:06.538" v="43"/>
            <ac:spMkLst>
              <pc:docMk/>
              <pc:sldMasterMk cId="4111838297" sldId="2147483648"/>
              <pc:sldLayoutMk cId="346563950" sldId="2147483665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10.482" v="44"/>
          <pc:sldLayoutMkLst>
            <pc:docMk/>
            <pc:sldMasterMk cId="4111838297" sldId="2147483648"/>
            <pc:sldLayoutMk cId="3074649759" sldId="2147483665"/>
          </pc:sldLayoutMkLst>
          <pc:spChg chg="mod">
            <ac:chgData name="Nicolás Rodríguez Uribe" userId="743eddab-4d2c-4c93-bdc4-e21608900313" providerId="ADAL" clId="{F587B0DE-9DE0-4A3F-84A3-385E77231ABF}" dt="2023-09-13T16:11:10.482" v="44"/>
            <ac:spMkLst>
              <pc:docMk/>
              <pc:sldMasterMk cId="4111838297" sldId="2147483648"/>
              <pc:sldLayoutMk cId="3074649759" sldId="2147483665"/>
              <ac:spMk id="75" creationId="{00000000-0000-0000-0000-000000000000}"/>
            </ac:spMkLst>
          </pc:spChg>
        </pc:sldLayoutChg>
      </pc:sldMasterChg>
      <pc:sldMasterChg chg="del delSldLayout modSldLayout sldLayoutOrd">
        <pc:chgData name="Nicolás Rodríguez Uribe" userId="743eddab-4d2c-4c93-bdc4-e21608900313" providerId="ADAL" clId="{F587B0DE-9DE0-4A3F-84A3-385E77231ABF}" dt="2023-09-13T16:10:46.016" v="39" actId="2696"/>
        <pc:sldMasterMkLst>
          <pc:docMk/>
          <pc:sldMasterMk cId="4180822244" sldId="2147483661"/>
        </pc:sldMasterMkLst>
        <pc:sldLayoutChg chg="del">
          <pc:chgData name="Nicolás Rodríguez Uribe" userId="743eddab-4d2c-4c93-bdc4-e21608900313" providerId="ADAL" clId="{F587B0DE-9DE0-4A3F-84A3-385E77231ABF}" dt="2023-09-13T16:10:45.917" v="28" actId="2696"/>
          <pc:sldLayoutMkLst>
            <pc:docMk/>
            <pc:sldMasterMk cId="4180822244" sldId="2147483661"/>
            <pc:sldLayoutMk cId="1161358903" sldId="2147483662"/>
          </pc:sldLayoutMkLst>
        </pc:sldLayoutChg>
        <pc:sldLayoutChg chg="del ord">
          <pc:chgData name="Nicolás Rodríguez Uribe" userId="743eddab-4d2c-4c93-bdc4-e21608900313" providerId="ADAL" clId="{F587B0DE-9DE0-4A3F-84A3-385E77231ABF}" dt="2023-09-13T16:10:45.928" v="29" actId="2696"/>
          <pc:sldLayoutMkLst>
            <pc:docMk/>
            <pc:sldMasterMk cId="4180822244" sldId="2147483661"/>
            <pc:sldLayoutMk cId="2907105533" sldId="2147483664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38" v="30" actId="2696"/>
          <pc:sldLayoutMkLst>
            <pc:docMk/>
            <pc:sldMasterMk cId="4180822244" sldId="2147483661"/>
            <pc:sldLayoutMk cId="4024513528" sldId="2147483665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47" v="31" actId="2696"/>
          <pc:sldLayoutMkLst>
            <pc:docMk/>
            <pc:sldMasterMk cId="4180822244" sldId="2147483661"/>
            <pc:sldLayoutMk cId="1123134260" sldId="2147483666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58" v="32" actId="2696"/>
          <pc:sldLayoutMkLst>
            <pc:docMk/>
            <pc:sldMasterMk cId="4180822244" sldId="2147483661"/>
            <pc:sldLayoutMk cId="3111790207" sldId="2147483667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65" v="33" actId="2696"/>
          <pc:sldLayoutMkLst>
            <pc:docMk/>
            <pc:sldMasterMk cId="4180822244" sldId="2147483661"/>
            <pc:sldLayoutMk cId="2838244089" sldId="2147483668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73" v="34" actId="2696"/>
          <pc:sldLayoutMkLst>
            <pc:docMk/>
            <pc:sldMasterMk cId="4180822244" sldId="2147483661"/>
            <pc:sldLayoutMk cId="2838997431" sldId="2147483669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84" v="35" actId="2696"/>
          <pc:sldLayoutMkLst>
            <pc:docMk/>
            <pc:sldMasterMk cId="4180822244" sldId="2147483661"/>
            <pc:sldLayoutMk cId="3145926480" sldId="2147483670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1" v="36" actId="2696"/>
          <pc:sldLayoutMkLst>
            <pc:docMk/>
            <pc:sldMasterMk cId="4180822244" sldId="2147483661"/>
            <pc:sldLayoutMk cId="2960547077" sldId="2147483671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9" v="37" actId="2696"/>
          <pc:sldLayoutMkLst>
            <pc:docMk/>
            <pc:sldMasterMk cId="4180822244" sldId="2147483661"/>
            <pc:sldLayoutMk cId="2334018948" sldId="2147483672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6.006" v="38" actId="2696"/>
          <pc:sldLayoutMkLst>
            <pc:docMk/>
            <pc:sldMasterMk cId="4180822244" sldId="2147483661"/>
            <pc:sldLayoutMk cId="454692734" sldId="2147483673"/>
          </pc:sldLayoutMkLst>
        </pc:sldLayoutChg>
      </pc:sldMasterChg>
      <pc:sldMasterChg chg="mod delSldLayout">
        <pc:chgData name="Nicolás Rodríguez Uribe" userId="743eddab-4d2c-4c93-bdc4-e21608900313" providerId="ADAL" clId="{F587B0DE-9DE0-4A3F-84A3-385E77231ABF}" dt="2023-09-13T16:12:58.286" v="52" actId="6013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F587B0DE-9DE0-4A3F-84A3-385E77231ABF}" dt="2023-09-13T16:11:50.320" v="47" actId="2696"/>
          <pc:sldLayoutMkLst>
            <pc:docMk/>
            <pc:sldMasterMk cId="952985222" sldId="2147483665"/>
            <pc:sldLayoutMk cId="2963494242" sldId="2147483666"/>
          </pc:sldLayoutMkLst>
        </pc:sldLayoutChg>
      </pc:sldMasterChg>
      <pc:sldMasterChg chg="addSp modSp mod modSldLayout">
        <pc:chgData name="Nicolás Rodríguez Uribe" userId="743eddab-4d2c-4c93-bdc4-e21608900313" providerId="ADAL" clId="{F587B0DE-9DE0-4A3F-84A3-385E77231ABF}" dt="2023-09-15T08:07:57.925" v="249"/>
        <pc:sldMasterMkLst>
          <pc:docMk/>
          <pc:sldMasterMk cId="2165316136" sldId="2147483665"/>
        </pc:sldMasterMkLst>
        <pc:spChg chg="add mod">
          <ac:chgData name="Nicolás Rodríguez Uribe" userId="743eddab-4d2c-4c93-bdc4-e21608900313" providerId="ADAL" clId="{F587B0DE-9DE0-4A3F-84A3-385E77231ABF}" dt="2023-09-15T07:55:09.163" v="137" actId="1036"/>
          <ac:spMkLst>
            <pc:docMk/>
            <pc:sldMasterMk cId="2165316136" sldId="2147483665"/>
            <ac:spMk id="2" creationId="{FBCB3CC0-E4BC-B4E6-51BD-CB7EFB49383B}"/>
          </ac:spMkLst>
        </pc:spChg>
        <pc:sldLayoutChg chg="addSp modSp mod">
          <pc:chgData name="Nicolás Rodríguez Uribe" userId="743eddab-4d2c-4c93-bdc4-e21608900313" providerId="ADAL" clId="{F587B0DE-9DE0-4A3F-84A3-385E77231ABF}" dt="2023-09-15T08:07:57.925" v="249"/>
          <pc:sldLayoutMkLst>
            <pc:docMk/>
            <pc:sldMasterMk cId="2165316136" sldId="2147483665"/>
            <pc:sldLayoutMk cId="2453200760" sldId="2147483666"/>
          </pc:sldLayoutMkLst>
          <pc:spChg chg="add mod">
            <ac:chgData name="Nicolás Rodríguez Uribe" userId="743eddab-4d2c-4c93-bdc4-e21608900313" providerId="ADAL" clId="{F587B0DE-9DE0-4A3F-84A3-385E77231ABF}" dt="2023-09-15T08:07:57.925" v="249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mod">
            <ac:chgData name="Nicolás Rodríguez Uribe" userId="743eddab-4d2c-4c93-bdc4-e21608900313" providerId="ADAL" clId="{F587B0DE-9DE0-4A3F-84A3-385E77231ABF}" dt="2023-09-15T07:54:34.104" v="117" actId="1076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702EC-E07C-461F-9AE8-5D13CA0BA2CF}" type="datetimeFigureOut">
              <a:rPr lang="es-ES" smtClean="0"/>
              <a:t>15/12/2023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3F779-D5B0-4629-AB7B-680D4D369FE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7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1000" y="-32400"/>
            <a:ext cx="7707240" cy="104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30" b="1" spc="-1">
                <a:solidFill>
                  <a:srgbClr val="C9211E"/>
                </a:solidFill>
                <a:latin typeface="Corbel"/>
              </a:rPr>
              <a:t>Click to edit the title text format</a:t>
            </a:r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65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8D0B-7D4B-E666-8770-B405641A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9693F-C037-2ED3-238C-59757025D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DA11E-D207-634F-1812-FA49BA5F3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C71BE-8CCC-3FD2-3770-AB54B87D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622D5-36C6-757A-387B-1A255AF6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E50AB4-5925-1D12-BB30-61C87585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52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98B80-6FB8-4A7B-9AE7-1A9B8F0E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4144E-F330-8DF6-B188-D57EF5025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775CD-FF03-06C8-9E6A-DF0AA194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D646A-D311-85B8-9B71-706570C1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B12D-256D-B13A-FED2-7BDC044E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58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6CED6-CBDC-6A37-56B8-59DE82781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150ED-655B-9BD2-AB90-6036CBBA3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4ED52-E73C-8B75-7148-F8769BC37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323D7-281F-1469-F5FF-5CAAF371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9D2C-2BCA-A1B3-7BDA-192D772F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7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000" b="0" strike="noStrike" spc="-1">
              <a:solidFill>
                <a:srgbClr val="4C4C4C"/>
              </a:solidFill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C4C4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9571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07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CF33EC33-4B36-5544-9724-F18BD395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baseline="0">
                <a:solidFill>
                  <a:srgbClr val="CB0017"/>
                </a:solidFill>
                <a:latin typeface="Söhne"/>
                <a:cs typeface="Times New Roman" panose="02020603050405020304" pitchFamily="18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2D9FF66F-DA14-FCE2-B527-D7226B72029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843876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Clr>
                <a:srgbClr val="CB0017"/>
              </a:buClr>
              <a:defRPr sz="3600">
                <a:latin typeface="Söhne"/>
                <a:cs typeface="Quire Sans" panose="020B0502040400020003" pitchFamily="34" charset="0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73CDB06-A216-3608-D7C6-BAEAEA19F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200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95CC8-A8B5-153C-387B-906BCA32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0E74-379E-DFFC-0CD6-7865C3EB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249F8-8CED-49DB-4A36-38A4741A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5BF5B-9580-AADF-8A41-8927D24E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139A4-7ED7-07BB-F5AD-A8AED068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43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5D047-47C2-51D3-4BA2-71DFD9AD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5E2A-74F2-9775-48CE-783554DA4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F781-E97E-76AB-9533-57F2BAEB5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1BD4-4894-5A50-FCD2-1D1511A55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1FC9-95F2-A4EB-C630-8D27FBF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91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31EA-D083-FBBA-E9E7-1B41D0DA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CA69D-261F-5C51-60DD-0F399D537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5E8B0-BDB4-44A9-133D-905D4879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53AD7-6A4C-8FA9-4019-7AE639CF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61B42-98D9-06C5-7CA2-2999DF97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757B7-CEF7-1374-D6C1-0F60AD76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55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CA69-EA6C-DEF3-35CF-A1FEDBAC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CCBB7-AD4F-9E69-9350-B6BB6C87F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9B408-E54C-C120-351C-ADF62E3DB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0F3A9-2703-E2F8-D325-F3C66B390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5A3AC-4A4A-38DB-3C55-2949F77DF1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6D448-7913-48EF-A229-8EF36966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2FD8A2-DDC8-0994-DD38-BE6522DB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6604F-1596-5A14-F4C1-EA5F6824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92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D1C7-FF8C-6D82-4401-A2FE6BC6F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B3122-0C49-B387-2BCA-F1186DCA2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A8D1A-6574-5307-649D-385660C0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628D-8D58-A983-234A-DCFC16AD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FA6C5-B9EA-25C7-94B3-D75AD8160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750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FB29-EE28-1FF6-A336-53F8933B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B5199-96BF-8044-C8D5-70C4BF5E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898AD-B888-296D-76E7-A46DD664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152C9-DB55-9313-1628-97529437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455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AFD53-DDB4-0EE7-C123-509F554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5C9E7-B3BD-2ACB-ACE2-0EAAE6C9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38FD-C168-07B7-5987-03463408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216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F82C-B5DA-DFAE-80E9-CBE4E23E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CD57-CF33-646B-8329-499DB745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22226-BEF8-5683-D7B3-D3363AFCD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820B1-D414-675F-F01E-2C8AC7CB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FFE63-3DEC-49A6-9DFB-790BEE28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837C-F940-108D-7F2C-31C639B0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566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27A7-3F23-467C-8616-7121B12B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91AA2-ADEA-10E8-81DD-881A11CD4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EA926-0DD8-CF86-2EA4-C346B30FA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38F60-39E5-F038-7F8F-07CF4D9E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A2252-DE85-B5CE-51E2-5A329F525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DF584-02F0-19E4-2E13-29A4F210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575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0820-8AF5-1E62-A046-581DDD2EB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DCB83-EE90-B3E7-A5CD-1F1B07EA4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6954F-0589-4A6E-CB12-0A23C3D9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099D2-DEEE-0772-FEF5-C93A4E5A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CF78-BDE4-E25C-F6BA-FE9C5550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2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8408B8-C8D0-56C0-7ADE-57053860F4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B0286-59AE-7C4B-9F0D-6CEE2EE4C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9BE8F-27A8-7563-78F6-A303A12B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8FFC5-0357-FEE2-66E9-CB9473EC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1434-0845-A838-1902-F6CA77DF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8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7145-6311-8478-4FF7-D964F8F3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FBBC-9E14-8DB7-2CA1-835C9896E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29699-8A00-88D9-B1DA-1C194D93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30647-4942-555F-A334-688EAC65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6270B-76B8-6034-3DA6-878CAE23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48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28E6-5315-658B-260B-43AFB7E1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F821F-7548-D1D0-F853-863218B52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F3738-90A6-9CAA-F629-161B12E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2FF1-B294-B9EB-4BDC-FD0CDA58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663D2-B3E9-FC0E-DC80-D89DCF84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46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D7DC-C609-4F62-9402-FA01774D0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9BD2-6EA3-D38F-2EE6-D0337B75E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B930B-821A-DACC-46B1-2C4B44FA9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0C28-974B-5FBA-39BA-674E4C64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7E487-BB42-8861-8121-E3DF322A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8FB79-FECB-1F4F-1E22-E483A93C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1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4361-DDC6-5281-819C-051FD5BB8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02A9B-ED8C-3B5F-61F0-67161A06D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33908-5FBA-8654-5AAE-F38D704C5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086522-7A99-52DC-97AE-A3BE58E111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424D9E-D06B-A8A3-FD52-E4914CE5E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C0DCD-2AFF-20AC-C265-B591B668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596A-33D9-57E1-4016-CB5A7A26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EBFF1-6E55-CE88-90B0-436882A9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56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B069-34E6-4EF8-6989-AE89B0E3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40D5A3-F6E9-A050-6D11-23EA05AE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829F4-71C0-1EBC-34DB-DCD844C6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F14FC-572B-BFB3-6C75-273644F6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5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AFD6D-4A03-2E52-F752-09F4BA7D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E0D27-AFCE-0129-073A-5A797842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C85E6-E347-9B1E-5226-388600353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3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AD72-9E19-D0CC-786B-B37166261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8508C-7E02-B1E3-022C-17723B9DE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F22AD-2331-0D47-84A4-016D608CE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6296F-6ED9-4BFB-BDEE-3671C0A815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6C4D4-C338-D94E-D6A0-50E0EE3BD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2C79D-78F2-790B-359F-F64B3296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23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8 Rectángulo_2">
            <a:extLst>
              <a:ext uri="{FF2B5EF4-FFF2-40B4-BE49-F238E27FC236}">
                <a16:creationId xmlns:a16="http://schemas.microsoft.com/office/drawing/2014/main" id="{A30849E4-1099-6697-4E31-94A70AAD25E3}"/>
              </a:ext>
            </a:extLst>
          </p:cNvPr>
          <p:cNvSpPr/>
          <p:nvPr userDrawn="1"/>
        </p:nvSpPr>
        <p:spPr>
          <a:xfrm>
            <a:off x="-1" y="5949756"/>
            <a:ext cx="12192001" cy="928315"/>
          </a:xfrm>
          <a:prstGeom prst="rect">
            <a:avLst/>
          </a:prstGeom>
          <a:solidFill>
            <a:srgbClr val="000000"/>
          </a:solidFill>
          <a:ln w="50760">
            <a:noFill/>
          </a:ln>
          <a:effectLst>
            <a:outerShdw dist="25560" dir="54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8" name="32 Rectángulo">
            <a:extLst>
              <a:ext uri="{FF2B5EF4-FFF2-40B4-BE49-F238E27FC236}">
                <a16:creationId xmlns:a16="http://schemas.microsoft.com/office/drawing/2014/main" id="{E3C80A5F-50DD-A4E3-3250-3998DCB8EB25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A10D2B2-6AA0-9A2F-0926-113B081EE1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4799" y="5018956"/>
            <a:ext cx="39624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 Rectángulo">
            <a:extLst>
              <a:ext uri="{FF2B5EF4-FFF2-40B4-BE49-F238E27FC236}">
                <a16:creationId xmlns:a16="http://schemas.microsoft.com/office/drawing/2014/main" id="{2B9908EF-321C-44D3-7683-85AE0E35EE64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833BA16-1187-22BD-EAE7-D38E874AB6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2501" y="6492875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  <p:sp>
        <p:nvSpPr>
          <p:cNvPr id="2" name="32 Rectángulo">
            <a:extLst>
              <a:ext uri="{FF2B5EF4-FFF2-40B4-BE49-F238E27FC236}">
                <a16:creationId xmlns:a16="http://schemas.microsoft.com/office/drawing/2014/main" id="{FBCB3CC0-E4BC-B4E6-51BD-CB7EFB49383B}"/>
              </a:ext>
            </a:extLst>
          </p:cNvPr>
          <p:cNvSpPr/>
          <p:nvPr userDrawn="1"/>
        </p:nvSpPr>
        <p:spPr>
          <a:xfrm>
            <a:off x="0" y="992658"/>
            <a:ext cx="12191641" cy="4571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16531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ustache.github.io/mustache.5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Desarrollo de sistemas distribuidos y aplicaciones web.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2.2: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Spring Web y </a:t>
            </a:r>
            <a:r>
              <a:rPr lang="es-ES" sz="3600" b="1" spc="-1" dirty="0" err="1">
                <a:solidFill>
                  <a:srgbClr val="CB0017"/>
                </a:solidFill>
                <a:latin typeface="Corbel"/>
              </a:rPr>
              <a:t>Mustache</a:t>
            </a:r>
            <a:endParaRPr lang="es-ES" sz="3600" b="1" spc="-1" dirty="0">
              <a:solidFill>
                <a:srgbClr val="CB0017"/>
              </a:solidFill>
              <a:latin typeface="Corbel"/>
            </a:endParaRP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Condicionales y bucles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10</a:t>
            </a:fld>
            <a:endParaRPr lang="es-ES"/>
          </a:p>
        </p:txBody>
      </p:sp>
      <p:sp>
        <p:nvSpPr>
          <p:cNvPr id="9" name="Subtitle 4">
            <a:extLst>
              <a:ext uri="{FF2B5EF4-FFF2-40B4-BE49-F238E27FC236}">
                <a16:creationId xmlns:a16="http://schemas.microsoft.com/office/drawing/2014/main" id="{1E95B964-695D-7C25-B4E1-EFB8E1CDA5A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22287" y="1077550"/>
            <a:ext cx="2350008" cy="666360"/>
          </a:xfrm>
        </p:spPr>
        <p:txBody>
          <a:bodyPr/>
          <a:lstStyle/>
          <a:p>
            <a:pPr marL="0" indent="0">
              <a:buNone/>
            </a:pPr>
            <a:r>
              <a:rPr lang="es-ES" sz="3000" dirty="0"/>
              <a:t>Producto.java</a:t>
            </a:r>
          </a:p>
        </p:txBody>
      </p:sp>
      <p:sp>
        <p:nvSpPr>
          <p:cNvPr id="12" name="Subtitle 4">
            <a:extLst>
              <a:ext uri="{FF2B5EF4-FFF2-40B4-BE49-F238E27FC236}">
                <a16:creationId xmlns:a16="http://schemas.microsoft.com/office/drawing/2014/main" id="{10B6D680-5A04-2D1A-43E8-4B6C39C5ADA6}"/>
              </a:ext>
            </a:extLst>
          </p:cNvPr>
          <p:cNvSpPr txBox="1">
            <a:spLocks/>
          </p:cNvSpPr>
          <p:nvPr/>
        </p:nvSpPr>
        <p:spPr>
          <a:xfrm>
            <a:off x="5353087" y="1077550"/>
            <a:ext cx="4123422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ProductoControlador.java</a:t>
            </a:r>
          </a:p>
        </p:txBody>
      </p:sp>
      <p:sp>
        <p:nvSpPr>
          <p:cNvPr id="13" name="Subtitle 4">
            <a:extLst>
              <a:ext uri="{FF2B5EF4-FFF2-40B4-BE49-F238E27FC236}">
                <a16:creationId xmlns:a16="http://schemas.microsoft.com/office/drawing/2014/main" id="{AF4A86E6-79D8-4C45-52BE-3EC55C66541C}"/>
              </a:ext>
            </a:extLst>
          </p:cNvPr>
          <p:cNvSpPr txBox="1">
            <a:spLocks/>
          </p:cNvSpPr>
          <p:nvPr/>
        </p:nvSpPr>
        <p:spPr>
          <a:xfrm>
            <a:off x="371713" y="3969131"/>
            <a:ext cx="10942537" cy="253588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3000" dirty="0"/>
              <a:t>En este caso, en lugar de pasar </a:t>
            </a:r>
          </a:p>
          <a:p>
            <a:pPr marL="0" indent="0">
              <a:buNone/>
            </a:pPr>
            <a:r>
              <a:rPr lang="es-ES" sz="3000" dirty="0"/>
              <a:t>un único elemento, se pasa una lista de ellos, en este caso de Producto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8D0DDE6-742D-D5AB-0E94-2FF1C704D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086" y="1690062"/>
            <a:ext cx="6467201" cy="3477875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  <a:t>@Controller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class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ProductoControlador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  <a:t>@GetMapping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"/productos"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JetBrains Mono"/>
              </a:rPr>
              <a:t>listarProductos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List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&lt;Producto&gt; productos =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Arrays.</a:t>
            </a:r>
            <a:r>
              <a:rPr kumimoji="0" lang="es-ES" altLang="es-ES" sz="2000" b="0" i="1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asList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    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new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Producto(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897BB"/>
                </a:solidFill>
                <a:effectLst/>
                <a:latin typeface="JetBrains Mono"/>
              </a:rPr>
              <a:t>1L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"Producto 1"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897BB"/>
                </a:solidFill>
                <a:effectLst/>
                <a:latin typeface="JetBrains Mono"/>
              </a:rPr>
              <a:t>10.0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true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        new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Producto(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897BB"/>
                </a:solidFill>
                <a:effectLst/>
                <a:latin typeface="JetBrains Mono"/>
              </a:rPr>
              <a:t>2L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"Producto 2"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897BB"/>
                </a:solidFill>
                <a:effectLst/>
                <a:latin typeface="JetBrains Mono"/>
              </a:rPr>
              <a:t>15.0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false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))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model.addAttribute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"productos"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productos)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return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"productos"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7A2E84C4-14B5-BB73-EF61-64BC2C27A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286" y="1690062"/>
            <a:ext cx="4700018" cy="2554545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class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Producto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Long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id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nombre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Double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precio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private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boolean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disponible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//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Getters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,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setters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 and constructive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369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>
                <a:solidFill>
                  <a:srgbClr val="CB0017"/>
                </a:solidFill>
              </a:rPr>
              <a:t>Condicionales y bucles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11</a:t>
            </a:fld>
            <a:endParaRPr lang="es-ES"/>
          </a:p>
        </p:txBody>
      </p:sp>
      <p:sp>
        <p:nvSpPr>
          <p:cNvPr id="10" name="Subtitle 4">
            <a:extLst>
              <a:ext uri="{FF2B5EF4-FFF2-40B4-BE49-F238E27FC236}">
                <a16:creationId xmlns:a16="http://schemas.microsoft.com/office/drawing/2014/main" id="{4AD29349-987F-1BA7-02A9-5A215B862182}"/>
              </a:ext>
            </a:extLst>
          </p:cNvPr>
          <p:cNvSpPr txBox="1">
            <a:spLocks/>
          </p:cNvSpPr>
          <p:nvPr/>
        </p:nvSpPr>
        <p:spPr>
          <a:xfrm>
            <a:off x="483245" y="915995"/>
            <a:ext cx="8773668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 err="1"/>
              <a:t>src</a:t>
            </a:r>
            <a:r>
              <a:rPr lang="es-ES" sz="3000" dirty="0"/>
              <a:t>/</a:t>
            </a:r>
            <a:r>
              <a:rPr lang="es-ES" sz="3000" dirty="0" err="1"/>
              <a:t>main</a:t>
            </a:r>
            <a:r>
              <a:rPr lang="es-ES" sz="3000" dirty="0"/>
              <a:t>/</a:t>
            </a:r>
            <a:r>
              <a:rPr lang="es-ES" sz="3000" dirty="0" err="1"/>
              <a:t>resources</a:t>
            </a:r>
            <a:r>
              <a:rPr lang="es-ES" sz="3000" dirty="0"/>
              <a:t>/</a:t>
            </a:r>
            <a:r>
              <a:rPr lang="es-ES" sz="3000" dirty="0" err="1"/>
              <a:t>templates</a:t>
            </a:r>
            <a:r>
              <a:rPr lang="es-ES" sz="3000" dirty="0"/>
              <a:t>/</a:t>
            </a:r>
            <a:r>
              <a:rPr lang="es-ES" sz="3000" dirty="0" err="1"/>
              <a:t>productos.mustache</a:t>
            </a:r>
            <a:endParaRPr lang="es-ES" sz="3000" dirty="0"/>
          </a:p>
        </p:txBody>
      </p:sp>
      <p:sp>
        <p:nvSpPr>
          <p:cNvPr id="13" name="Subtitle 4">
            <a:extLst>
              <a:ext uri="{FF2B5EF4-FFF2-40B4-BE49-F238E27FC236}">
                <a16:creationId xmlns:a16="http://schemas.microsoft.com/office/drawing/2014/main" id="{7EAA5D28-BF41-F096-2EBB-9B21EE0EF58F}"/>
              </a:ext>
            </a:extLst>
          </p:cNvPr>
          <p:cNvSpPr txBox="1">
            <a:spLocks/>
          </p:cNvSpPr>
          <p:nvPr/>
        </p:nvSpPr>
        <p:spPr>
          <a:xfrm>
            <a:off x="5053636" y="1231099"/>
            <a:ext cx="6916075" cy="2472221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000" dirty="0"/>
              <a:t>{{#productos}} {{/productos}} es una región de </a:t>
            </a:r>
            <a:r>
              <a:rPr lang="es-ES" sz="2000" dirty="0" err="1"/>
              <a:t>Mustache</a:t>
            </a:r>
            <a:r>
              <a:rPr lang="es-ES" sz="2000" dirty="0"/>
              <a:t> que funciona como un bucle. En este caso, nos mostrará todos los elementos en productos.</a:t>
            </a:r>
          </a:p>
          <a:p>
            <a:pPr marL="0" indent="0">
              <a:buNone/>
            </a:pPr>
            <a:r>
              <a:rPr lang="es-ES" sz="2000" dirty="0"/>
              <a:t>{{#disponible}} {{/disponible}} muestra (Disponible) si el valor es True.</a:t>
            </a:r>
          </a:p>
          <a:p>
            <a:pPr marL="0" indent="0">
              <a:buNone/>
            </a:pPr>
            <a:r>
              <a:rPr lang="es-ES" sz="2000" dirty="0"/>
              <a:t>{{^disponible}} es justo al revés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B562D074-5F5B-7206-E948-C3C6DBD3E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245" y="1479009"/>
            <a:ext cx="4358857" cy="5262979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&lt;!DOCTYPE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html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html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&lt;head&gt; &lt;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title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Listado de Productos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title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 &lt;/head&gt;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body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&lt;h1&gt;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Productos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&lt;/h1&gt;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ul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{{#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productos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li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       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{{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nombre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 - ${{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precio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    {{#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disponible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        (Disponible)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    {{/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disponible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    {{^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disponible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        (No disponible)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    {{/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disponible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li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{{/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productos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ul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body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html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0EED12-749E-E8C3-FAC0-2A1982421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318" y="4536730"/>
            <a:ext cx="4401164" cy="20195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32DE6E-9EC1-667C-F11B-22724EB9233D}"/>
              </a:ext>
            </a:extLst>
          </p:cNvPr>
          <p:cNvSpPr txBox="1"/>
          <p:nvPr/>
        </p:nvSpPr>
        <p:spPr>
          <a:xfrm>
            <a:off x="4971341" y="3545747"/>
            <a:ext cx="6229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>
                <a:hlinkClick r:id="rId3"/>
              </a:rPr>
              <a:t>https://mustache.github.io/mustache.5.html</a:t>
            </a:r>
            <a:endParaRPr lang="es-ES" dirty="0"/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C1A0286A-C442-89FA-4E47-10F7DCE7F679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149318" y="3991791"/>
            <a:ext cx="2350008" cy="666360"/>
          </a:xfrm>
        </p:spPr>
        <p:txBody>
          <a:bodyPr/>
          <a:lstStyle/>
          <a:p>
            <a:pPr marL="0" indent="0">
              <a:buNone/>
            </a:pPr>
            <a:r>
              <a:rPr lang="es-ES" sz="3000" dirty="0"/>
              <a:t>Salida:</a:t>
            </a:r>
          </a:p>
        </p:txBody>
      </p:sp>
    </p:spTree>
    <p:extLst>
      <p:ext uri="{BB962C8B-B14F-4D97-AF65-F5344CB8AC3E}">
        <p14:creationId xmlns:p14="http://schemas.microsoft.com/office/powerpoint/2010/main" val="3129573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Formulario web y </a:t>
            </a:r>
            <a:r>
              <a:rPr lang="es-ES" dirty="0" err="1"/>
              <a:t>Mustache</a:t>
            </a:r>
            <a:endParaRPr lang="es-ES" dirty="0"/>
          </a:p>
          <a:p>
            <a:r>
              <a:rPr lang="es-ES" dirty="0"/>
              <a:t>Condicionales y bucles</a:t>
            </a:r>
          </a:p>
          <a:p>
            <a:r>
              <a:rPr lang="es-ES" b="1" dirty="0"/>
              <a:t>Formulario con validación</a:t>
            </a:r>
          </a:p>
          <a:p>
            <a:r>
              <a:rPr lang="es-ES" dirty="0"/>
              <a:t>Operaciones CRUD sobre entidad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7959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Formulario con validación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655432" cy="4589280"/>
          </a:xfrm>
        </p:spPr>
        <p:txBody>
          <a:bodyPr/>
          <a:lstStyle/>
          <a:p>
            <a:pPr algn="l"/>
            <a:r>
              <a:rPr lang="es-ES" i="0" u="sng" dirty="0">
                <a:effectLst/>
                <a:latin typeface="Söhne"/>
              </a:rPr>
              <a:t>Formulario de Contacto con Validación de Lado del Cliente:</a:t>
            </a:r>
            <a:endParaRPr lang="es-ES" u="sng" dirty="0"/>
          </a:p>
          <a:p>
            <a:r>
              <a:rPr lang="es-ES" dirty="0"/>
              <a:t>Crea una plantilla </a:t>
            </a:r>
            <a:r>
              <a:rPr lang="es-ES" dirty="0" err="1"/>
              <a:t>Mustache</a:t>
            </a:r>
            <a:r>
              <a:rPr lang="es-ES" dirty="0"/>
              <a:t> para un formulario de contacto con campos como nombre, correo electrónico y mensaje.</a:t>
            </a:r>
          </a:p>
          <a:p>
            <a:r>
              <a:rPr lang="es-ES" dirty="0"/>
              <a:t>Utiliza </a:t>
            </a:r>
            <a:r>
              <a:rPr lang="es-ES" dirty="0" err="1"/>
              <a:t>Mustache</a:t>
            </a:r>
            <a:r>
              <a:rPr lang="es-ES" dirty="0"/>
              <a:t> para generar mensajes de error o confirmación después de enviar el formulario, basándote en la respuesta del servidor.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515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Formulario con validación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655432" cy="458928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s-ES" dirty="0"/>
              <a:t>Configuración del Proyecto:</a:t>
            </a:r>
          </a:p>
          <a:p>
            <a:pPr lvl="2"/>
            <a:r>
              <a:rPr lang="es-ES" dirty="0"/>
              <a:t>Crear un proyecto Spring </a:t>
            </a:r>
            <a:r>
              <a:rPr lang="es-ES" dirty="0" err="1"/>
              <a:t>Boot</a:t>
            </a:r>
            <a:r>
              <a:rPr lang="es-ES" dirty="0"/>
              <a:t> con las dependencias de Spring Web y </a:t>
            </a:r>
            <a:r>
              <a:rPr lang="es-ES" dirty="0" err="1"/>
              <a:t>Mustache</a:t>
            </a:r>
            <a:r>
              <a:rPr lang="es-ES" dirty="0"/>
              <a:t>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Creación de un Modelo de Mensaje:</a:t>
            </a:r>
          </a:p>
          <a:p>
            <a:pPr lvl="2"/>
            <a:r>
              <a:rPr lang="es-ES" dirty="0"/>
              <a:t>Definir una clase Mensaje para representar los datos del formulario de contacto.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Controlador para el Formulario de Contacto:</a:t>
            </a:r>
          </a:p>
          <a:p>
            <a:pPr lvl="2"/>
            <a:r>
              <a:rPr lang="es-ES" dirty="0"/>
              <a:t>Crear un controlador para manejar las solicitudes GET y POST del formulario de contacto.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Vista </a:t>
            </a:r>
            <a:r>
              <a:rPr lang="es-ES" dirty="0" err="1"/>
              <a:t>Mustache</a:t>
            </a:r>
            <a:r>
              <a:rPr lang="es-ES" dirty="0"/>
              <a:t> para el Formulario de Contacto:</a:t>
            </a:r>
          </a:p>
          <a:p>
            <a:pPr lvl="2"/>
            <a:r>
              <a:rPr lang="es-ES" dirty="0"/>
              <a:t>Diseñar una plantilla </a:t>
            </a:r>
            <a:r>
              <a:rPr lang="es-ES" dirty="0" err="1"/>
              <a:t>Mustache</a:t>
            </a:r>
            <a:r>
              <a:rPr lang="es-ES" dirty="0"/>
              <a:t> para el formulario de contacto y agregar validación de lado del cliente.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0396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Formulario con validación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15</a:t>
            </a:fld>
            <a:endParaRPr lang="es-ES"/>
          </a:p>
        </p:txBody>
      </p:sp>
      <p:sp>
        <p:nvSpPr>
          <p:cNvPr id="11" name="Subtitle 4">
            <a:extLst>
              <a:ext uri="{FF2B5EF4-FFF2-40B4-BE49-F238E27FC236}">
                <a16:creationId xmlns:a16="http://schemas.microsoft.com/office/drawing/2014/main" id="{FBD5375E-8C9F-8AE5-DADE-D769924E3F4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22286" y="1077550"/>
            <a:ext cx="4340477" cy="666360"/>
          </a:xfrm>
        </p:spPr>
        <p:txBody>
          <a:bodyPr/>
          <a:lstStyle/>
          <a:p>
            <a:pPr marL="0" indent="0">
              <a:buNone/>
            </a:pPr>
            <a:r>
              <a:rPr lang="es-ES" sz="3000" dirty="0"/>
              <a:t>ContactoControlador.java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C7516A3-B32B-5F60-86BE-95219C70F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286" y="1802120"/>
            <a:ext cx="9034272" cy="4093428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  <a:t>@Controller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class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ContactoControlador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  <a:t>@GetMapping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"/contacto"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JetBrains Mono"/>
              </a:rPr>
              <a:t>mostrarFormulario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model.addAttribute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"mensaje"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new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Mensaje())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return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"contacto"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  <a:t>@PostMapping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"/contacto"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public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JetBrains Mono"/>
              </a:rPr>
              <a:t>procesarFormulario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(Mensaje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mensaje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 {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System.</a:t>
            </a:r>
            <a:r>
              <a:rPr kumimoji="0" lang="es-ES" altLang="es-ES" sz="2000" b="0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out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.println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"El mensaje de:"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+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mensaje.getCorreo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() +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 se ha mandado"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model.addAttribute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exito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true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return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"contacto"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 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93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Formulario con validación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16</a:t>
            </a:fld>
            <a:endParaRPr lang="es-ES"/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E0CDC85E-4394-3506-F48C-79F82CBA25B8}"/>
              </a:ext>
            </a:extLst>
          </p:cNvPr>
          <p:cNvSpPr txBox="1">
            <a:spLocks/>
          </p:cNvSpPr>
          <p:nvPr/>
        </p:nvSpPr>
        <p:spPr>
          <a:xfrm>
            <a:off x="222287" y="1123807"/>
            <a:ext cx="8773668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 err="1"/>
              <a:t>src</a:t>
            </a:r>
            <a:r>
              <a:rPr lang="es-ES" sz="3000" dirty="0"/>
              <a:t>/</a:t>
            </a:r>
            <a:r>
              <a:rPr lang="es-ES" sz="3000" dirty="0" err="1"/>
              <a:t>main</a:t>
            </a:r>
            <a:r>
              <a:rPr lang="es-ES" sz="3000" dirty="0"/>
              <a:t>/</a:t>
            </a:r>
            <a:r>
              <a:rPr lang="es-ES" sz="3000" dirty="0" err="1"/>
              <a:t>resources</a:t>
            </a:r>
            <a:r>
              <a:rPr lang="es-ES" sz="3000" dirty="0"/>
              <a:t>/</a:t>
            </a:r>
            <a:r>
              <a:rPr lang="es-ES" sz="3000" dirty="0" err="1"/>
              <a:t>templates</a:t>
            </a:r>
            <a:r>
              <a:rPr lang="es-ES" sz="3000" dirty="0"/>
              <a:t>/</a:t>
            </a:r>
            <a:r>
              <a:rPr lang="es-ES" sz="3000" dirty="0" err="1"/>
              <a:t>contacto.mustache</a:t>
            </a:r>
            <a:endParaRPr lang="es-ES" sz="3000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5CAE1816-A90C-1620-7388-5D7D855E3A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287" y="1910023"/>
            <a:ext cx="8510233" cy="4801314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&lt;!DOCTYPE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html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html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&lt;head&gt;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title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Formulario de Contacto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title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&lt;script&gt;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function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JetBrains Mono"/>
              </a:rPr>
              <a:t>validarFormulario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() {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var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nombre = </a:t>
            </a:r>
            <a:r>
              <a:rPr kumimoji="0" lang="es-ES" altLang="es-ES" b="1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document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.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forms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[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formularioContacto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][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"nombre"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].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value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var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correo = </a:t>
            </a:r>
            <a:r>
              <a:rPr kumimoji="0" lang="es-ES" altLang="es-ES" b="1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document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.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forms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[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formularioContacto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][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"correo"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].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value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var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contenido = </a:t>
            </a:r>
            <a:r>
              <a:rPr kumimoji="0" lang="es-ES" altLang="es-ES" b="1" i="1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document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.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forms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[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formularioContacto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][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"contenido"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].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value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if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(nombre ===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""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|| correo ===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""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|| contenido ===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 {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JetBrains Mono"/>
              </a:rPr>
              <a:t>alert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"Todos los campos son obligatorios."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return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false;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   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   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return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true;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&lt;/script&gt;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&lt;/head&gt;</a:t>
            </a:r>
            <a:endParaRPr kumimoji="0" lang="es-ES" altLang="es-E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5B8FE4EA-4950-6A79-31A2-E7BE77AFE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955" y="1910023"/>
            <a:ext cx="2913151" cy="1569660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public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class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Mensaje {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private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nombre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private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correo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private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contenido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// Constructor,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getters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 y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setters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    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EA5D5803-F930-A35A-48C1-F5EF6A8199D8}"/>
              </a:ext>
            </a:extLst>
          </p:cNvPr>
          <p:cNvSpPr txBox="1">
            <a:spLocks/>
          </p:cNvSpPr>
          <p:nvPr/>
        </p:nvSpPr>
        <p:spPr>
          <a:xfrm>
            <a:off x="8995956" y="1123807"/>
            <a:ext cx="28179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Mensaje.java</a:t>
            </a:r>
          </a:p>
        </p:txBody>
      </p:sp>
    </p:spTree>
    <p:extLst>
      <p:ext uri="{BB962C8B-B14F-4D97-AF65-F5344CB8AC3E}">
        <p14:creationId xmlns:p14="http://schemas.microsoft.com/office/powerpoint/2010/main" val="1676320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Formulario con validación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17</a:t>
            </a:fld>
            <a:endParaRPr lang="es-ES"/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B6852F6F-D262-1BA9-C15D-B71FBC584DCB}"/>
              </a:ext>
            </a:extLst>
          </p:cNvPr>
          <p:cNvSpPr txBox="1">
            <a:spLocks/>
          </p:cNvSpPr>
          <p:nvPr/>
        </p:nvSpPr>
        <p:spPr>
          <a:xfrm>
            <a:off x="222287" y="1109380"/>
            <a:ext cx="8773668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 err="1"/>
              <a:t>src</a:t>
            </a:r>
            <a:r>
              <a:rPr lang="es-ES" sz="3000" dirty="0"/>
              <a:t>/</a:t>
            </a:r>
            <a:r>
              <a:rPr lang="es-ES" sz="3000" dirty="0" err="1"/>
              <a:t>main</a:t>
            </a:r>
            <a:r>
              <a:rPr lang="es-ES" sz="3000" dirty="0"/>
              <a:t>/</a:t>
            </a:r>
            <a:r>
              <a:rPr lang="es-ES" sz="3000" dirty="0" err="1"/>
              <a:t>resources</a:t>
            </a:r>
            <a:r>
              <a:rPr lang="es-ES" sz="3000" dirty="0"/>
              <a:t>/</a:t>
            </a:r>
            <a:r>
              <a:rPr lang="es-ES" sz="3000" dirty="0" err="1"/>
              <a:t>templates</a:t>
            </a:r>
            <a:r>
              <a:rPr lang="es-ES" sz="3000" dirty="0"/>
              <a:t>/</a:t>
            </a:r>
            <a:r>
              <a:rPr lang="es-ES" sz="3000" dirty="0" err="1"/>
              <a:t>contacto.mustache</a:t>
            </a:r>
            <a:endParaRPr lang="es-ES" sz="3000" dirty="0"/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75D1B4A-573E-E1A5-E1BD-BD812A08C1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287" y="1865781"/>
            <a:ext cx="11228487" cy="4524315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body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&lt;h1&gt;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Formulario de Contacto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&lt;/h1&gt;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{{#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exito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&lt;p&gt;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Mensaje enviado con éxito.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&lt;/p&gt;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{{/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exito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form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name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formularioContacto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"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action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="/contacto"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method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="post"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onsubmit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return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FFC66D"/>
                </a:solidFill>
                <a:effectLst/>
                <a:latin typeface="JetBrains Mono"/>
              </a:rPr>
              <a:t>validarFormulario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()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label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for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="nombre"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Nombre: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label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&lt;input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type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text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"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id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="nombre"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name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="nombre"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label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for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="correo"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Correo electrónico: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label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&lt;input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type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="email"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id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="correo"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name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="correo"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label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for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="contenido"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Mensaje: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label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textarea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id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="contenido"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name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="contenido"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&gt;&lt;/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textarea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&gt;&lt;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br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&lt;input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type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submit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" 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value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A5C261"/>
                </a:solidFill>
                <a:effectLst/>
                <a:latin typeface="JetBrains Mono"/>
              </a:rPr>
              <a:t>="Enviar"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form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body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html</a:t>
            </a:r>
            <a:r>
              <a:rPr kumimoji="0" lang="es-ES" altLang="es-ES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endParaRPr kumimoji="0" lang="es-ES" altLang="es-E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31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Nota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655432" cy="3464928"/>
          </a:xfrm>
        </p:spPr>
        <p:txBody>
          <a:bodyPr/>
          <a:lstStyle/>
          <a:p>
            <a:pPr algn="l"/>
            <a:r>
              <a:rPr lang="es-ES" i="0" dirty="0">
                <a:effectLst/>
                <a:latin typeface="Söhne"/>
              </a:rPr>
              <a:t>@PathVariable es una anotación utilizada en Spring. </a:t>
            </a:r>
          </a:p>
          <a:p>
            <a:pPr algn="l"/>
            <a:r>
              <a:rPr lang="es-ES" i="0" dirty="0">
                <a:effectLst/>
                <a:latin typeface="Söhne"/>
              </a:rPr>
              <a:t>Sirve para extraer valores de las variables de ruta (</a:t>
            </a:r>
            <a:r>
              <a:rPr lang="es-ES" i="0" dirty="0" err="1">
                <a:effectLst/>
                <a:latin typeface="Söhne"/>
              </a:rPr>
              <a:t>path</a:t>
            </a:r>
            <a:r>
              <a:rPr lang="es-ES" i="0" dirty="0">
                <a:effectLst/>
                <a:latin typeface="Söhne"/>
              </a:rPr>
              <a:t> variables) de las </a:t>
            </a:r>
            <a:r>
              <a:rPr lang="es-ES" i="0" dirty="0" err="1">
                <a:effectLst/>
                <a:latin typeface="Söhne"/>
              </a:rPr>
              <a:t>URLs</a:t>
            </a:r>
            <a:r>
              <a:rPr lang="es-ES" i="0" dirty="0">
                <a:effectLst/>
                <a:latin typeface="Söhne"/>
              </a:rPr>
              <a:t> en las solicitudes HTTP</a:t>
            </a:r>
          </a:p>
          <a:p>
            <a:pPr algn="l"/>
            <a:r>
              <a:rPr lang="es-ES" dirty="0"/>
              <a:t>Cuando defines una URL en tu controlador, puedes especificar partes de esta URL como variables de ruta. Por ejemplo, en una URL como /productos/{id}, {id} es una variable de ruta. Puedes utilizar @PathVariable para capturar el valor de {id} y usarlo en tu método del controlador.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18</a:t>
            </a:fld>
            <a:endParaRPr lang="es-E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2C2B7F-52AA-7CFB-80A9-F4597400EB51}"/>
              </a:ext>
            </a:extLst>
          </p:cNvPr>
          <p:cNvSpPr txBox="1"/>
          <p:nvPr/>
        </p:nvSpPr>
        <p:spPr>
          <a:xfrm>
            <a:off x="434340" y="5487253"/>
            <a:ext cx="94411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0" i="0" dirty="0">
                <a:effectLst/>
                <a:latin typeface="Söhne Mono"/>
              </a:rPr>
              <a:t>@GetMapping("/productos/{id}")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</a:p>
          <a:p>
            <a:r>
              <a:rPr lang="es-ES" b="0" i="0" dirty="0" err="1">
                <a:solidFill>
                  <a:srgbClr val="2E95D3"/>
                </a:solidFill>
                <a:effectLst/>
                <a:highlight>
                  <a:srgbClr val="000000"/>
                </a:highlight>
                <a:latin typeface="Söhne Mono"/>
              </a:rPr>
              <a:t>public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String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22C3D"/>
                </a:solidFill>
                <a:effectLst/>
                <a:highlight>
                  <a:srgbClr val="000000"/>
                </a:highlight>
                <a:latin typeface="Söhne Mono"/>
              </a:rPr>
              <a:t>getProducto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(@PathVariable Long id,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Model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b="0" i="0" dirty="0" err="1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model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) { </a:t>
            </a:r>
          </a:p>
          <a:p>
            <a:r>
              <a:rPr lang="es-ES" b="0" i="0" dirty="0">
                <a:effectLst/>
                <a:latin typeface="Söhne Mono"/>
              </a:rPr>
              <a:t>// Aquí, el valor de {id} en la URL se pasa al parámetro 'id' del método.</a:t>
            </a:r>
            <a:r>
              <a:rPr lang="es-ES" b="0" i="0" dirty="0">
                <a:solidFill>
                  <a:srgbClr val="FFFFFF"/>
                </a:solidFill>
                <a:effectLst/>
                <a:latin typeface="Söhne Mono"/>
              </a:rPr>
              <a:t> </a:t>
            </a:r>
          </a:p>
          <a:p>
            <a:r>
              <a:rPr lang="es-ES" b="0" i="0" dirty="0">
                <a:effectLst/>
                <a:latin typeface="Söhne Mono"/>
              </a:rPr>
              <a:t>// Puedes usar 'id' para, por ejemplo, buscar un producto en una base de datos.</a:t>
            </a:r>
            <a:r>
              <a:rPr lang="es-ES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}</a:t>
            </a:r>
            <a:endParaRPr lang="es-ES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607114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Formulario web y </a:t>
            </a:r>
            <a:r>
              <a:rPr lang="es-ES" dirty="0" err="1"/>
              <a:t>Mustache</a:t>
            </a:r>
            <a:endParaRPr lang="es-ES" dirty="0"/>
          </a:p>
          <a:p>
            <a:r>
              <a:rPr lang="es-ES" dirty="0"/>
              <a:t>Condicionales y bucles</a:t>
            </a:r>
          </a:p>
          <a:p>
            <a:r>
              <a:rPr lang="es-ES" dirty="0"/>
              <a:t>Formulario con validación</a:t>
            </a:r>
          </a:p>
          <a:p>
            <a:r>
              <a:rPr lang="es-ES" b="1" dirty="0"/>
              <a:t>Operaciones CRUD sobre entidad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4987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b="1" dirty="0"/>
              <a:t>Formulario web y </a:t>
            </a:r>
            <a:r>
              <a:rPr lang="es-ES" b="1" dirty="0" err="1"/>
              <a:t>Mustache</a:t>
            </a:r>
            <a:endParaRPr lang="es-ES" b="1" dirty="0"/>
          </a:p>
          <a:p>
            <a:r>
              <a:rPr lang="es-ES" dirty="0"/>
              <a:t>Condicionales y bucles</a:t>
            </a:r>
          </a:p>
          <a:p>
            <a:r>
              <a:rPr lang="es-ES" dirty="0"/>
              <a:t>Formulario con validación</a:t>
            </a:r>
          </a:p>
          <a:p>
            <a:r>
              <a:rPr lang="es-ES" dirty="0"/>
              <a:t>Operaciones CRUD sobre entidad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059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Operaciones CRUD sobre entidad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655432" cy="4589280"/>
          </a:xfrm>
        </p:spPr>
        <p:txBody>
          <a:bodyPr/>
          <a:lstStyle/>
          <a:p>
            <a:pPr algn="l"/>
            <a:r>
              <a:rPr lang="es-ES" sz="3000" i="0" u="sng" dirty="0">
                <a:effectLst/>
                <a:latin typeface="Söhne"/>
              </a:rPr>
              <a:t>Almacenamiento en Memoria:</a:t>
            </a:r>
          </a:p>
          <a:p>
            <a:pPr lvl="1"/>
            <a:r>
              <a:rPr lang="es-ES" sz="2000" i="0" dirty="0">
                <a:effectLst/>
                <a:latin typeface="Söhne"/>
              </a:rPr>
              <a:t>Utilizar un mapa para almacenar las Cerveza.</a:t>
            </a:r>
          </a:p>
          <a:p>
            <a:pPr algn="l"/>
            <a:r>
              <a:rPr lang="es-ES" sz="3000" i="0" u="sng" dirty="0">
                <a:effectLst/>
                <a:latin typeface="Söhne"/>
              </a:rPr>
              <a:t>Agregar Cerveza:</a:t>
            </a:r>
          </a:p>
          <a:p>
            <a:pPr lvl="1"/>
            <a:r>
              <a:rPr lang="es-ES" sz="2000" i="0" dirty="0">
                <a:effectLst/>
                <a:latin typeface="Söhne"/>
              </a:rPr>
              <a:t>Crear un formulario para añadir nuevas Cerveza.</a:t>
            </a:r>
          </a:p>
          <a:p>
            <a:pPr lvl="1"/>
            <a:r>
              <a:rPr lang="es-ES" sz="2000" i="0" dirty="0">
                <a:effectLst/>
                <a:latin typeface="Söhne"/>
              </a:rPr>
              <a:t>Implementar un método en el controlador para procesar este formulario.</a:t>
            </a:r>
          </a:p>
          <a:p>
            <a:pPr algn="l"/>
            <a:r>
              <a:rPr lang="es-ES" sz="3000" i="0" u="sng" dirty="0">
                <a:effectLst/>
                <a:latin typeface="Söhne"/>
              </a:rPr>
              <a:t>Eliminar Cerveza:</a:t>
            </a:r>
          </a:p>
          <a:p>
            <a:pPr lvl="1"/>
            <a:r>
              <a:rPr lang="es-ES" sz="2000" i="0" dirty="0">
                <a:effectLst/>
                <a:latin typeface="Söhne"/>
              </a:rPr>
              <a:t>Añadir un botón o enlace en la vista para eliminar Cerveza.</a:t>
            </a:r>
          </a:p>
          <a:p>
            <a:pPr lvl="1"/>
            <a:r>
              <a:rPr lang="es-ES" sz="2000" i="0" dirty="0">
                <a:effectLst/>
                <a:latin typeface="Söhne"/>
              </a:rPr>
              <a:t>Implementar un método en el controlador para manejar la eliminación.</a:t>
            </a:r>
          </a:p>
          <a:p>
            <a:pPr algn="l"/>
            <a:r>
              <a:rPr lang="es-ES" sz="3000" i="0" u="sng" dirty="0">
                <a:effectLst/>
                <a:latin typeface="Söhne"/>
              </a:rPr>
              <a:t>Modificar Cerveza:</a:t>
            </a:r>
          </a:p>
          <a:p>
            <a:pPr lvl="1"/>
            <a:r>
              <a:rPr lang="es-ES" sz="2000" i="0" dirty="0">
                <a:effectLst/>
                <a:latin typeface="Söhne"/>
              </a:rPr>
              <a:t>Crear un formulario para modificar Cerveza existentes.</a:t>
            </a:r>
          </a:p>
          <a:p>
            <a:pPr lvl="1"/>
            <a:r>
              <a:rPr lang="es-ES" sz="2000" i="0" dirty="0">
                <a:effectLst/>
                <a:latin typeface="Söhne"/>
              </a:rPr>
              <a:t>Implementar un método en el controlador para actualizar una Cerveza.</a:t>
            </a:r>
          </a:p>
          <a:p>
            <a:r>
              <a:rPr lang="es-ES" sz="3000" u="sng" dirty="0"/>
              <a:t>Mostrar todas las Cerveza</a:t>
            </a:r>
          </a:p>
          <a:p>
            <a:pPr lvl="1"/>
            <a:r>
              <a:rPr lang="es-ES" sz="2000" dirty="0"/>
              <a:t>Mostrar un listado con todas los Cerveza (solo nombre)</a:t>
            </a:r>
          </a:p>
          <a:p>
            <a:pPr lvl="1"/>
            <a:r>
              <a:rPr lang="es-ES" sz="2000" dirty="0"/>
              <a:t>Mostrar todas las características del Cerveza al hacer </a:t>
            </a:r>
            <a:r>
              <a:rPr lang="es-ES" sz="2000" dirty="0" err="1"/>
              <a:t>click</a:t>
            </a:r>
            <a:r>
              <a:rPr lang="es-ES" sz="2000" dirty="0"/>
              <a:t> sobre una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87064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Operaciones CRUD sobre entidad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655432" cy="458928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s-ES" dirty="0"/>
              <a:t>Configuración del Proyecto:</a:t>
            </a:r>
          </a:p>
          <a:p>
            <a:pPr lvl="2"/>
            <a:r>
              <a:rPr lang="es-ES" dirty="0"/>
              <a:t>Crear un proyecto Spring </a:t>
            </a:r>
            <a:r>
              <a:rPr lang="es-ES" dirty="0" err="1"/>
              <a:t>Boot</a:t>
            </a:r>
            <a:r>
              <a:rPr lang="es-ES" dirty="0"/>
              <a:t> con las dependencias de Spring Web y </a:t>
            </a:r>
            <a:r>
              <a:rPr lang="es-ES" dirty="0" err="1"/>
              <a:t>Mustache</a:t>
            </a:r>
            <a:r>
              <a:rPr lang="es-ES" dirty="0"/>
              <a:t>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Creación del Modelo de Cerveza:</a:t>
            </a:r>
          </a:p>
          <a:p>
            <a:pPr lvl="2"/>
            <a:r>
              <a:rPr lang="es-ES" dirty="0"/>
              <a:t>Definir una clase Cerveza con atributos como id, nombre, tipo y alcohol.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Controlador para Operaciones CRUD de Cerveza:</a:t>
            </a:r>
          </a:p>
          <a:p>
            <a:pPr lvl="2"/>
            <a:r>
              <a:rPr lang="es-ES" dirty="0"/>
              <a:t>Crear un controlador que maneje las operaciones CRUD: listar, agregar, modificar y eliminar Cerveza.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Vistas </a:t>
            </a:r>
            <a:r>
              <a:rPr lang="es-ES" dirty="0" err="1"/>
              <a:t>Mustache</a:t>
            </a:r>
            <a:r>
              <a:rPr lang="es-ES" dirty="0"/>
              <a:t> para Cerveza:</a:t>
            </a:r>
          </a:p>
          <a:p>
            <a:pPr lvl="2"/>
            <a:r>
              <a:rPr lang="es-ES" dirty="0"/>
              <a:t>Diseñar plantillas </a:t>
            </a:r>
            <a:r>
              <a:rPr lang="es-ES" dirty="0" err="1"/>
              <a:t>Mustache</a:t>
            </a:r>
            <a:r>
              <a:rPr lang="es-ES" dirty="0"/>
              <a:t> para mostrar la lista de Cerveza y formularios para agregar y modificar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6403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Operaciones CRUD sobre entidad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22</a:t>
            </a:fld>
            <a:endParaRPr lang="es-E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96CE66-05E3-8720-25DB-945C1D19B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86" y="1629101"/>
            <a:ext cx="4496427" cy="22101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1E5064-6AC8-90C0-F8EC-EBB68502C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86" y="3922336"/>
            <a:ext cx="4610743" cy="28483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3F31D32-3147-8444-F730-932970322E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1629101"/>
            <a:ext cx="5029902" cy="3181794"/>
          </a:xfrm>
          <a:prstGeom prst="rect">
            <a:avLst/>
          </a:prstGeom>
        </p:spPr>
      </p:pic>
      <p:sp>
        <p:nvSpPr>
          <p:cNvPr id="15" name="Subtitle 4">
            <a:extLst>
              <a:ext uri="{FF2B5EF4-FFF2-40B4-BE49-F238E27FC236}">
                <a16:creationId xmlns:a16="http://schemas.microsoft.com/office/drawing/2014/main" id="{D1788BEB-D7CA-E661-51DA-D0072BF0B76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22286" y="1077550"/>
            <a:ext cx="4496427" cy="666360"/>
          </a:xfrm>
        </p:spPr>
        <p:txBody>
          <a:bodyPr/>
          <a:lstStyle/>
          <a:p>
            <a:pPr marL="0" indent="0">
              <a:buNone/>
            </a:pPr>
            <a:r>
              <a:rPr lang="es-ES" sz="3000" dirty="0"/>
              <a:t>Listado de cervezas (vacío)</a:t>
            </a:r>
          </a:p>
        </p:txBody>
      </p:sp>
      <p:sp>
        <p:nvSpPr>
          <p:cNvPr id="16" name="Subtitle 4">
            <a:extLst>
              <a:ext uri="{FF2B5EF4-FFF2-40B4-BE49-F238E27FC236}">
                <a16:creationId xmlns:a16="http://schemas.microsoft.com/office/drawing/2014/main" id="{AEFF071C-CBFF-77B3-95B7-9C7B88ED73B8}"/>
              </a:ext>
            </a:extLst>
          </p:cNvPr>
          <p:cNvSpPr txBox="1">
            <a:spLocks/>
          </p:cNvSpPr>
          <p:nvPr/>
        </p:nvSpPr>
        <p:spPr>
          <a:xfrm>
            <a:off x="222285" y="3392730"/>
            <a:ext cx="4496427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Listado de cerveza</a:t>
            </a:r>
          </a:p>
        </p:txBody>
      </p:sp>
      <p:sp>
        <p:nvSpPr>
          <p:cNvPr id="17" name="Subtitle 4">
            <a:extLst>
              <a:ext uri="{FF2B5EF4-FFF2-40B4-BE49-F238E27FC236}">
                <a16:creationId xmlns:a16="http://schemas.microsoft.com/office/drawing/2014/main" id="{4DB15FE8-1D81-795B-F751-944C106CB7AA}"/>
              </a:ext>
            </a:extLst>
          </p:cNvPr>
          <p:cNvSpPr txBox="1">
            <a:spLocks/>
          </p:cNvSpPr>
          <p:nvPr/>
        </p:nvSpPr>
        <p:spPr>
          <a:xfrm>
            <a:off x="6095999" y="1077550"/>
            <a:ext cx="4496427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Detalles de la cerveza</a:t>
            </a:r>
          </a:p>
        </p:txBody>
      </p:sp>
    </p:spTree>
    <p:extLst>
      <p:ext uri="{BB962C8B-B14F-4D97-AF65-F5344CB8AC3E}">
        <p14:creationId xmlns:p14="http://schemas.microsoft.com/office/powerpoint/2010/main" val="2003345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Operaciones CRUD sobre entidad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23</a:t>
            </a:fld>
            <a:endParaRPr lang="es-E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1068BA-2908-825B-953C-4FB9B32F7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730" y="1633531"/>
            <a:ext cx="4848902" cy="30674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1FF4B8-B367-43FC-F06C-B74068082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2135" y="4876747"/>
            <a:ext cx="4420217" cy="1714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2EB57E-167D-4E35-6C25-12BC74D59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286" y="1633531"/>
            <a:ext cx="4829849" cy="3153215"/>
          </a:xfrm>
          <a:prstGeom prst="rect">
            <a:avLst/>
          </a:prstGeom>
        </p:spPr>
      </p:pic>
      <p:sp>
        <p:nvSpPr>
          <p:cNvPr id="11" name="Subtitle 4">
            <a:extLst>
              <a:ext uri="{FF2B5EF4-FFF2-40B4-BE49-F238E27FC236}">
                <a16:creationId xmlns:a16="http://schemas.microsoft.com/office/drawing/2014/main" id="{4C839B98-6B48-2FEE-10EC-FD871CD3448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22286" y="1077550"/>
            <a:ext cx="4496427" cy="666360"/>
          </a:xfrm>
        </p:spPr>
        <p:txBody>
          <a:bodyPr/>
          <a:lstStyle/>
          <a:p>
            <a:pPr marL="0" indent="0">
              <a:buNone/>
            </a:pPr>
            <a:r>
              <a:rPr lang="es-ES" sz="3000" dirty="0"/>
              <a:t>Agregar cerveza</a:t>
            </a:r>
          </a:p>
        </p:txBody>
      </p:sp>
      <p:sp>
        <p:nvSpPr>
          <p:cNvPr id="13" name="Subtitle 4">
            <a:extLst>
              <a:ext uri="{FF2B5EF4-FFF2-40B4-BE49-F238E27FC236}">
                <a16:creationId xmlns:a16="http://schemas.microsoft.com/office/drawing/2014/main" id="{1A3395F0-43E0-4E87-723E-57D674E1557F}"/>
              </a:ext>
            </a:extLst>
          </p:cNvPr>
          <p:cNvSpPr txBox="1">
            <a:spLocks/>
          </p:cNvSpPr>
          <p:nvPr/>
        </p:nvSpPr>
        <p:spPr>
          <a:xfrm>
            <a:off x="6257730" y="1019340"/>
            <a:ext cx="4496427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Editar cerveza</a:t>
            </a:r>
          </a:p>
        </p:txBody>
      </p:sp>
      <p:sp>
        <p:nvSpPr>
          <p:cNvPr id="15" name="Subtitle 4">
            <a:extLst>
              <a:ext uri="{FF2B5EF4-FFF2-40B4-BE49-F238E27FC236}">
                <a16:creationId xmlns:a16="http://schemas.microsoft.com/office/drawing/2014/main" id="{CCA1D769-5EFA-CC71-68FB-5501034ECA7A}"/>
              </a:ext>
            </a:extLst>
          </p:cNvPr>
          <p:cNvSpPr txBox="1">
            <a:spLocks/>
          </p:cNvSpPr>
          <p:nvPr/>
        </p:nvSpPr>
        <p:spPr>
          <a:xfrm>
            <a:off x="222285" y="5405371"/>
            <a:ext cx="4496427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/>
              <a:t>Aviso para eliminar cerveza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C740EC-A5A2-FB2C-3DFB-EDF380D96E43}"/>
              </a:ext>
            </a:extLst>
          </p:cNvPr>
          <p:cNvSpPr txBox="1"/>
          <p:nvPr/>
        </p:nvSpPr>
        <p:spPr>
          <a:xfrm>
            <a:off x="73152" y="6351131"/>
            <a:ext cx="115854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&lt;a </a:t>
            </a:r>
            <a:r>
              <a:rPr lang="es-ES" sz="1400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href</a:t>
            </a:r>
            <a:r>
              <a:rPr lang="es-ES" sz="1400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=</a:t>
            </a:r>
            <a:r>
              <a:rPr lang="es-ES" sz="1400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"/cerveza/eliminar/{{</a:t>
            </a:r>
            <a:r>
              <a:rPr lang="es-ES" sz="1400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cerveza.id</a:t>
            </a:r>
            <a:r>
              <a:rPr lang="es-ES" sz="1400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}}"</a:t>
            </a:r>
            <a:r>
              <a:rPr lang="es-ES" sz="1400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sz="1400" b="0" i="0" dirty="0" err="1">
                <a:solidFill>
                  <a:srgbClr val="DF3079"/>
                </a:solidFill>
                <a:effectLst/>
                <a:highlight>
                  <a:srgbClr val="000000"/>
                </a:highlight>
                <a:latin typeface="Söhne Mono"/>
              </a:rPr>
              <a:t>onclick</a:t>
            </a:r>
            <a:r>
              <a:rPr lang="es-ES" sz="1400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=</a:t>
            </a:r>
            <a:r>
              <a:rPr lang="es-ES" sz="1400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"</a:t>
            </a:r>
            <a:r>
              <a:rPr lang="es-ES" sz="1400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return</a:t>
            </a:r>
            <a:r>
              <a:rPr lang="es-ES" sz="1400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 </a:t>
            </a:r>
            <a:r>
              <a:rPr lang="es-ES" sz="1400" b="0" i="0" dirty="0" err="1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confirm</a:t>
            </a:r>
            <a:r>
              <a:rPr lang="es-ES" sz="1400" b="0" i="0" dirty="0">
                <a:solidFill>
                  <a:srgbClr val="00A67D"/>
                </a:solidFill>
                <a:effectLst/>
                <a:highlight>
                  <a:srgbClr val="000000"/>
                </a:highlight>
                <a:latin typeface="Söhne Mono"/>
              </a:rPr>
              <a:t>('¿Estás seguro de querer eliminar esta cerveza?');"</a:t>
            </a:r>
            <a:r>
              <a:rPr lang="es-ES" sz="1400" b="0" i="0" dirty="0">
                <a:solidFill>
                  <a:srgbClr val="FFFFFF"/>
                </a:solidFill>
                <a:effectLst/>
                <a:highlight>
                  <a:srgbClr val="000000"/>
                </a:highlight>
                <a:latin typeface="Söhne Mono"/>
              </a:rPr>
              <a:t>&gt;Eliminar Cerveza&lt;/a&gt;</a:t>
            </a:r>
            <a:endParaRPr lang="es-ES" sz="1400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533280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Desarrollo de sistemas distribuidos y aplicaciones web.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2.2: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Spring Web y </a:t>
            </a:r>
            <a:r>
              <a:rPr lang="es-ES" sz="3600" b="1" spc="-1" dirty="0" err="1">
                <a:solidFill>
                  <a:srgbClr val="CB0017"/>
                </a:solidFill>
                <a:latin typeface="Corbel"/>
              </a:rPr>
              <a:t>Mustache</a:t>
            </a:r>
            <a:endParaRPr lang="es-ES" sz="3600" b="1" spc="-1" dirty="0">
              <a:solidFill>
                <a:srgbClr val="CB0017"/>
              </a:solidFill>
              <a:latin typeface="Corbel"/>
            </a:endParaRP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F485D43-CD3C-1C18-1D1C-5BE2CD5C4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697" y="4892070"/>
            <a:ext cx="3864922" cy="1051530"/>
          </a:xfrm>
          <a:prstGeom prst="rect">
            <a:avLst/>
          </a:prstGeom>
          <a:solidFill>
            <a:srgbClr val="FEF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 Nicolás H. Rodríguez Uribe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Algunos derechos reservados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Este documento se distribuye bajo la licencia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https://creativecommons.org/licenses/by-sa/4.0/deed.es</a:t>
            </a:r>
            <a:r>
              <a:rPr kumimoji="0" lang="es-E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098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Formulario web y </a:t>
            </a:r>
            <a:r>
              <a:rPr lang="es-ES" dirty="0" err="1">
                <a:solidFill>
                  <a:srgbClr val="CB0017"/>
                </a:solidFill>
              </a:rPr>
              <a:t>Mustache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655432" cy="4589280"/>
          </a:xfrm>
        </p:spPr>
        <p:txBody>
          <a:bodyPr/>
          <a:lstStyle/>
          <a:p>
            <a:r>
              <a:rPr lang="es-ES" u="sng" dirty="0"/>
              <a:t>Página de perfil de usuario básica</a:t>
            </a:r>
          </a:p>
          <a:p>
            <a:r>
              <a:rPr lang="es-ES" dirty="0"/>
              <a:t>Crea una plantilla </a:t>
            </a:r>
            <a:r>
              <a:rPr lang="es-ES" dirty="0" err="1"/>
              <a:t>Mustache</a:t>
            </a:r>
            <a:r>
              <a:rPr lang="es-ES" dirty="0"/>
              <a:t> que muestre información básica de un usuario (como nombre, correo electrónico y una breve biografía).</a:t>
            </a:r>
          </a:p>
          <a:p>
            <a:r>
              <a:rPr lang="es-ES" dirty="0"/>
              <a:t>Pasa un objeto Usuario desde el controlador de Spring </a:t>
            </a:r>
            <a:r>
              <a:rPr lang="es-ES" dirty="0" err="1"/>
              <a:t>Boot</a:t>
            </a:r>
            <a:r>
              <a:rPr lang="es-ES" dirty="0"/>
              <a:t> a la vista </a:t>
            </a:r>
            <a:r>
              <a:rPr lang="es-ES" dirty="0" err="1"/>
              <a:t>Mustache</a:t>
            </a:r>
            <a:r>
              <a:rPr lang="es-ES" dirty="0"/>
              <a:t> y muestra sus propiedades.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4788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Formulario web y </a:t>
            </a:r>
            <a:r>
              <a:rPr lang="es-ES" dirty="0" err="1">
                <a:solidFill>
                  <a:srgbClr val="CB0017"/>
                </a:solidFill>
              </a:rPr>
              <a:t>Mustache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655432" cy="458928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s-ES" dirty="0"/>
              <a:t>Configuración del proyecto:</a:t>
            </a:r>
          </a:p>
          <a:p>
            <a:pPr lvl="2"/>
            <a:r>
              <a:rPr lang="es-ES" dirty="0"/>
              <a:t>Crea un nuevo proyecto Spring </a:t>
            </a:r>
            <a:r>
              <a:rPr lang="es-ES" dirty="0" err="1"/>
              <a:t>Boot</a:t>
            </a:r>
            <a:r>
              <a:rPr lang="es-ES" dirty="0"/>
              <a:t> con las dependencias de Spring Web y </a:t>
            </a:r>
            <a:r>
              <a:rPr lang="es-ES" dirty="0" err="1"/>
              <a:t>Mustache</a:t>
            </a:r>
            <a:r>
              <a:rPr lang="es-ES" dirty="0"/>
              <a:t>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Creación del Modelo de usuario:</a:t>
            </a:r>
          </a:p>
          <a:p>
            <a:pPr lvl="2"/>
            <a:r>
              <a:rPr lang="es-ES" dirty="0"/>
              <a:t>Define una clase Usuario con atributos como nombre, correo electrónico y biografía.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Controlador para mostrar el perfil:</a:t>
            </a:r>
          </a:p>
          <a:p>
            <a:pPr lvl="2"/>
            <a:r>
              <a:rPr lang="es-ES" dirty="0"/>
              <a:t>Crea un controlador que pase un objeto Usuario a la vista.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Vista </a:t>
            </a:r>
            <a:r>
              <a:rPr lang="es-ES" dirty="0" err="1"/>
              <a:t>Mustache</a:t>
            </a:r>
            <a:r>
              <a:rPr lang="es-ES" dirty="0"/>
              <a:t> para el perfil de usuario:</a:t>
            </a:r>
          </a:p>
          <a:p>
            <a:pPr lvl="2"/>
            <a:r>
              <a:rPr lang="es-ES" dirty="0"/>
              <a:t>Diseña una plantilla </a:t>
            </a:r>
            <a:r>
              <a:rPr lang="es-ES" dirty="0" err="1"/>
              <a:t>Mustache</a:t>
            </a:r>
            <a:r>
              <a:rPr lang="es-ES" dirty="0"/>
              <a:t> para mostrar la información del usuario.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8182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Formulario web y </a:t>
            </a:r>
            <a:r>
              <a:rPr lang="es-ES" dirty="0" err="1">
                <a:solidFill>
                  <a:srgbClr val="CB0017"/>
                </a:solidFill>
              </a:rPr>
              <a:t>Mustache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5</a:t>
            </a:fld>
            <a:endParaRPr lang="es-ES"/>
          </a:p>
        </p:txBody>
      </p:sp>
      <p:sp>
        <p:nvSpPr>
          <p:cNvPr id="14" name="Subtitle 4">
            <a:extLst>
              <a:ext uri="{FF2B5EF4-FFF2-40B4-BE49-F238E27FC236}">
                <a16:creationId xmlns:a16="http://schemas.microsoft.com/office/drawing/2014/main" id="{C97030C6-E0CC-951A-462B-BE92B4ED1DF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5468" y="1036286"/>
            <a:ext cx="2350008" cy="666360"/>
          </a:xfrm>
        </p:spPr>
        <p:txBody>
          <a:bodyPr/>
          <a:lstStyle/>
          <a:p>
            <a:pPr marL="0" indent="0">
              <a:buNone/>
            </a:pPr>
            <a:r>
              <a:rPr lang="es-ES" sz="3000" dirty="0"/>
              <a:t>Usuario.java</a:t>
            </a:r>
          </a:p>
        </p:txBody>
      </p:sp>
      <p:sp>
        <p:nvSpPr>
          <p:cNvPr id="15" name="Subtitle 4">
            <a:extLst>
              <a:ext uri="{FF2B5EF4-FFF2-40B4-BE49-F238E27FC236}">
                <a16:creationId xmlns:a16="http://schemas.microsoft.com/office/drawing/2014/main" id="{9896F39C-8E69-A1E1-4198-CDE4E6C62EFB}"/>
              </a:ext>
            </a:extLst>
          </p:cNvPr>
          <p:cNvSpPr txBox="1">
            <a:spLocks/>
          </p:cNvSpPr>
          <p:nvPr/>
        </p:nvSpPr>
        <p:spPr>
          <a:xfrm>
            <a:off x="315468" y="3393864"/>
            <a:ext cx="8773668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3000" dirty="0" err="1"/>
              <a:t>src</a:t>
            </a:r>
            <a:r>
              <a:rPr lang="es-ES" sz="3000" dirty="0"/>
              <a:t>/</a:t>
            </a:r>
            <a:r>
              <a:rPr lang="es-ES" sz="3000" dirty="0" err="1"/>
              <a:t>main</a:t>
            </a:r>
            <a:r>
              <a:rPr lang="es-ES" sz="3000" dirty="0"/>
              <a:t>/</a:t>
            </a:r>
            <a:r>
              <a:rPr lang="es-ES" sz="3000" dirty="0" err="1"/>
              <a:t>resources</a:t>
            </a:r>
            <a:r>
              <a:rPr lang="es-ES" sz="3000" dirty="0"/>
              <a:t>/</a:t>
            </a:r>
            <a:r>
              <a:rPr lang="es-ES" sz="3000" dirty="0" err="1"/>
              <a:t>templates</a:t>
            </a:r>
            <a:r>
              <a:rPr lang="es-ES" sz="3000" dirty="0"/>
              <a:t>/</a:t>
            </a:r>
            <a:r>
              <a:rPr lang="es-ES" sz="3000" dirty="0" err="1"/>
              <a:t>perfil.mustache</a:t>
            </a:r>
            <a:endParaRPr lang="es-ES" sz="3000" dirty="0"/>
          </a:p>
        </p:txBody>
      </p:sp>
      <p:sp>
        <p:nvSpPr>
          <p:cNvPr id="3" name="Subtitle 4">
            <a:extLst>
              <a:ext uri="{FF2B5EF4-FFF2-40B4-BE49-F238E27FC236}">
                <a16:creationId xmlns:a16="http://schemas.microsoft.com/office/drawing/2014/main" id="{238E7E25-0A3B-1256-D057-790D36DABE08}"/>
              </a:ext>
            </a:extLst>
          </p:cNvPr>
          <p:cNvSpPr txBox="1">
            <a:spLocks/>
          </p:cNvSpPr>
          <p:nvPr/>
        </p:nvSpPr>
        <p:spPr>
          <a:xfrm>
            <a:off x="4946904" y="1582560"/>
            <a:ext cx="7022808" cy="1581264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3000" dirty="0"/>
              <a:t>Los nombres es los atributos en la clase Usuario y los campos a los que accedemos desde </a:t>
            </a:r>
            <a:r>
              <a:rPr lang="es-ES" sz="3000" dirty="0" err="1"/>
              <a:t>Mustache</a:t>
            </a:r>
            <a:r>
              <a:rPr lang="es-ES" sz="3000" dirty="0"/>
              <a:t> tienen que tener el mismo nombre.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AFFAF57-9811-12CB-89A2-8B8F87E52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468" y="3914981"/>
            <a:ext cx="5445480" cy="2862322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&lt;!DOCTYPE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BABABA"/>
                </a:solidFill>
                <a:effectLst/>
                <a:latin typeface="JetBrains Mono"/>
              </a:rPr>
              <a:t>html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html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&lt;head&gt; &lt;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title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Perfil de Usuario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title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 &lt;/head&gt;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&lt;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body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  &lt;h1&gt;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Perfil de {{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usuario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.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nombre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&lt;/h1&gt;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    &lt;p&gt;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Correo: {{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usuario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.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correo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&lt;/p&gt;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   &lt;p&gt;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Biografía: {{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usuario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.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biografia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}}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&lt;/p&gt;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   &lt;/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body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b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&lt;/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html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rgbClr val="E8BF6A"/>
                </a:solidFill>
                <a:effectLst/>
                <a:latin typeface="JetBrains Mono"/>
              </a:rPr>
              <a:t>&gt;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A60AC5E-4821-F11F-8FB0-6E19092123E4}"/>
              </a:ext>
            </a:extLst>
          </p:cNvPr>
          <p:cNvSpPr/>
          <p:nvPr/>
        </p:nvSpPr>
        <p:spPr>
          <a:xfrm>
            <a:off x="2981592" y="5078954"/>
            <a:ext cx="1224000" cy="109652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23437148-318C-AB8C-7A56-46683337D7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468" y="1599391"/>
            <a:ext cx="3581617" cy="1938992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public class 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Usuario {</a:t>
            </a:r>
            <a:b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private 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 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nombre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private 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 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correo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private 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 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9876AA"/>
                </a:solidFill>
                <a:effectLst/>
                <a:latin typeface="JetBrains Mono"/>
              </a:rPr>
              <a:t>biografia</a:t>
            </a: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  <a:t>// Constructor, getters y setters</a:t>
            </a:r>
            <a:b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808080"/>
                </a:solidFill>
                <a:effectLst/>
                <a:latin typeface="JetBrains Mono"/>
              </a:rPr>
            </a:br>
            <a:r>
              <a:rPr kumimoji="0" lang="es-ES" altLang="es-ES" sz="2000" b="0" i="0" u="none" strike="noStrike" cap="none" normalizeH="0" baseline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endParaRPr kumimoji="0" lang="es-ES" altLang="es-E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C2763F9-4E47-DADC-BBD7-5E8FA504EC51}"/>
              </a:ext>
            </a:extLst>
          </p:cNvPr>
          <p:cNvSpPr/>
          <p:nvPr/>
        </p:nvSpPr>
        <p:spPr>
          <a:xfrm>
            <a:off x="1911096" y="1918896"/>
            <a:ext cx="1207008" cy="109652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8908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Formulario web y </a:t>
            </a:r>
            <a:r>
              <a:rPr lang="es-ES" dirty="0" err="1">
                <a:solidFill>
                  <a:srgbClr val="CB0017"/>
                </a:solidFill>
              </a:rPr>
              <a:t>Mustache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6</a:t>
            </a:fld>
            <a:endParaRPr lang="es-E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28C356-CA93-D11C-B2F4-DAD91780E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3882" y="4132254"/>
            <a:ext cx="3943900" cy="2219635"/>
          </a:xfrm>
          <a:prstGeom prst="rect">
            <a:avLst/>
          </a:prstGeom>
        </p:spPr>
      </p:pic>
      <p:sp>
        <p:nvSpPr>
          <p:cNvPr id="9" name="Subtitle 4">
            <a:extLst>
              <a:ext uri="{FF2B5EF4-FFF2-40B4-BE49-F238E27FC236}">
                <a16:creationId xmlns:a16="http://schemas.microsoft.com/office/drawing/2014/main" id="{C0F2F517-E55E-C6D5-7D83-1D07DDDC1490}"/>
              </a:ext>
            </a:extLst>
          </p:cNvPr>
          <p:cNvSpPr txBox="1">
            <a:spLocks/>
          </p:cNvSpPr>
          <p:nvPr/>
        </p:nvSpPr>
        <p:spPr>
          <a:xfrm>
            <a:off x="222287" y="4770625"/>
            <a:ext cx="7022808" cy="1581264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B0017"/>
              </a:buClr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Söhne"/>
                <a:ea typeface="+mn-ea"/>
                <a:cs typeface="Quire Sans" panose="020B05020404000200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800" dirty="0"/>
              <a:t>Una vez lanzada la aplicación, si accedemos al localhost:8080/perfil, deberíamos ver algo así: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8C663595-ED34-0E36-17B6-7512C77FD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287" y="1587488"/>
            <a:ext cx="6775704" cy="3293209"/>
          </a:xfrm>
          <a:prstGeom prst="rect">
            <a:avLst/>
          </a:prstGeom>
          <a:solidFill>
            <a:srgbClr val="2B2B2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import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org.springframework.stereotype.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  <a:t>Controller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import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org.springframework.ui.Model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import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org.springframework.web.bind.annotation.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  <a:t>GetMapping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  <a:t>@Controller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public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class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UsuarioControlador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{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BBB529"/>
                </a:solidFill>
                <a:effectLst/>
                <a:latin typeface="JetBrains Mono"/>
              </a:rPr>
              <a:t>@GetMapping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"/perfil"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public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String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FFC66D"/>
                </a:solidFill>
                <a:effectLst/>
                <a:latin typeface="JetBrains Mono"/>
              </a:rPr>
              <a:t>perfil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 {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       Usuario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usuario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 =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new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Usuario(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"JD"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"juan@example.com"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"DevOps."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model.addAttribute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(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"usuario"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,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usuario)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    </a:t>
            </a:r>
            <a:r>
              <a:rPr kumimoji="0" lang="es-ES" altLang="es-ES" sz="1600" b="0" i="0" u="none" strike="noStrike" cap="none" normalizeH="0" baseline="0" dirty="0" err="1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return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6A8759"/>
                </a:solidFill>
                <a:effectLst/>
                <a:latin typeface="JetBrains Mono"/>
              </a:rPr>
              <a:t>"perfil"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;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CC7832"/>
                </a:solidFill>
                <a:effectLst/>
                <a:latin typeface="JetBrains Mono"/>
              </a:rPr>
              <a:t>    </a:t>
            </a: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b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</a:br>
            <a:r>
              <a:rPr kumimoji="0" lang="es-ES" altLang="es-ES" sz="1600" b="0" i="0" u="none" strike="noStrike" cap="none" normalizeH="0" baseline="0" dirty="0">
                <a:ln>
                  <a:noFill/>
                </a:ln>
                <a:solidFill>
                  <a:srgbClr val="A9B7C6"/>
                </a:solidFill>
                <a:effectLst/>
                <a:latin typeface="JetBrains Mono"/>
              </a:rPr>
              <a:t>}</a:t>
            </a:r>
            <a:endParaRPr kumimoji="0" lang="es-ES" alt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7F81BF3-D04D-5150-01D6-A0B865DDB417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22287" y="1019340"/>
            <a:ext cx="4448556" cy="666360"/>
          </a:xfrm>
        </p:spPr>
        <p:txBody>
          <a:bodyPr/>
          <a:lstStyle/>
          <a:p>
            <a:pPr marL="0" indent="0">
              <a:buNone/>
            </a:pPr>
            <a:r>
              <a:rPr lang="es-ES" sz="3000" dirty="0"/>
              <a:t>UsuarioControlador.java</a:t>
            </a:r>
          </a:p>
        </p:txBody>
      </p:sp>
    </p:spTree>
    <p:extLst>
      <p:ext uri="{BB962C8B-B14F-4D97-AF65-F5344CB8AC3E}">
        <p14:creationId xmlns:p14="http://schemas.microsoft.com/office/powerpoint/2010/main" val="3281800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s-ES" dirty="0"/>
              <a:t>Formulario web y </a:t>
            </a:r>
            <a:r>
              <a:rPr lang="es-ES" dirty="0" err="1"/>
              <a:t>Mustache</a:t>
            </a:r>
            <a:endParaRPr lang="es-ES" dirty="0"/>
          </a:p>
          <a:p>
            <a:r>
              <a:rPr lang="es-ES" b="1" dirty="0"/>
              <a:t>Condicionales y bucles</a:t>
            </a:r>
          </a:p>
          <a:p>
            <a:r>
              <a:rPr lang="es-ES" dirty="0"/>
              <a:t>Formulario con validación</a:t>
            </a:r>
          </a:p>
          <a:p>
            <a:r>
              <a:rPr lang="es-ES" dirty="0"/>
              <a:t>Operaciones CRUD sobre entidad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7251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Condicionales y bucles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655432" cy="4589280"/>
          </a:xfrm>
        </p:spPr>
        <p:txBody>
          <a:bodyPr/>
          <a:lstStyle/>
          <a:p>
            <a:r>
              <a:rPr lang="es-ES" u="sng" dirty="0"/>
              <a:t>Listado de Productos con Condicionales y Bucles:</a:t>
            </a:r>
          </a:p>
          <a:p>
            <a:endParaRPr lang="es-ES" u="sng" dirty="0"/>
          </a:p>
          <a:p>
            <a:r>
              <a:rPr lang="es-ES" dirty="0"/>
              <a:t>Utiliza </a:t>
            </a:r>
            <a:r>
              <a:rPr lang="es-ES" dirty="0" err="1"/>
              <a:t>Mustache</a:t>
            </a:r>
            <a:r>
              <a:rPr lang="es-ES" dirty="0"/>
              <a:t> para mostrar una lista de productos, cada uno con nombre, precio y disponibilidad (sí/no).</a:t>
            </a:r>
          </a:p>
          <a:p>
            <a:r>
              <a:rPr lang="es-ES" dirty="0"/>
              <a:t>Implementa condicionales en </a:t>
            </a:r>
            <a:r>
              <a:rPr lang="es-ES" dirty="0" err="1"/>
              <a:t>Mustache</a:t>
            </a:r>
            <a:r>
              <a:rPr lang="es-ES" dirty="0"/>
              <a:t> para mostrar un mensaje especial para productos que no estén disponibles.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245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Condicionales y bucles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1655432" cy="458928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s-ES" dirty="0"/>
              <a:t>Configuración del proyecto:</a:t>
            </a:r>
          </a:p>
          <a:p>
            <a:pPr lvl="2"/>
            <a:r>
              <a:rPr lang="es-ES" dirty="0"/>
              <a:t>Crear un proyecto Spring </a:t>
            </a:r>
            <a:r>
              <a:rPr lang="es-ES" dirty="0" err="1"/>
              <a:t>Boot</a:t>
            </a:r>
            <a:r>
              <a:rPr lang="es-ES" dirty="0"/>
              <a:t> con las dependencias de Spring Web y </a:t>
            </a:r>
            <a:r>
              <a:rPr lang="es-ES" dirty="0" err="1"/>
              <a:t>Mustache</a:t>
            </a:r>
            <a:r>
              <a:rPr lang="es-ES" dirty="0"/>
              <a:t>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Creación del Modelo de producto:</a:t>
            </a:r>
          </a:p>
          <a:p>
            <a:pPr lvl="2"/>
            <a:r>
              <a:rPr lang="es-ES" dirty="0"/>
              <a:t>Definir una clase Producto con atributos como id, nombre, precio y un booleano para la disponibilidad.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Controlador para listar productos:</a:t>
            </a:r>
          </a:p>
          <a:p>
            <a:pPr lvl="2"/>
            <a:r>
              <a:rPr lang="es-ES" dirty="0"/>
              <a:t>Crear un controlador con un método que devuelva una lista de productos, incluyendo algunos productos no disponibles.</a:t>
            </a:r>
          </a:p>
          <a:p>
            <a:pPr marL="742950" indent="-742950">
              <a:buFont typeface="+mj-lt"/>
              <a:buAutoNum type="arabicPeriod"/>
            </a:pPr>
            <a:r>
              <a:rPr lang="es-ES" dirty="0"/>
              <a:t>Vista </a:t>
            </a:r>
            <a:r>
              <a:rPr lang="es-ES" dirty="0" err="1"/>
              <a:t>Mustache</a:t>
            </a:r>
            <a:r>
              <a:rPr lang="es-ES" dirty="0"/>
              <a:t> para mostrar productos:</a:t>
            </a:r>
          </a:p>
          <a:p>
            <a:pPr lvl="2"/>
            <a:r>
              <a:rPr lang="es-ES" dirty="0"/>
              <a:t>Diseñar una plantilla </a:t>
            </a:r>
            <a:r>
              <a:rPr lang="es-ES" dirty="0" err="1"/>
              <a:t>Mustache</a:t>
            </a:r>
            <a:r>
              <a:rPr lang="es-ES" dirty="0"/>
              <a:t> para mostrar la lista de productos y usar condicionales para mostrar mensajes para productos no disponibles.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826CA4-0FB1-0FF7-6B8B-662E694840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411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2120</Words>
  <Application>Microsoft Office PowerPoint</Application>
  <PresentationFormat>Widescreen</PresentationFormat>
  <Paragraphs>178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Calibri</vt:lpstr>
      <vt:lpstr>Calibri Light</vt:lpstr>
      <vt:lpstr>Corbel</vt:lpstr>
      <vt:lpstr>JetBrains Mono</vt:lpstr>
      <vt:lpstr>Montserrat</vt:lpstr>
      <vt:lpstr>SFMono-Regular</vt:lpstr>
      <vt:lpstr>Söhne</vt:lpstr>
      <vt:lpstr>Söhne Mono</vt:lpstr>
      <vt:lpstr>Office Theme</vt:lpstr>
      <vt:lpstr>Custom Design</vt:lpstr>
      <vt:lpstr>PowerPoint Presentation</vt:lpstr>
      <vt:lpstr>Índice</vt:lpstr>
      <vt:lpstr>Formulario web y Mustache</vt:lpstr>
      <vt:lpstr>Formulario web y Mustache</vt:lpstr>
      <vt:lpstr>Formulario web y Mustache</vt:lpstr>
      <vt:lpstr>Formulario web y Mustache</vt:lpstr>
      <vt:lpstr>Índice</vt:lpstr>
      <vt:lpstr>Condicionales y bucles</vt:lpstr>
      <vt:lpstr>Condicionales y bucles</vt:lpstr>
      <vt:lpstr>Condicionales y bucles</vt:lpstr>
      <vt:lpstr>Condicionales y bucles</vt:lpstr>
      <vt:lpstr>Índice</vt:lpstr>
      <vt:lpstr>Formulario con validación</vt:lpstr>
      <vt:lpstr>Formulario con validación</vt:lpstr>
      <vt:lpstr>Formulario con validación</vt:lpstr>
      <vt:lpstr>Formulario con validación</vt:lpstr>
      <vt:lpstr>Formulario con validación</vt:lpstr>
      <vt:lpstr>Nota</vt:lpstr>
      <vt:lpstr>Índice</vt:lpstr>
      <vt:lpstr>Operaciones CRUD sobre entidad</vt:lpstr>
      <vt:lpstr>Operaciones CRUD sobre entidad</vt:lpstr>
      <vt:lpstr>Operaciones CRUD sobre entidad</vt:lpstr>
      <vt:lpstr>Operaciones CRUD sobre entidad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Nicolás Rodríguez Uribe</dc:creator>
  <cp:lastModifiedBy>Nicolás Rodríguez Uribe</cp:lastModifiedBy>
  <cp:revision>1</cp:revision>
  <dcterms:created xsi:type="dcterms:W3CDTF">2023-09-13T15:54:56Z</dcterms:created>
  <dcterms:modified xsi:type="dcterms:W3CDTF">2023-12-15T10:42:18Z</dcterms:modified>
</cp:coreProperties>
</file>