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Masters/slideMaster57.xml" ContentType="application/vnd.openxmlformats-officedocument.presentationml.slideMaster+xml"/>
  <Override PartName="/ppt/slideMasters/slideMaster58.xml" ContentType="application/vnd.openxmlformats-officedocument.presentationml.slideMaster+xml"/>
  <Override PartName="/ppt/slideMasters/slideMaster59.xml" ContentType="application/vnd.openxmlformats-officedocument.presentationml.slideMaster+xml"/>
  <Override PartName="/ppt/slideMasters/slideMaster60.xml" ContentType="application/vnd.openxmlformats-officedocument.presentationml.slideMaster+xml"/>
  <Override PartName="/ppt/slideMasters/slideMaster61.xml" ContentType="application/vnd.openxmlformats-officedocument.presentationml.slideMaster+xml"/>
  <Override PartName="/ppt/slideMasters/slideMaster62.xml" ContentType="application/vnd.openxmlformats-officedocument.presentationml.slideMaster+xml"/>
  <Override PartName="/ppt/slideMasters/slideMaster63.xml" ContentType="application/vnd.openxmlformats-officedocument.presentationml.slideMaster+xml"/>
  <Override PartName="/ppt/slideMasters/slideMaster64.xml" ContentType="application/vnd.openxmlformats-officedocument.presentationml.slideMaster+xml"/>
  <Override PartName="/ppt/slideMasters/slideMaster65.xml" ContentType="application/vnd.openxmlformats-officedocument.presentationml.slideMaster+xml"/>
  <Override PartName="/ppt/slideMasters/slideMaster66.xml" ContentType="application/vnd.openxmlformats-officedocument.presentationml.slideMaster+xml"/>
  <Override PartName="/ppt/slideMasters/slideMaster67.xml" ContentType="application/vnd.openxmlformats-officedocument.presentationml.slideMaster+xml"/>
  <Override PartName="/ppt/slideMasters/slideMaster68.xml" ContentType="application/vnd.openxmlformats-officedocument.presentationml.slideMaster+xml"/>
  <Override PartName="/ppt/slideMasters/slideMaster69.xml" ContentType="application/vnd.openxmlformats-officedocument.presentationml.slideMaster+xml"/>
  <Override PartName="/ppt/slideMasters/slideMaster7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2.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13.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4.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5.xml" ContentType="application/vnd.openxmlformats-officedocument.theme+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16.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17.xml" ContentType="application/vnd.openxmlformats-officedocument.theme+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theme/theme18.xml" ContentType="application/vnd.openxmlformats-officedocument.theme+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theme/theme19.xml" ContentType="application/vnd.openxmlformats-officedocument.theme+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theme/theme20.xml" ContentType="application/vnd.openxmlformats-officedocument.theme+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theme/theme21.xml" ContentType="application/vnd.openxmlformats-officedocument.theme+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2.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theme/theme23.xml" ContentType="application/vnd.openxmlformats-officedocument.theme+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theme/theme24.xml" ContentType="application/vnd.openxmlformats-officedocument.theme+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theme/theme25.xml" ContentType="application/vnd.openxmlformats-officedocument.theme+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theme/theme26.xml" ContentType="application/vnd.openxmlformats-officedocument.theme+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theme/theme27.xml" ContentType="application/vnd.openxmlformats-officedocument.theme+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theme/theme28.xml" ContentType="application/vnd.openxmlformats-officedocument.theme+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theme/theme29.xml" ContentType="application/vnd.openxmlformats-officedocument.theme+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theme/theme30.xml" ContentType="application/vnd.openxmlformats-officedocument.theme+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theme/theme31.xml" ContentType="application/vnd.openxmlformats-officedocument.theme+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theme/theme32.xml" ContentType="application/vnd.openxmlformats-officedocument.theme+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theme/theme33.xml" ContentType="application/vnd.openxmlformats-officedocument.theme+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theme/theme34.xml" ContentType="application/vnd.openxmlformats-officedocument.theme+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theme/theme35.xml" ContentType="application/vnd.openxmlformats-officedocument.theme+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theme/theme36.xml" ContentType="application/vnd.openxmlformats-officedocument.theme+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theme/theme37.xml" ContentType="application/vnd.openxmlformats-officedocument.theme+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theme/theme38.xml" ContentType="application/vnd.openxmlformats-officedocument.theme+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theme/theme39.xml" ContentType="application/vnd.openxmlformats-officedocument.theme+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theme/theme40.xml" ContentType="application/vnd.openxmlformats-officedocument.theme+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slideLayouts/slideLayout492.xml" ContentType="application/vnd.openxmlformats-officedocument.presentationml.slideLayout+xml"/>
  <Override PartName="/ppt/theme/theme41.xml" ContentType="application/vnd.openxmlformats-officedocument.theme+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theme/theme42.xml" ContentType="application/vnd.openxmlformats-officedocument.theme+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slideLayouts/slideLayout513.xml" ContentType="application/vnd.openxmlformats-officedocument.presentationml.slideLayout+xml"/>
  <Override PartName="/ppt/slideLayouts/slideLayout514.xml" ContentType="application/vnd.openxmlformats-officedocument.presentationml.slideLayout+xml"/>
  <Override PartName="/ppt/slideLayouts/slideLayout515.xml" ContentType="application/vnd.openxmlformats-officedocument.presentationml.slideLayout+xml"/>
  <Override PartName="/ppt/slideLayouts/slideLayout516.xml" ContentType="application/vnd.openxmlformats-officedocument.presentationml.slideLayout+xml"/>
  <Override PartName="/ppt/theme/theme43.xml" ContentType="application/vnd.openxmlformats-officedocument.theme+xml"/>
  <Override PartName="/ppt/slideLayouts/slideLayout517.xml" ContentType="application/vnd.openxmlformats-officedocument.presentationml.slideLayout+xml"/>
  <Override PartName="/ppt/slideLayouts/slideLayout518.xml" ContentType="application/vnd.openxmlformats-officedocument.presentationml.slideLayout+xml"/>
  <Override PartName="/ppt/slideLayouts/slideLayout519.xml" ContentType="application/vnd.openxmlformats-officedocument.presentationml.slideLayout+xml"/>
  <Override PartName="/ppt/slideLayouts/slideLayout520.xml" ContentType="application/vnd.openxmlformats-officedocument.presentationml.slideLayout+xml"/>
  <Override PartName="/ppt/slideLayouts/slideLayout521.xml" ContentType="application/vnd.openxmlformats-officedocument.presentationml.slideLayout+xml"/>
  <Override PartName="/ppt/slideLayouts/slideLayout522.xml" ContentType="application/vnd.openxmlformats-officedocument.presentationml.slideLayout+xml"/>
  <Override PartName="/ppt/slideLayouts/slideLayout523.xml" ContentType="application/vnd.openxmlformats-officedocument.presentationml.slideLayout+xml"/>
  <Override PartName="/ppt/slideLayouts/slideLayout524.xml" ContentType="application/vnd.openxmlformats-officedocument.presentationml.slideLayout+xml"/>
  <Override PartName="/ppt/slideLayouts/slideLayout525.xml" ContentType="application/vnd.openxmlformats-officedocument.presentationml.slideLayout+xml"/>
  <Override PartName="/ppt/slideLayouts/slideLayout526.xml" ContentType="application/vnd.openxmlformats-officedocument.presentationml.slideLayout+xml"/>
  <Override PartName="/ppt/slideLayouts/slideLayout527.xml" ContentType="application/vnd.openxmlformats-officedocument.presentationml.slideLayout+xml"/>
  <Override PartName="/ppt/slideLayouts/slideLayout528.xml" ContentType="application/vnd.openxmlformats-officedocument.presentationml.slideLayout+xml"/>
  <Override PartName="/ppt/theme/theme44.xml" ContentType="application/vnd.openxmlformats-officedocument.theme+xml"/>
  <Override PartName="/ppt/slideLayouts/slideLayout529.xml" ContentType="application/vnd.openxmlformats-officedocument.presentationml.slideLayout+xml"/>
  <Override PartName="/ppt/slideLayouts/slideLayout530.xml" ContentType="application/vnd.openxmlformats-officedocument.presentationml.slideLayout+xml"/>
  <Override PartName="/ppt/slideLayouts/slideLayout531.xml" ContentType="application/vnd.openxmlformats-officedocument.presentationml.slideLayout+xml"/>
  <Override PartName="/ppt/slideLayouts/slideLayout532.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535.xml" ContentType="application/vnd.openxmlformats-officedocument.presentationml.slideLayout+xml"/>
  <Override PartName="/ppt/slideLayouts/slideLayout536.xml" ContentType="application/vnd.openxmlformats-officedocument.presentationml.slideLayout+xml"/>
  <Override PartName="/ppt/slideLayouts/slideLayout537.xml" ContentType="application/vnd.openxmlformats-officedocument.presentationml.slideLayout+xml"/>
  <Override PartName="/ppt/slideLayouts/slideLayout538.xml" ContentType="application/vnd.openxmlformats-officedocument.presentationml.slideLayout+xml"/>
  <Override PartName="/ppt/slideLayouts/slideLayout539.xml" ContentType="application/vnd.openxmlformats-officedocument.presentationml.slideLayout+xml"/>
  <Override PartName="/ppt/slideLayouts/slideLayout540.xml" ContentType="application/vnd.openxmlformats-officedocument.presentationml.slideLayout+xml"/>
  <Override PartName="/ppt/theme/theme45.xml" ContentType="application/vnd.openxmlformats-officedocument.theme+xml"/>
  <Override PartName="/ppt/slideLayouts/slideLayout541.xml" ContentType="application/vnd.openxmlformats-officedocument.presentationml.slideLayout+xml"/>
  <Override PartName="/ppt/slideLayouts/slideLayout542.xml" ContentType="application/vnd.openxmlformats-officedocument.presentationml.slideLayout+xml"/>
  <Override PartName="/ppt/slideLayouts/slideLayout543.xml" ContentType="application/vnd.openxmlformats-officedocument.presentationml.slideLayout+xml"/>
  <Override PartName="/ppt/slideLayouts/slideLayout544.xml" ContentType="application/vnd.openxmlformats-officedocument.presentationml.slideLayout+xml"/>
  <Override PartName="/ppt/slideLayouts/slideLayout545.xml" ContentType="application/vnd.openxmlformats-officedocument.presentationml.slideLayout+xml"/>
  <Override PartName="/ppt/slideLayouts/slideLayout546.xml" ContentType="application/vnd.openxmlformats-officedocument.presentationml.slideLayout+xml"/>
  <Override PartName="/ppt/slideLayouts/slideLayout547.xml" ContentType="application/vnd.openxmlformats-officedocument.presentationml.slideLayout+xml"/>
  <Override PartName="/ppt/slideLayouts/slideLayout548.xml" ContentType="application/vnd.openxmlformats-officedocument.presentationml.slideLayout+xml"/>
  <Override PartName="/ppt/slideLayouts/slideLayout549.xml" ContentType="application/vnd.openxmlformats-officedocument.presentationml.slideLayout+xml"/>
  <Override PartName="/ppt/slideLayouts/slideLayout550.xml" ContentType="application/vnd.openxmlformats-officedocument.presentationml.slideLayout+xml"/>
  <Override PartName="/ppt/slideLayouts/slideLayout551.xml" ContentType="application/vnd.openxmlformats-officedocument.presentationml.slideLayout+xml"/>
  <Override PartName="/ppt/slideLayouts/slideLayout552.xml" ContentType="application/vnd.openxmlformats-officedocument.presentationml.slideLayout+xml"/>
  <Override PartName="/ppt/theme/theme46.xml" ContentType="application/vnd.openxmlformats-officedocument.theme+xml"/>
  <Override PartName="/ppt/slideLayouts/slideLayout553.xml" ContentType="application/vnd.openxmlformats-officedocument.presentationml.slideLayout+xml"/>
  <Override PartName="/ppt/slideLayouts/slideLayout554.xml" ContentType="application/vnd.openxmlformats-officedocument.presentationml.slideLayout+xml"/>
  <Override PartName="/ppt/slideLayouts/slideLayout555.xml" ContentType="application/vnd.openxmlformats-officedocument.presentationml.slideLayout+xml"/>
  <Override PartName="/ppt/slideLayouts/slideLayout556.xml" ContentType="application/vnd.openxmlformats-officedocument.presentationml.slideLayout+xml"/>
  <Override PartName="/ppt/slideLayouts/slideLayout557.xml" ContentType="application/vnd.openxmlformats-officedocument.presentationml.slideLayout+xml"/>
  <Override PartName="/ppt/slideLayouts/slideLayout558.xml" ContentType="application/vnd.openxmlformats-officedocument.presentationml.slideLayout+xml"/>
  <Override PartName="/ppt/slideLayouts/slideLayout559.xml" ContentType="application/vnd.openxmlformats-officedocument.presentationml.slideLayout+xml"/>
  <Override PartName="/ppt/slideLayouts/slideLayout560.xml" ContentType="application/vnd.openxmlformats-officedocument.presentationml.slideLayout+xml"/>
  <Override PartName="/ppt/slideLayouts/slideLayout561.xml" ContentType="application/vnd.openxmlformats-officedocument.presentationml.slideLayout+xml"/>
  <Override PartName="/ppt/slideLayouts/slideLayout562.xml" ContentType="application/vnd.openxmlformats-officedocument.presentationml.slideLayout+xml"/>
  <Override PartName="/ppt/slideLayouts/slideLayout563.xml" ContentType="application/vnd.openxmlformats-officedocument.presentationml.slideLayout+xml"/>
  <Override PartName="/ppt/slideLayouts/slideLayout564.xml" ContentType="application/vnd.openxmlformats-officedocument.presentationml.slideLayout+xml"/>
  <Override PartName="/ppt/theme/theme47.xml" ContentType="application/vnd.openxmlformats-officedocument.theme+xml"/>
  <Override PartName="/ppt/slideLayouts/slideLayout565.xml" ContentType="application/vnd.openxmlformats-officedocument.presentationml.slideLayout+xml"/>
  <Override PartName="/ppt/slideLayouts/slideLayout566.xml" ContentType="application/vnd.openxmlformats-officedocument.presentationml.slideLayout+xml"/>
  <Override PartName="/ppt/slideLayouts/slideLayout567.xml" ContentType="application/vnd.openxmlformats-officedocument.presentationml.slideLayout+xml"/>
  <Override PartName="/ppt/slideLayouts/slideLayout568.xml" ContentType="application/vnd.openxmlformats-officedocument.presentationml.slideLayout+xml"/>
  <Override PartName="/ppt/slideLayouts/slideLayout569.xml" ContentType="application/vnd.openxmlformats-officedocument.presentationml.slideLayout+xml"/>
  <Override PartName="/ppt/slideLayouts/slideLayout570.xml" ContentType="application/vnd.openxmlformats-officedocument.presentationml.slideLayout+xml"/>
  <Override PartName="/ppt/slideLayouts/slideLayout571.xml" ContentType="application/vnd.openxmlformats-officedocument.presentationml.slideLayout+xml"/>
  <Override PartName="/ppt/slideLayouts/slideLayout572.xml" ContentType="application/vnd.openxmlformats-officedocument.presentationml.slideLayout+xml"/>
  <Override PartName="/ppt/slideLayouts/slideLayout573.xml" ContentType="application/vnd.openxmlformats-officedocument.presentationml.slideLayout+xml"/>
  <Override PartName="/ppt/slideLayouts/slideLayout574.xml" ContentType="application/vnd.openxmlformats-officedocument.presentationml.slideLayout+xml"/>
  <Override PartName="/ppt/slideLayouts/slideLayout575.xml" ContentType="application/vnd.openxmlformats-officedocument.presentationml.slideLayout+xml"/>
  <Override PartName="/ppt/slideLayouts/slideLayout576.xml" ContentType="application/vnd.openxmlformats-officedocument.presentationml.slideLayout+xml"/>
  <Override PartName="/ppt/theme/theme48.xml" ContentType="application/vnd.openxmlformats-officedocument.theme+xml"/>
  <Override PartName="/ppt/slideLayouts/slideLayout577.xml" ContentType="application/vnd.openxmlformats-officedocument.presentationml.slideLayout+xml"/>
  <Override PartName="/ppt/slideLayouts/slideLayout578.xml" ContentType="application/vnd.openxmlformats-officedocument.presentationml.slideLayout+xml"/>
  <Override PartName="/ppt/slideLayouts/slideLayout579.xml" ContentType="application/vnd.openxmlformats-officedocument.presentationml.slideLayout+xml"/>
  <Override PartName="/ppt/slideLayouts/slideLayout580.xml" ContentType="application/vnd.openxmlformats-officedocument.presentationml.slideLayout+xml"/>
  <Override PartName="/ppt/slideLayouts/slideLayout581.xml" ContentType="application/vnd.openxmlformats-officedocument.presentationml.slideLayout+xml"/>
  <Override PartName="/ppt/slideLayouts/slideLayout582.xml" ContentType="application/vnd.openxmlformats-officedocument.presentationml.slideLayout+xml"/>
  <Override PartName="/ppt/slideLayouts/slideLayout583.xml" ContentType="application/vnd.openxmlformats-officedocument.presentationml.slideLayout+xml"/>
  <Override PartName="/ppt/slideLayouts/slideLayout584.xml" ContentType="application/vnd.openxmlformats-officedocument.presentationml.slideLayout+xml"/>
  <Override PartName="/ppt/slideLayouts/slideLayout585.xml" ContentType="application/vnd.openxmlformats-officedocument.presentationml.slideLayout+xml"/>
  <Override PartName="/ppt/slideLayouts/slideLayout586.xml" ContentType="application/vnd.openxmlformats-officedocument.presentationml.slideLayout+xml"/>
  <Override PartName="/ppt/slideLayouts/slideLayout587.xml" ContentType="application/vnd.openxmlformats-officedocument.presentationml.slideLayout+xml"/>
  <Override PartName="/ppt/slideLayouts/slideLayout588.xml" ContentType="application/vnd.openxmlformats-officedocument.presentationml.slideLayout+xml"/>
  <Override PartName="/ppt/theme/theme49.xml" ContentType="application/vnd.openxmlformats-officedocument.theme+xml"/>
  <Override PartName="/ppt/slideLayouts/slideLayout589.xml" ContentType="application/vnd.openxmlformats-officedocument.presentationml.slideLayout+xml"/>
  <Override PartName="/ppt/slideLayouts/slideLayout590.xml" ContentType="application/vnd.openxmlformats-officedocument.presentationml.slideLayout+xml"/>
  <Override PartName="/ppt/slideLayouts/slideLayout591.xml" ContentType="application/vnd.openxmlformats-officedocument.presentationml.slideLayout+xml"/>
  <Override PartName="/ppt/slideLayouts/slideLayout592.xml" ContentType="application/vnd.openxmlformats-officedocument.presentationml.slideLayout+xml"/>
  <Override PartName="/ppt/slideLayouts/slideLayout593.xml" ContentType="application/vnd.openxmlformats-officedocument.presentationml.slideLayout+xml"/>
  <Override PartName="/ppt/slideLayouts/slideLayout594.xml" ContentType="application/vnd.openxmlformats-officedocument.presentationml.slideLayout+xml"/>
  <Override PartName="/ppt/slideLayouts/slideLayout595.xml" ContentType="application/vnd.openxmlformats-officedocument.presentationml.slideLayout+xml"/>
  <Override PartName="/ppt/slideLayouts/slideLayout596.xml" ContentType="application/vnd.openxmlformats-officedocument.presentationml.slideLayout+xml"/>
  <Override PartName="/ppt/slideLayouts/slideLayout597.xml" ContentType="application/vnd.openxmlformats-officedocument.presentationml.slideLayout+xml"/>
  <Override PartName="/ppt/slideLayouts/slideLayout598.xml" ContentType="application/vnd.openxmlformats-officedocument.presentationml.slideLayout+xml"/>
  <Override PartName="/ppt/slideLayouts/slideLayout599.xml" ContentType="application/vnd.openxmlformats-officedocument.presentationml.slideLayout+xml"/>
  <Override PartName="/ppt/slideLayouts/slideLayout600.xml" ContentType="application/vnd.openxmlformats-officedocument.presentationml.slideLayout+xml"/>
  <Override PartName="/ppt/theme/theme50.xml" ContentType="application/vnd.openxmlformats-officedocument.theme+xml"/>
  <Override PartName="/ppt/slideLayouts/slideLayout601.xml" ContentType="application/vnd.openxmlformats-officedocument.presentationml.slideLayout+xml"/>
  <Override PartName="/ppt/slideLayouts/slideLayout602.xml" ContentType="application/vnd.openxmlformats-officedocument.presentationml.slideLayout+xml"/>
  <Override PartName="/ppt/slideLayouts/slideLayout603.xml" ContentType="application/vnd.openxmlformats-officedocument.presentationml.slideLayout+xml"/>
  <Override PartName="/ppt/slideLayouts/slideLayout604.xml" ContentType="application/vnd.openxmlformats-officedocument.presentationml.slideLayout+xml"/>
  <Override PartName="/ppt/slideLayouts/slideLayout605.xml" ContentType="application/vnd.openxmlformats-officedocument.presentationml.slideLayout+xml"/>
  <Override PartName="/ppt/slideLayouts/slideLayout606.xml" ContentType="application/vnd.openxmlformats-officedocument.presentationml.slideLayout+xml"/>
  <Override PartName="/ppt/slideLayouts/slideLayout607.xml" ContentType="application/vnd.openxmlformats-officedocument.presentationml.slideLayout+xml"/>
  <Override PartName="/ppt/slideLayouts/slideLayout608.xml" ContentType="application/vnd.openxmlformats-officedocument.presentationml.slideLayout+xml"/>
  <Override PartName="/ppt/slideLayouts/slideLayout609.xml" ContentType="application/vnd.openxmlformats-officedocument.presentationml.slideLayout+xml"/>
  <Override PartName="/ppt/slideLayouts/slideLayout610.xml" ContentType="application/vnd.openxmlformats-officedocument.presentationml.slideLayout+xml"/>
  <Override PartName="/ppt/slideLayouts/slideLayout611.xml" ContentType="application/vnd.openxmlformats-officedocument.presentationml.slideLayout+xml"/>
  <Override PartName="/ppt/slideLayouts/slideLayout612.xml" ContentType="application/vnd.openxmlformats-officedocument.presentationml.slideLayout+xml"/>
  <Override PartName="/ppt/theme/theme51.xml" ContentType="application/vnd.openxmlformats-officedocument.theme+xml"/>
  <Override PartName="/ppt/slideLayouts/slideLayout613.xml" ContentType="application/vnd.openxmlformats-officedocument.presentationml.slideLayout+xml"/>
  <Override PartName="/ppt/slideLayouts/slideLayout614.xml" ContentType="application/vnd.openxmlformats-officedocument.presentationml.slideLayout+xml"/>
  <Override PartName="/ppt/slideLayouts/slideLayout615.xml" ContentType="application/vnd.openxmlformats-officedocument.presentationml.slideLayout+xml"/>
  <Override PartName="/ppt/slideLayouts/slideLayout616.xml" ContentType="application/vnd.openxmlformats-officedocument.presentationml.slideLayout+xml"/>
  <Override PartName="/ppt/slideLayouts/slideLayout617.xml" ContentType="application/vnd.openxmlformats-officedocument.presentationml.slideLayout+xml"/>
  <Override PartName="/ppt/slideLayouts/slideLayout618.xml" ContentType="application/vnd.openxmlformats-officedocument.presentationml.slideLayout+xml"/>
  <Override PartName="/ppt/slideLayouts/slideLayout619.xml" ContentType="application/vnd.openxmlformats-officedocument.presentationml.slideLayout+xml"/>
  <Override PartName="/ppt/slideLayouts/slideLayout620.xml" ContentType="application/vnd.openxmlformats-officedocument.presentationml.slideLayout+xml"/>
  <Override PartName="/ppt/slideLayouts/slideLayout621.xml" ContentType="application/vnd.openxmlformats-officedocument.presentationml.slideLayout+xml"/>
  <Override PartName="/ppt/slideLayouts/slideLayout622.xml" ContentType="application/vnd.openxmlformats-officedocument.presentationml.slideLayout+xml"/>
  <Override PartName="/ppt/slideLayouts/slideLayout623.xml" ContentType="application/vnd.openxmlformats-officedocument.presentationml.slideLayout+xml"/>
  <Override PartName="/ppt/slideLayouts/slideLayout624.xml" ContentType="application/vnd.openxmlformats-officedocument.presentationml.slideLayout+xml"/>
  <Override PartName="/ppt/theme/theme52.xml" ContentType="application/vnd.openxmlformats-officedocument.theme+xml"/>
  <Override PartName="/ppt/slideLayouts/slideLayout625.xml" ContentType="application/vnd.openxmlformats-officedocument.presentationml.slideLayout+xml"/>
  <Override PartName="/ppt/slideLayouts/slideLayout626.xml" ContentType="application/vnd.openxmlformats-officedocument.presentationml.slideLayout+xml"/>
  <Override PartName="/ppt/slideLayouts/slideLayout627.xml" ContentType="application/vnd.openxmlformats-officedocument.presentationml.slideLayout+xml"/>
  <Override PartName="/ppt/slideLayouts/slideLayout628.xml" ContentType="application/vnd.openxmlformats-officedocument.presentationml.slideLayout+xml"/>
  <Override PartName="/ppt/slideLayouts/slideLayout629.xml" ContentType="application/vnd.openxmlformats-officedocument.presentationml.slideLayout+xml"/>
  <Override PartName="/ppt/slideLayouts/slideLayout630.xml" ContentType="application/vnd.openxmlformats-officedocument.presentationml.slideLayout+xml"/>
  <Override PartName="/ppt/slideLayouts/slideLayout631.xml" ContentType="application/vnd.openxmlformats-officedocument.presentationml.slideLayout+xml"/>
  <Override PartName="/ppt/slideLayouts/slideLayout632.xml" ContentType="application/vnd.openxmlformats-officedocument.presentationml.slideLayout+xml"/>
  <Override PartName="/ppt/slideLayouts/slideLayout633.xml" ContentType="application/vnd.openxmlformats-officedocument.presentationml.slideLayout+xml"/>
  <Override PartName="/ppt/slideLayouts/slideLayout634.xml" ContentType="application/vnd.openxmlformats-officedocument.presentationml.slideLayout+xml"/>
  <Override PartName="/ppt/slideLayouts/slideLayout635.xml" ContentType="application/vnd.openxmlformats-officedocument.presentationml.slideLayout+xml"/>
  <Override PartName="/ppt/slideLayouts/slideLayout636.xml" ContentType="application/vnd.openxmlformats-officedocument.presentationml.slideLayout+xml"/>
  <Override PartName="/ppt/theme/theme53.xml" ContentType="application/vnd.openxmlformats-officedocument.theme+xml"/>
  <Override PartName="/ppt/slideLayouts/slideLayout637.xml" ContentType="application/vnd.openxmlformats-officedocument.presentationml.slideLayout+xml"/>
  <Override PartName="/ppt/slideLayouts/slideLayout638.xml" ContentType="application/vnd.openxmlformats-officedocument.presentationml.slideLayout+xml"/>
  <Override PartName="/ppt/slideLayouts/slideLayout639.xml" ContentType="application/vnd.openxmlformats-officedocument.presentationml.slideLayout+xml"/>
  <Override PartName="/ppt/slideLayouts/slideLayout640.xml" ContentType="application/vnd.openxmlformats-officedocument.presentationml.slideLayout+xml"/>
  <Override PartName="/ppt/slideLayouts/slideLayout641.xml" ContentType="application/vnd.openxmlformats-officedocument.presentationml.slideLayout+xml"/>
  <Override PartName="/ppt/slideLayouts/slideLayout642.xml" ContentType="application/vnd.openxmlformats-officedocument.presentationml.slideLayout+xml"/>
  <Override PartName="/ppt/slideLayouts/slideLayout643.xml" ContentType="application/vnd.openxmlformats-officedocument.presentationml.slideLayout+xml"/>
  <Override PartName="/ppt/slideLayouts/slideLayout644.xml" ContentType="application/vnd.openxmlformats-officedocument.presentationml.slideLayout+xml"/>
  <Override PartName="/ppt/slideLayouts/slideLayout645.xml" ContentType="application/vnd.openxmlformats-officedocument.presentationml.slideLayout+xml"/>
  <Override PartName="/ppt/slideLayouts/slideLayout646.xml" ContentType="application/vnd.openxmlformats-officedocument.presentationml.slideLayout+xml"/>
  <Override PartName="/ppt/slideLayouts/slideLayout647.xml" ContentType="application/vnd.openxmlformats-officedocument.presentationml.slideLayout+xml"/>
  <Override PartName="/ppt/slideLayouts/slideLayout648.xml" ContentType="application/vnd.openxmlformats-officedocument.presentationml.slideLayout+xml"/>
  <Override PartName="/ppt/theme/theme54.xml" ContentType="application/vnd.openxmlformats-officedocument.theme+xml"/>
  <Override PartName="/ppt/slideLayouts/slideLayout649.xml" ContentType="application/vnd.openxmlformats-officedocument.presentationml.slideLayout+xml"/>
  <Override PartName="/ppt/slideLayouts/slideLayout650.xml" ContentType="application/vnd.openxmlformats-officedocument.presentationml.slideLayout+xml"/>
  <Override PartName="/ppt/slideLayouts/slideLayout651.xml" ContentType="application/vnd.openxmlformats-officedocument.presentationml.slideLayout+xml"/>
  <Override PartName="/ppt/slideLayouts/slideLayout652.xml" ContentType="application/vnd.openxmlformats-officedocument.presentationml.slideLayout+xml"/>
  <Override PartName="/ppt/slideLayouts/slideLayout653.xml" ContentType="application/vnd.openxmlformats-officedocument.presentationml.slideLayout+xml"/>
  <Override PartName="/ppt/slideLayouts/slideLayout654.xml" ContentType="application/vnd.openxmlformats-officedocument.presentationml.slideLayout+xml"/>
  <Override PartName="/ppt/slideLayouts/slideLayout655.xml" ContentType="application/vnd.openxmlformats-officedocument.presentationml.slideLayout+xml"/>
  <Override PartName="/ppt/slideLayouts/slideLayout656.xml" ContentType="application/vnd.openxmlformats-officedocument.presentationml.slideLayout+xml"/>
  <Override PartName="/ppt/slideLayouts/slideLayout657.xml" ContentType="application/vnd.openxmlformats-officedocument.presentationml.slideLayout+xml"/>
  <Override PartName="/ppt/slideLayouts/slideLayout658.xml" ContentType="application/vnd.openxmlformats-officedocument.presentationml.slideLayout+xml"/>
  <Override PartName="/ppt/slideLayouts/slideLayout659.xml" ContentType="application/vnd.openxmlformats-officedocument.presentationml.slideLayout+xml"/>
  <Override PartName="/ppt/slideLayouts/slideLayout660.xml" ContentType="application/vnd.openxmlformats-officedocument.presentationml.slideLayout+xml"/>
  <Override PartName="/ppt/theme/theme55.xml" ContentType="application/vnd.openxmlformats-officedocument.theme+xml"/>
  <Override PartName="/ppt/slideLayouts/slideLayout661.xml" ContentType="application/vnd.openxmlformats-officedocument.presentationml.slideLayout+xml"/>
  <Override PartName="/ppt/slideLayouts/slideLayout662.xml" ContentType="application/vnd.openxmlformats-officedocument.presentationml.slideLayout+xml"/>
  <Override PartName="/ppt/slideLayouts/slideLayout663.xml" ContentType="application/vnd.openxmlformats-officedocument.presentationml.slideLayout+xml"/>
  <Override PartName="/ppt/slideLayouts/slideLayout664.xml" ContentType="application/vnd.openxmlformats-officedocument.presentationml.slideLayout+xml"/>
  <Override PartName="/ppt/slideLayouts/slideLayout665.xml" ContentType="application/vnd.openxmlformats-officedocument.presentationml.slideLayout+xml"/>
  <Override PartName="/ppt/slideLayouts/slideLayout666.xml" ContentType="application/vnd.openxmlformats-officedocument.presentationml.slideLayout+xml"/>
  <Override PartName="/ppt/slideLayouts/slideLayout667.xml" ContentType="application/vnd.openxmlformats-officedocument.presentationml.slideLayout+xml"/>
  <Override PartName="/ppt/slideLayouts/slideLayout668.xml" ContentType="application/vnd.openxmlformats-officedocument.presentationml.slideLayout+xml"/>
  <Override PartName="/ppt/slideLayouts/slideLayout669.xml" ContentType="application/vnd.openxmlformats-officedocument.presentationml.slideLayout+xml"/>
  <Override PartName="/ppt/slideLayouts/slideLayout670.xml" ContentType="application/vnd.openxmlformats-officedocument.presentationml.slideLayout+xml"/>
  <Override PartName="/ppt/slideLayouts/slideLayout671.xml" ContentType="application/vnd.openxmlformats-officedocument.presentationml.slideLayout+xml"/>
  <Override PartName="/ppt/slideLayouts/slideLayout672.xml" ContentType="application/vnd.openxmlformats-officedocument.presentationml.slideLayout+xml"/>
  <Override PartName="/ppt/theme/theme56.xml" ContentType="application/vnd.openxmlformats-officedocument.theme+xml"/>
  <Override PartName="/ppt/slideLayouts/slideLayout673.xml" ContentType="application/vnd.openxmlformats-officedocument.presentationml.slideLayout+xml"/>
  <Override PartName="/ppt/slideLayouts/slideLayout674.xml" ContentType="application/vnd.openxmlformats-officedocument.presentationml.slideLayout+xml"/>
  <Override PartName="/ppt/slideLayouts/slideLayout675.xml" ContentType="application/vnd.openxmlformats-officedocument.presentationml.slideLayout+xml"/>
  <Override PartName="/ppt/slideLayouts/slideLayout676.xml" ContentType="application/vnd.openxmlformats-officedocument.presentationml.slideLayout+xml"/>
  <Override PartName="/ppt/slideLayouts/slideLayout677.xml" ContentType="application/vnd.openxmlformats-officedocument.presentationml.slideLayout+xml"/>
  <Override PartName="/ppt/slideLayouts/slideLayout678.xml" ContentType="application/vnd.openxmlformats-officedocument.presentationml.slideLayout+xml"/>
  <Override PartName="/ppt/slideLayouts/slideLayout679.xml" ContentType="application/vnd.openxmlformats-officedocument.presentationml.slideLayout+xml"/>
  <Override PartName="/ppt/slideLayouts/slideLayout680.xml" ContentType="application/vnd.openxmlformats-officedocument.presentationml.slideLayout+xml"/>
  <Override PartName="/ppt/slideLayouts/slideLayout681.xml" ContentType="application/vnd.openxmlformats-officedocument.presentationml.slideLayout+xml"/>
  <Override PartName="/ppt/slideLayouts/slideLayout682.xml" ContentType="application/vnd.openxmlformats-officedocument.presentationml.slideLayout+xml"/>
  <Override PartName="/ppt/slideLayouts/slideLayout683.xml" ContentType="application/vnd.openxmlformats-officedocument.presentationml.slideLayout+xml"/>
  <Override PartName="/ppt/slideLayouts/slideLayout684.xml" ContentType="application/vnd.openxmlformats-officedocument.presentationml.slideLayout+xml"/>
  <Override PartName="/ppt/theme/theme57.xml" ContentType="application/vnd.openxmlformats-officedocument.theme+xml"/>
  <Override PartName="/ppt/slideLayouts/slideLayout685.xml" ContentType="application/vnd.openxmlformats-officedocument.presentationml.slideLayout+xml"/>
  <Override PartName="/ppt/slideLayouts/slideLayout686.xml" ContentType="application/vnd.openxmlformats-officedocument.presentationml.slideLayout+xml"/>
  <Override PartName="/ppt/slideLayouts/slideLayout687.xml" ContentType="application/vnd.openxmlformats-officedocument.presentationml.slideLayout+xml"/>
  <Override PartName="/ppt/slideLayouts/slideLayout688.xml" ContentType="application/vnd.openxmlformats-officedocument.presentationml.slideLayout+xml"/>
  <Override PartName="/ppt/slideLayouts/slideLayout689.xml" ContentType="application/vnd.openxmlformats-officedocument.presentationml.slideLayout+xml"/>
  <Override PartName="/ppt/slideLayouts/slideLayout690.xml" ContentType="application/vnd.openxmlformats-officedocument.presentationml.slideLayout+xml"/>
  <Override PartName="/ppt/slideLayouts/slideLayout691.xml" ContentType="application/vnd.openxmlformats-officedocument.presentationml.slideLayout+xml"/>
  <Override PartName="/ppt/slideLayouts/slideLayout692.xml" ContentType="application/vnd.openxmlformats-officedocument.presentationml.slideLayout+xml"/>
  <Override PartName="/ppt/slideLayouts/slideLayout693.xml" ContentType="application/vnd.openxmlformats-officedocument.presentationml.slideLayout+xml"/>
  <Override PartName="/ppt/slideLayouts/slideLayout694.xml" ContentType="application/vnd.openxmlformats-officedocument.presentationml.slideLayout+xml"/>
  <Override PartName="/ppt/slideLayouts/slideLayout695.xml" ContentType="application/vnd.openxmlformats-officedocument.presentationml.slideLayout+xml"/>
  <Override PartName="/ppt/slideLayouts/slideLayout696.xml" ContentType="application/vnd.openxmlformats-officedocument.presentationml.slideLayout+xml"/>
  <Override PartName="/ppt/theme/theme58.xml" ContentType="application/vnd.openxmlformats-officedocument.theme+xml"/>
  <Override PartName="/ppt/slideLayouts/slideLayout697.xml" ContentType="application/vnd.openxmlformats-officedocument.presentationml.slideLayout+xml"/>
  <Override PartName="/ppt/slideLayouts/slideLayout698.xml" ContentType="application/vnd.openxmlformats-officedocument.presentationml.slideLayout+xml"/>
  <Override PartName="/ppt/slideLayouts/slideLayout699.xml" ContentType="application/vnd.openxmlformats-officedocument.presentationml.slideLayout+xml"/>
  <Override PartName="/ppt/slideLayouts/slideLayout700.xml" ContentType="application/vnd.openxmlformats-officedocument.presentationml.slideLayout+xml"/>
  <Override PartName="/ppt/slideLayouts/slideLayout701.xml" ContentType="application/vnd.openxmlformats-officedocument.presentationml.slideLayout+xml"/>
  <Override PartName="/ppt/slideLayouts/slideLayout702.xml" ContentType="application/vnd.openxmlformats-officedocument.presentationml.slideLayout+xml"/>
  <Override PartName="/ppt/slideLayouts/slideLayout703.xml" ContentType="application/vnd.openxmlformats-officedocument.presentationml.slideLayout+xml"/>
  <Override PartName="/ppt/slideLayouts/slideLayout704.xml" ContentType="application/vnd.openxmlformats-officedocument.presentationml.slideLayout+xml"/>
  <Override PartName="/ppt/slideLayouts/slideLayout705.xml" ContentType="application/vnd.openxmlformats-officedocument.presentationml.slideLayout+xml"/>
  <Override PartName="/ppt/slideLayouts/slideLayout706.xml" ContentType="application/vnd.openxmlformats-officedocument.presentationml.slideLayout+xml"/>
  <Override PartName="/ppt/slideLayouts/slideLayout707.xml" ContentType="application/vnd.openxmlformats-officedocument.presentationml.slideLayout+xml"/>
  <Override PartName="/ppt/slideLayouts/slideLayout708.xml" ContentType="application/vnd.openxmlformats-officedocument.presentationml.slideLayout+xml"/>
  <Override PartName="/ppt/theme/theme59.xml" ContentType="application/vnd.openxmlformats-officedocument.theme+xml"/>
  <Override PartName="/ppt/slideLayouts/slideLayout709.xml" ContentType="application/vnd.openxmlformats-officedocument.presentationml.slideLayout+xml"/>
  <Override PartName="/ppt/slideLayouts/slideLayout710.xml" ContentType="application/vnd.openxmlformats-officedocument.presentationml.slideLayout+xml"/>
  <Override PartName="/ppt/slideLayouts/slideLayout711.xml" ContentType="application/vnd.openxmlformats-officedocument.presentationml.slideLayout+xml"/>
  <Override PartName="/ppt/slideLayouts/slideLayout712.xml" ContentType="application/vnd.openxmlformats-officedocument.presentationml.slideLayout+xml"/>
  <Override PartName="/ppt/slideLayouts/slideLayout713.xml" ContentType="application/vnd.openxmlformats-officedocument.presentationml.slideLayout+xml"/>
  <Override PartName="/ppt/slideLayouts/slideLayout714.xml" ContentType="application/vnd.openxmlformats-officedocument.presentationml.slideLayout+xml"/>
  <Override PartName="/ppt/slideLayouts/slideLayout715.xml" ContentType="application/vnd.openxmlformats-officedocument.presentationml.slideLayout+xml"/>
  <Override PartName="/ppt/slideLayouts/slideLayout716.xml" ContentType="application/vnd.openxmlformats-officedocument.presentationml.slideLayout+xml"/>
  <Override PartName="/ppt/slideLayouts/slideLayout717.xml" ContentType="application/vnd.openxmlformats-officedocument.presentationml.slideLayout+xml"/>
  <Override PartName="/ppt/slideLayouts/slideLayout718.xml" ContentType="application/vnd.openxmlformats-officedocument.presentationml.slideLayout+xml"/>
  <Override PartName="/ppt/slideLayouts/slideLayout719.xml" ContentType="application/vnd.openxmlformats-officedocument.presentationml.slideLayout+xml"/>
  <Override PartName="/ppt/slideLayouts/slideLayout720.xml" ContentType="application/vnd.openxmlformats-officedocument.presentationml.slideLayout+xml"/>
  <Override PartName="/ppt/theme/theme60.xml" ContentType="application/vnd.openxmlformats-officedocument.theme+xml"/>
  <Override PartName="/ppt/slideLayouts/slideLayout721.xml" ContentType="application/vnd.openxmlformats-officedocument.presentationml.slideLayout+xml"/>
  <Override PartName="/ppt/slideLayouts/slideLayout722.xml" ContentType="application/vnd.openxmlformats-officedocument.presentationml.slideLayout+xml"/>
  <Override PartName="/ppt/slideLayouts/slideLayout723.xml" ContentType="application/vnd.openxmlformats-officedocument.presentationml.slideLayout+xml"/>
  <Override PartName="/ppt/slideLayouts/slideLayout724.xml" ContentType="application/vnd.openxmlformats-officedocument.presentationml.slideLayout+xml"/>
  <Override PartName="/ppt/slideLayouts/slideLayout725.xml" ContentType="application/vnd.openxmlformats-officedocument.presentationml.slideLayout+xml"/>
  <Override PartName="/ppt/slideLayouts/slideLayout726.xml" ContentType="application/vnd.openxmlformats-officedocument.presentationml.slideLayout+xml"/>
  <Override PartName="/ppt/slideLayouts/slideLayout727.xml" ContentType="application/vnd.openxmlformats-officedocument.presentationml.slideLayout+xml"/>
  <Override PartName="/ppt/slideLayouts/slideLayout728.xml" ContentType="application/vnd.openxmlformats-officedocument.presentationml.slideLayout+xml"/>
  <Override PartName="/ppt/slideLayouts/slideLayout729.xml" ContentType="application/vnd.openxmlformats-officedocument.presentationml.slideLayout+xml"/>
  <Override PartName="/ppt/slideLayouts/slideLayout730.xml" ContentType="application/vnd.openxmlformats-officedocument.presentationml.slideLayout+xml"/>
  <Override PartName="/ppt/slideLayouts/slideLayout731.xml" ContentType="application/vnd.openxmlformats-officedocument.presentationml.slideLayout+xml"/>
  <Override PartName="/ppt/slideLayouts/slideLayout732.xml" ContentType="application/vnd.openxmlformats-officedocument.presentationml.slideLayout+xml"/>
  <Override PartName="/ppt/theme/theme61.xml" ContentType="application/vnd.openxmlformats-officedocument.theme+xml"/>
  <Override PartName="/ppt/slideLayouts/slideLayout733.xml" ContentType="application/vnd.openxmlformats-officedocument.presentationml.slideLayout+xml"/>
  <Override PartName="/ppt/slideLayouts/slideLayout734.xml" ContentType="application/vnd.openxmlformats-officedocument.presentationml.slideLayout+xml"/>
  <Override PartName="/ppt/slideLayouts/slideLayout735.xml" ContentType="application/vnd.openxmlformats-officedocument.presentationml.slideLayout+xml"/>
  <Override PartName="/ppt/slideLayouts/slideLayout736.xml" ContentType="application/vnd.openxmlformats-officedocument.presentationml.slideLayout+xml"/>
  <Override PartName="/ppt/slideLayouts/slideLayout737.xml" ContentType="application/vnd.openxmlformats-officedocument.presentationml.slideLayout+xml"/>
  <Override PartName="/ppt/slideLayouts/slideLayout738.xml" ContentType="application/vnd.openxmlformats-officedocument.presentationml.slideLayout+xml"/>
  <Override PartName="/ppt/slideLayouts/slideLayout739.xml" ContentType="application/vnd.openxmlformats-officedocument.presentationml.slideLayout+xml"/>
  <Override PartName="/ppt/slideLayouts/slideLayout740.xml" ContentType="application/vnd.openxmlformats-officedocument.presentationml.slideLayout+xml"/>
  <Override PartName="/ppt/slideLayouts/slideLayout741.xml" ContentType="application/vnd.openxmlformats-officedocument.presentationml.slideLayout+xml"/>
  <Override PartName="/ppt/slideLayouts/slideLayout742.xml" ContentType="application/vnd.openxmlformats-officedocument.presentationml.slideLayout+xml"/>
  <Override PartName="/ppt/slideLayouts/slideLayout743.xml" ContentType="application/vnd.openxmlformats-officedocument.presentationml.slideLayout+xml"/>
  <Override PartName="/ppt/slideLayouts/slideLayout744.xml" ContentType="application/vnd.openxmlformats-officedocument.presentationml.slideLayout+xml"/>
  <Override PartName="/ppt/theme/theme62.xml" ContentType="application/vnd.openxmlformats-officedocument.theme+xml"/>
  <Override PartName="/ppt/slideLayouts/slideLayout745.xml" ContentType="application/vnd.openxmlformats-officedocument.presentationml.slideLayout+xml"/>
  <Override PartName="/ppt/slideLayouts/slideLayout746.xml" ContentType="application/vnd.openxmlformats-officedocument.presentationml.slideLayout+xml"/>
  <Override PartName="/ppt/slideLayouts/slideLayout747.xml" ContentType="application/vnd.openxmlformats-officedocument.presentationml.slideLayout+xml"/>
  <Override PartName="/ppt/slideLayouts/slideLayout748.xml" ContentType="application/vnd.openxmlformats-officedocument.presentationml.slideLayout+xml"/>
  <Override PartName="/ppt/slideLayouts/slideLayout749.xml" ContentType="application/vnd.openxmlformats-officedocument.presentationml.slideLayout+xml"/>
  <Override PartName="/ppt/slideLayouts/slideLayout750.xml" ContentType="application/vnd.openxmlformats-officedocument.presentationml.slideLayout+xml"/>
  <Override PartName="/ppt/slideLayouts/slideLayout751.xml" ContentType="application/vnd.openxmlformats-officedocument.presentationml.slideLayout+xml"/>
  <Override PartName="/ppt/slideLayouts/slideLayout752.xml" ContentType="application/vnd.openxmlformats-officedocument.presentationml.slideLayout+xml"/>
  <Override PartName="/ppt/slideLayouts/slideLayout753.xml" ContentType="application/vnd.openxmlformats-officedocument.presentationml.slideLayout+xml"/>
  <Override PartName="/ppt/slideLayouts/slideLayout754.xml" ContentType="application/vnd.openxmlformats-officedocument.presentationml.slideLayout+xml"/>
  <Override PartName="/ppt/slideLayouts/slideLayout755.xml" ContentType="application/vnd.openxmlformats-officedocument.presentationml.slideLayout+xml"/>
  <Override PartName="/ppt/slideLayouts/slideLayout756.xml" ContentType="application/vnd.openxmlformats-officedocument.presentationml.slideLayout+xml"/>
  <Override PartName="/ppt/theme/theme63.xml" ContentType="application/vnd.openxmlformats-officedocument.theme+xml"/>
  <Override PartName="/ppt/slideLayouts/slideLayout757.xml" ContentType="application/vnd.openxmlformats-officedocument.presentationml.slideLayout+xml"/>
  <Override PartName="/ppt/slideLayouts/slideLayout758.xml" ContentType="application/vnd.openxmlformats-officedocument.presentationml.slideLayout+xml"/>
  <Override PartName="/ppt/slideLayouts/slideLayout759.xml" ContentType="application/vnd.openxmlformats-officedocument.presentationml.slideLayout+xml"/>
  <Override PartName="/ppt/slideLayouts/slideLayout760.xml" ContentType="application/vnd.openxmlformats-officedocument.presentationml.slideLayout+xml"/>
  <Override PartName="/ppt/slideLayouts/slideLayout761.xml" ContentType="application/vnd.openxmlformats-officedocument.presentationml.slideLayout+xml"/>
  <Override PartName="/ppt/slideLayouts/slideLayout762.xml" ContentType="application/vnd.openxmlformats-officedocument.presentationml.slideLayout+xml"/>
  <Override PartName="/ppt/slideLayouts/slideLayout763.xml" ContentType="application/vnd.openxmlformats-officedocument.presentationml.slideLayout+xml"/>
  <Override PartName="/ppt/slideLayouts/slideLayout764.xml" ContentType="application/vnd.openxmlformats-officedocument.presentationml.slideLayout+xml"/>
  <Override PartName="/ppt/slideLayouts/slideLayout765.xml" ContentType="application/vnd.openxmlformats-officedocument.presentationml.slideLayout+xml"/>
  <Override PartName="/ppt/slideLayouts/slideLayout766.xml" ContentType="application/vnd.openxmlformats-officedocument.presentationml.slideLayout+xml"/>
  <Override PartName="/ppt/slideLayouts/slideLayout767.xml" ContentType="application/vnd.openxmlformats-officedocument.presentationml.slideLayout+xml"/>
  <Override PartName="/ppt/slideLayouts/slideLayout768.xml" ContentType="application/vnd.openxmlformats-officedocument.presentationml.slideLayout+xml"/>
  <Override PartName="/ppt/theme/theme64.xml" ContentType="application/vnd.openxmlformats-officedocument.theme+xml"/>
  <Override PartName="/ppt/slideLayouts/slideLayout769.xml" ContentType="application/vnd.openxmlformats-officedocument.presentationml.slideLayout+xml"/>
  <Override PartName="/ppt/slideLayouts/slideLayout770.xml" ContentType="application/vnd.openxmlformats-officedocument.presentationml.slideLayout+xml"/>
  <Override PartName="/ppt/slideLayouts/slideLayout771.xml" ContentType="application/vnd.openxmlformats-officedocument.presentationml.slideLayout+xml"/>
  <Override PartName="/ppt/slideLayouts/slideLayout772.xml" ContentType="application/vnd.openxmlformats-officedocument.presentationml.slideLayout+xml"/>
  <Override PartName="/ppt/slideLayouts/slideLayout773.xml" ContentType="application/vnd.openxmlformats-officedocument.presentationml.slideLayout+xml"/>
  <Override PartName="/ppt/slideLayouts/slideLayout774.xml" ContentType="application/vnd.openxmlformats-officedocument.presentationml.slideLayout+xml"/>
  <Override PartName="/ppt/slideLayouts/slideLayout775.xml" ContentType="application/vnd.openxmlformats-officedocument.presentationml.slideLayout+xml"/>
  <Override PartName="/ppt/slideLayouts/slideLayout776.xml" ContentType="application/vnd.openxmlformats-officedocument.presentationml.slideLayout+xml"/>
  <Override PartName="/ppt/slideLayouts/slideLayout777.xml" ContentType="application/vnd.openxmlformats-officedocument.presentationml.slideLayout+xml"/>
  <Override PartName="/ppt/slideLayouts/slideLayout778.xml" ContentType="application/vnd.openxmlformats-officedocument.presentationml.slideLayout+xml"/>
  <Override PartName="/ppt/slideLayouts/slideLayout779.xml" ContentType="application/vnd.openxmlformats-officedocument.presentationml.slideLayout+xml"/>
  <Override PartName="/ppt/slideLayouts/slideLayout780.xml" ContentType="application/vnd.openxmlformats-officedocument.presentationml.slideLayout+xml"/>
  <Override PartName="/ppt/theme/theme65.xml" ContentType="application/vnd.openxmlformats-officedocument.theme+xml"/>
  <Override PartName="/ppt/slideLayouts/slideLayout781.xml" ContentType="application/vnd.openxmlformats-officedocument.presentationml.slideLayout+xml"/>
  <Override PartName="/ppt/slideLayouts/slideLayout782.xml" ContentType="application/vnd.openxmlformats-officedocument.presentationml.slideLayout+xml"/>
  <Override PartName="/ppt/slideLayouts/slideLayout783.xml" ContentType="application/vnd.openxmlformats-officedocument.presentationml.slideLayout+xml"/>
  <Override PartName="/ppt/slideLayouts/slideLayout784.xml" ContentType="application/vnd.openxmlformats-officedocument.presentationml.slideLayout+xml"/>
  <Override PartName="/ppt/slideLayouts/slideLayout785.xml" ContentType="application/vnd.openxmlformats-officedocument.presentationml.slideLayout+xml"/>
  <Override PartName="/ppt/slideLayouts/slideLayout786.xml" ContentType="application/vnd.openxmlformats-officedocument.presentationml.slideLayout+xml"/>
  <Override PartName="/ppt/slideLayouts/slideLayout787.xml" ContentType="application/vnd.openxmlformats-officedocument.presentationml.slideLayout+xml"/>
  <Override PartName="/ppt/slideLayouts/slideLayout788.xml" ContentType="application/vnd.openxmlformats-officedocument.presentationml.slideLayout+xml"/>
  <Override PartName="/ppt/slideLayouts/slideLayout789.xml" ContentType="application/vnd.openxmlformats-officedocument.presentationml.slideLayout+xml"/>
  <Override PartName="/ppt/slideLayouts/slideLayout790.xml" ContentType="application/vnd.openxmlformats-officedocument.presentationml.slideLayout+xml"/>
  <Override PartName="/ppt/slideLayouts/slideLayout791.xml" ContentType="application/vnd.openxmlformats-officedocument.presentationml.slideLayout+xml"/>
  <Override PartName="/ppt/slideLayouts/slideLayout792.xml" ContentType="application/vnd.openxmlformats-officedocument.presentationml.slideLayout+xml"/>
  <Override PartName="/ppt/theme/theme66.xml" ContentType="application/vnd.openxmlformats-officedocument.theme+xml"/>
  <Override PartName="/ppt/slideLayouts/slideLayout793.xml" ContentType="application/vnd.openxmlformats-officedocument.presentationml.slideLayout+xml"/>
  <Override PartName="/ppt/slideLayouts/slideLayout794.xml" ContentType="application/vnd.openxmlformats-officedocument.presentationml.slideLayout+xml"/>
  <Override PartName="/ppt/slideLayouts/slideLayout795.xml" ContentType="application/vnd.openxmlformats-officedocument.presentationml.slideLayout+xml"/>
  <Override PartName="/ppt/slideLayouts/slideLayout796.xml" ContentType="application/vnd.openxmlformats-officedocument.presentationml.slideLayout+xml"/>
  <Override PartName="/ppt/slideLayouts/slideLayout797.xml" ContentType="application/vnd.openxmlformats-officedocument.presentationml.slideLayout+xml"/>
  <Override PartName="/ppt/slideLayouts/slideLayout798.xml" ContentType="application/vnd.openxmlformats-officedocument.presentationml.slideLayout+xml"/>
  <Override PartName="/ppt/slideLayouts/slideLayout799.xml" ContentType="application/vnd.openxmlformats-officedocument.presentationml.slideLayout+xml"/>
  <Override PartName="/ppt/slideLayouts/slideLayout800.xml" ContentType="application/vnd.openxmlformats-officedocument.presentationml.slideLayout+xml"/>
  <Override PartName="/ppt/slideLayouts/slideLayout801.xml" ContentType="application/vnd.openxmlformats-officedocument.presentationml.slideLayout+xml"/>
  <Override PartName="/ppt/slideLayouts/slideLayout802.xml" ContentType="application/vnd.openxmlformats-officedocument.presentationml.slideLayout+xml"/>
  <Override PartName="/ppt/slideLayouts/slideLayout803.xml" ContentType="application/vnd.openxmlformats-officedocument.presentationml.slideLayout+xml"/>
  <Override PartName="/ppt/slideLayouts/slideLayout804.xml" ContentType="application/vnd.openxmlformats-officedocument.presentationml.slideLayout+xml"/>
  <Override PartName="/ppt/theme/theme67.xml" ContentType="application/vnd.openxmlformats-officedocument.theme+xml"/>
  <Override PartName="/ppt/slideLayouts/slideLayout805.xml" ContentType="application/vnd.openxmlformats-officedocument.presentationml.slideLayout+xml"/>
  <Override PartName="/ppt/slideLayouts/slideLayout806.xml" ContentType="application/vnd.openxmlformats-officedocument.presentationml.slideLayout+xml"/>
  <Override PartName="/ppt/slideLayouts/slideLayout807.xml" ContentType="application/vnd.openxmlformats-officedocument.presentationml.slideLayout+xml"/>
  <Override PartName="/ppt/slideLayouts/slideLayout808.xml" ContentType="application/vnd.openxmlformats-officedocument.presentationml.slideLayout+xml"/>
  <Override PartName="/ppt/slideLayouts/slideLayout809.xml" ContentType="application/vnd.openxmlformats-officedocument.presentationml.slideLayout+xml"/>
  <Override PartName="/ppt/slideLayouts/slideLayout810.xml" ContentType="application/vnd.openxmlformats-officedocument.presentationml.slideLayout+xml"/>
  <Override PartName="/ppt/slideLayouts/slideLayout811.xml" ContentType="application/vnd.openxmlformats-officedocument.presentationml.slideLayout+xml"/>
  <Override PartName="/ppt/slideLayouts/slideLayout812.xml" ContentType="application/vnd.openxmlformats-officedocument.presentationml.slideLayout+xml"/>
  <Override PartName="/ppt/slideLayouts/slideLayout813.xml" ContentType="application/vnd.openxmlformats-officedocument.presentationml.slideLayout+xml"/>
  <Override PartName="/ppt/slideLayouts/slideLayout814.xml" ContentType="application/vnd.openxmlformats-officedocument.presentationml.slideLayout+xml"/>
  <Override PartName="/ppt/slideLayouts/slideLayout815.xml" ContentType="application/vnd.openxmlformats-officedocument.presentationml.slideLayout+xml"/>
  <Override PartName="/ppt/slideLayouts/slideLayout816.xml" ContentType="application/vnd.openxmlformats-officedocument.presentationml.slideLayout+xml"/>
  <Override PartName="/ppt/theme/theme68.xml" ContentType="application/vnd.openxmlformats-officedocument.theme+xml"/>
  <Override PartName="/ppt/slideLayouts/slideLayout817.xml" ContentType="application/vnd.openxmlformats-officedocument.presentationml.slideLayout+xml"/>
  <Override PartName="/ppt/slideLayouts/slideLayout818.xml" ContentType="application/vnd.openxmlformats-officedocument.presentationml.slideLayout+xml"/>
  <Override PartName="/ppt/slideLayouts/slideLayout819.xml" ContentType="application/vnd.openxmlformats-officedocument.presentationml.slideLayout+xml"/>
  <Override PartName="/ppt/slideLayouts/slideLayout820.xml" ContentType="application/vnd.openxmlformats-officedocument.presentationml.slideLayout+xml"/>
  <Override PartName="/ppt/slideLayouts/slideLayout821.xml" ContentType="application/vnd.openxmlformats-officedocument.presentationml.slideLayout+xml"/>
  <Override PartName="/ppt/slideLayouts/slideLayout822.xml" ContentType="application/vnd.openxmlformats-officedocument.presentationml.slideLayout+xml"/>
  <Override PartName="/ppt/slideLayouts/slideLayout823.xml" ContentType="application/vnd.openxmlformats-officedocument.presentationml.slideLayout+xml"/>
  <Override PartName="/ppt/slideLayouts/slideLayout824.xml" ContentType="application/vnd.openxmlformats-officedocument.presentationml.slideLayout+xml"/>
  <Override PartName="/ppt/slideLayouts/slideLayout825.xml" ContentType="application/vnd.openxmlformats-officedocument.presentationml.slideLayout+xml"/>
  <Override PartName="/ppt/slideLayouts/slideLayout826.xml" ContentType="application/vnd.openxmlformats-officedocument.presentationml.slideLayout+xml"/>
  <Override PartName="/ppt/slideLayouts/slideLayout827.xml" ContentType="application/vnd.openxmlformats-officedocument.presentationml.slideLayout+xml"/>
  <Override PartName="/ppt/slideLayouts/slideLayout828.xml" ContentType="application/vnd.openxmlformats-officedocument.presentationml.slideLayout+xml"/>
  <Override PartName="/ppt/theme/theme69.xml" ContentType="application/vnd.openxmlformats-officedocument.theme+xml"/>
  <Override PartName="/ppt/slideLayouts/slideLayout829.xml" ContentType="application/vnd.openxmlformats-officedocument.presentationml.slideLayout+xml"/>
  <Override PartName="/ppt/slideLayouts/slideLayout830.xml" ContentType="application/vnd.openxmlformats-officedocument.presentationml.slideLayout+xml"/>
  <Override PartName="/ppt/slideLayouts/slideLayout831.xml" ContentType="application/vnd.openxmlformats-officedocument.presentationml.slideLayout+xml"/>
  <Override PartName="/ppt/slideLayouts/slideLayout832.xml" ContentType="application/vnd.openxmlformats-officedocument.presentationml.slideLayout+xml"/>
  <Override PartName="/ppt/slideLayouts/slideLayout833.xml" ContentType="application/vnd.openxmlformats-officedocument.presentationml.slideLayout+xml"/>
  <Override PartName="/ppt/slideLayouts/slideLayout834.xml" ContentType="application/vnd.openxmlformats-officedocument.presentationml.slideLayout+xml"/>
  <Override PartName="/ppt/slideLayouts/slideLayout835.xml" ContentType="application/vnd.openxmlformats-officedocument.presentationml.slideLayout+xml"/>
  <Override PartName="/ppt/slideLayouts/slideLayout836.xml" ContentType="application/vnd.openxmlformats-officedocument.presentationml.slideLayout+xml"/>
  <Override PartName="/ppt/slideLayouts/slideLayout837.xml" ContentType="application/vnd.openxmlformats-officedocument.presentationml.slideLayout+xml"/>
  <Override PartName="/ppt/slideLayouts/slideLayout838.xml" ContentType="application/vnd.openxmlformats-officedocument.presentationml.slideLayout+xml"/>
  <Override PartName="/ppt/slideLayouts/slideLayout839.xml" ContentType="application/vnd.openxmlformats-officedocument.presentationml.slideLayout+xml"/>
  <Override PartName="/ppt/slideLayouts/slideLayout840.xml" ContentType="application/vnd.openxmlformats-officedocument.presentationml.slideLayout+xml"/>
  <Override PartName="/ppt/theme/theme70.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87" r:id="rId3"/>
    <p:sldMasterId id="2147483700" r:id="rId4"/>
    <p:sldMasterId id="2147483830" r:id="rId5"/>
    <p:sldMasterId id="2147483843" r:id="rId6"/>
    <p:sldMasterId id="2147483856" r:id="rId7"/>
    <p:sldMasterId id="2147483881" r:id="rId8"/>
    <p:sldMasterId id="2147483894" r:id="rId9"/>
    <p:sldMasterId id="2147483907" r:id="rId10"/>
    <p:sldMasterId id="2147483920" r:id="rId11"/>
    <p:sldMasterId id="2147483933" r:id="rId12"/>
    <p:sldMasterId id="2147483946" r:id="rId13"/>
    <p:sldMasterId id="2147483959" r:id="rId14"/>
    <p:sldMasterId id="2147483972" r:id="rId15"/>
    <p:sldMasterId id="2147483985" r:id="rId16"/>
    <p:sldMasterId id="2147483998" r:id="rId17"/>
    <p:sldMasterId id="2147484011" r:id="rId18"/>
    <p:sldMasterId id="2147484024" r:id="rId19"/>
    <p:sldMasterId id="2147484037" r:id="rId20"/>
    <p:sldMasterId id="2147484050" r:id="rId21"/>
    <p:sldMasterId id="2147484063" r:id="rId22"/>
    <p:sldMasterId id="2147484076" r:id="rId23"/>
    <p:sldMasterId id="2147484089" r:id="rId24"/>
    <p:sldMasterId id="2147484102" r:id="rId25"/>
    <p:sldMasterId id="2147484115" r:id="rId26"/>
    <p:sldMasterId id="2147484128" r:id="rId27"/>
    <p:sldMasterId id="2147484141" r:id="rId28"/>
    <p:sldMasterId id="2147484154" r:id="rId29"/>
    <p:sldMasterId id="2147484167" r:id="rId30"/>
    <p:sldMasterId id="2147484180" r:id="rId31"/>
    <p:sldMasterId id="2147484193" r:id="rId32"/>
    <p:sldMasterId id="2147484206" r:id="rId33"/>
    <p:sldMasterId id="2147484219" r:id="rId34"/>
    <p:sldMasterId id="2147484232" r:id="rId35"/>
    <p:sldMasterId id="2147484245" r:id="rId36"/>
    <p:sldMasterId id="2147484258" r:id="rId37"/>
    <p:sldMasterId id="2147484271" r:id="rId38"/>
    <p:sldMasterId id="2147484284" r:id="rId39"/>
    <p:sldMasterId id="2147484297" r:id="rId40"/>
    <p:sldMasterId id="2147484310" r:id="rId41"/>
    <p:sldMasterId id="2147484323" r:id="rId42"/>
    <p:sldMasterId id="2147484336" r:id="rId43"/>
    <p:sldMasterId id="2147484349" r:id="rId44"/>
    <p:sldMasterId id="2147484362" r:id="rId45"/>
    <p:sldMasterId id="2147484375" r:id="rId46"/>
    <p:sldMasterId id="2147484388" r:id="rId47"/>
    <p:sldMasterId id="2147484401" r:id="rId48"/>
    <p:sldMasterId id="2147484414" r:id="rId49"/>
    <p:sldMasterId id="2147484427" r:id="rId50"/>
    <p:sldMasterId id="2147484440" r:id="rId51"/>
    <p:sldMasterId id="2147484453" r:id="rId52"/>
    <p:sldMasterId id="2147484466" r:id="rId53"/>
    <p:sldMasterId id="2147484479" r:id="rId54"/>
    <p:sldMasterId id="2147484492" r:id="rId55"/>
    <p:sldMasterId id="2147484505" r:id="rId56"/>
    <p:sldMasterId id="2147484518" r:id="rId57"/>
    <p:sldMasterId id="2147484531" r:id="rId58"/>
    <p:sldMasterId id="2147484544" r:id="rId59"/>
    <p:sldMasterId id="2147484557" r:id="rId60"/>
    <p:sldMasterId id="2147484570" r:id="rId61"/>
    <p:sldMasterId id="2147484583" r:id="rId62"/>
    <p:sldMasterId id="2147484596" r:id="rId63"/>
    <p:sldMasterId id="2147484609" r:id="rId64"/>
    <p:sldMasterId id="2147484622" r:id="rId65"/>
    <p:sldMasterId id="2147484635" r:id="rId66"/>
    <p:sldMasterId id="2147484648" r:id="rId67"/>
    <p:sldMasterId id="2147484661" r:id="rId68"/>
    <p:sldMasterId id="2147484674" r:id="rId69"/>
    <p:sldMasterId id="2147484687" r:id="rId70"/>
  </p:sldMasterIdLst>
  <p:sldIdLst>
    <p:sldId id="256" r:id="rId71"/>
    <p:sldId id="257" r:id="rId72"/>
    <p:sldId id="258" r:id="rId73"/>
    <p:sldId id="259" r:id="rId74"/>
    <p:sldId id="260" r:id="rId75"/>
    <p:sldId id="261" r:id="rId76"/>
    <p:sldId id="262" r:id="rId77"/>
    <p:sldId id="263" r:id="rId78"/>
    <p:sldId id="264" r:id="rId79"/>
    <p:sldId id="265" r:id="rId80"/>
    <p:sldId id="266" r:id="rId81"/>
    <p:sldId id="267" r:id="rId82"/>
    <p:sldId id="268" r:id="rId83"/>
    <p:sldId id="269" r:id="rId84"/>
    <p:sldId id="270" r:id="rId85"/>
    <p:sldId id="271" r:id="rId86"/>
    <p:sldId id="274" r:id="rId87"/>
    <p:sldId id="273" r:id="rId88"/>
    <p:sldId id="294" r:id="rId89"/>
    <p:sldId id="297" r:id="rId90"/>
    <p:sldId id="300" r:id="rId91"/>
    <p:sldId id="303" r:id="rId92"/>
    <p:sldId id="306" r:id="rId93"/>
    <p:sldId id="309" r:id="rId94"/>
    <p:sldId id="312" r:id="rId95"/>
    <p:sldId id="315" r:id="rId96"/>
    <p:sldId id="318" r:id="rId97"/>
    <p:sldId id="321" r:id="rId98"/>
    <p:sldId id="324" r:id="rId99"/>
    <p:sldId id="327" r:id="rId100"/>
    <p:sldId id="330" r:id="rId101"/>
    <p:sldId id="333" r:id="rId102"/>
    <p:sldId id="336" r:id="rId103"/>
    <p:sldId id="339" r:id="rId104"/>
    <p:sldId id="342" r:id="rId105"/>
    <p:sldId id="345" r:id="rId106"/>
    <p:sldId id="348" r:id="rId107"/>
    <p:sldId id="351" r:id="rId108"/>
    <p:sldId id="354" r:id="rId109"/>
    <p:sldId id="357" r:id="rId110"/>
    <p:sldId id="360" r:id="rId111"/>
    <p:sldId id="363" r:id="rId112"/>
    <p:sldId id="366" r:id="rId113"/>
    <p:sldId id="369" r:id="rId114"/>
    <p:sldId id="372" r:id="rId115"/>
    <p:sldId id="375" r:id="rId116"/>
    <p:sldId id="378" r:id="rId117"/>
    <p:sldId id="381" r:id="rId118"/>
    <p:sldId id="384" r:id="rId119"/>
    <p:sldId id="387" r:id="rId120"/>
    <p:sldId id="390" r:id="rId121"/>
    <p:sldId id="393" r:id="rId122"/>
    <p:sldId id="396" r:id="rId123"/>
    <p:sldId id="399" r:id="rId124"/>
    <p:sldId id="402" r:id="rId125"/>
    <p:sldId id="405" r:id="rId126"/>
    <p:sldId id="408" r:id="rId127"/>
    <p:sldId id="411" r:id="rId128"/>
    <p:sldId id="414" r:id="rId129"/>
    <p:sldId id="417" r:id="rId130"/>
    <p:sldId id="420" r:id="rId131"/>
    <p:sldId id="423" r:id="rId132"/>
    <p:sldId id="426" r:id="rId133"/>
    <p:sldId id="429" r:id="rId134"/>
    <p:sldId id="432" r:id="rId135"/>
    <p:sldId id="435" r:id="rId136"/>
    <p:sldId id="438" r:id="rId137"/>
    <p:sldId id="441" r:id="rId138"/>
    <p:sldId id="444" r:id="rId139"/>
    <p:sldId id="447" r:id="rId140"/>
    <p:sldId id="450" r:id="rId141"/>
    <p:sldId id="453" r:id="rId142"/>
    <p:sldId id="456" r:id="rId143"/>
    <p:sldId id="459" r:id="rId144"/>
    <p:sldId id="462" r:id="rId145"/>
    <p:sldId id="465" r:id="rId146"/>
    <p:sldId id="468" r:id="rId147"/>
    <p:sldId id="471" r:id="rId148"/>
    <p:sldId id="474" r:id="rId149"/>
    <p:sldId id="477" r:id="rId150"/>
    <p:sldId id="480" r:id="rId151"/>
    <p:sldId id="483" r:id="rId152"/>
    <p:sldId id="486" r:id="rId153"/>
    <p:sldId id="489" r:id="rId154"/>
    <p:sldId id="492" r:id="rId155"/>
    <p:sldId id="495" r:id="rId156"/>
    <p:sldId id="498" r:id="rId157"/>
    <p:sldId id="501" r:id="rId158"/>
    <p:sldId id="504" r:id="rId159"/>
    <p:sldId id="507" r:id="rId160"/>
    <p:sldId id="510" r:id="rId161"/>
    <p:sldId id="513" r:id="rId162"/>
    <p:sldId id="516" r:id="rId163"/>
    <p:sldId id="519" r:id="rId164"/>
    <p:sldId id="522" r:id="rId165"/>
    <p:sldId id="525" r:id="rId166"/>
    <p:sldId id="528" r:id="rId167"/>
    <p:sldId id="531" r:id="rId168"/>
    <p:sldId id="534" r:id="rId169"/>
    <p:sldId id="537" r:id="rId170"/>
    <p:sldId id="540" r:id="rId171"/>
    <p:sldId id="543" r:id="rId172"/>
    <p:sldId id="546" r:id="rId173"/>
    <p:sldId id="549" r:id="rId174"/>
    <p:sldId id="552" r:id="rId175"/>
    <p:sldId id="555" r:id="rId176"/>
    <p:sldId id="558" r:id="rId177"/>
    <p:sldId id="561" r:id="rId178"/>
    <p:sldId id="564" r:id="rId179"/>
    <p:sldId id="567" r:id="rId180"/>
    <p:sldId id="570" r:id="rId181"/>
    <p:sldId id="573" r:id="rId182"/>
    <p:sldId id="576" r:id="rId183"/>
    <p:sldId id="579" r:id="rId184"/>
    <p:sldId id="582" r:id="rId185"/>
    <p:sldId id="585" r:id="rId186"/>
    <p:sldId id="588" r:id="rId187"/>
    <p:sldId id="591" r:id="rId188"/>
    <p:sldId id="594" r:id="rId189"/>
    <p:sldId id="597" r:id="rId190"/>
    <p:sldId id="600" r:id="rId191"/>
    <p:sldId id="603" r:id="rId192"/>
    <p:sldId id="606" r:id="rId193"/>
    <p:sldId id="609" r:id="rId194"/>
    <p:sldId id="612" r:id="rId195"/>
    <p:sldId id="615" r:id="rId196"/>
    <p:sldId id="618" r:id="rId197"/>
    <p:sldId id="621" r:id="rId198"/>
    <p:sldId id="624" r:id="rId199"/>
    <p:sldId id="627" r:id="rId200"/>
    <p:sldId id="630" r:id="rId201"/>
  </p:sldIdLst>
  <p:sldSz cx="12192000" cy="6858000"/>
  <p:notesSz cx="7559675" cy="10691813"/>
  <p:custDataLst>
    <p:tags r:id="rId202"/>
  </p:custDataLst>
  <p:defaultTextStyle>
    <a:defPPr>
      <a:defRPr lang="es-ES"/>
    </a:defPPr>
    <a:lvl1pPr algn="l" rtl="0" fontAlgn="base">
      <a:spcBef>
        <a:spcPct val="0"/>
      </a:spcBef>
      <a:spcAft>
        <a:spcPct val="0"/>
      </a:spcAft>
      <a:defRPr kern="1200">
        <a:solidFill>
          <a:srgbClr val="000000"/>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rgbClr val="000000"/>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rgbClr val="000000"/>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rgbClr val="000000"/>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rgbClr val="000000"/>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rgbClr val="000000"/>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rgbClr val="000000"/>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rgbClr val="000000"/>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rgbClr val="000000"/>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é Manuel Delfa De La Morena" initials="JM" lastIdx="5" clrIdx="0"/>
  <p:cmAuthor id="2" name="Nuria Romero Parra" initials="NP"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p:restoredTop sz="0" autoAdjust="0"/>
  </p:normalViewPr>
  <p:slideViewPr>
    <p:cSldViewPr>
      <p:cViewPr varScale="1">
        <p:scale>
          <a:sx n="72" d="100"/>
          <a:sy n="72" d="100"/>
        </p:scale>
        <p:origin x="618" y="78"/>
      </p:cViewPr>
      <p:guideLst>
        <p:guide orient="horz" pos="2160"/>
        <p:guide pos="2880"/>
      </p:guideLst>
    </p:cSldViewPr>
  </p:slid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47.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63" Type="http://schemas.openxmlformats.org/officeDocument/2006/relationships/slideMaster" Target="slideMasters/slideMaster63.xml"/><Relationship Id="rId84" Type="http://schemas.openxmlformats.org/officeDocument/2006/relationships/slide" Target="slides/slide14.xml"/><Relationship Id="rId138" Type="http://schemas.openxmlformats.org/officeDocument/2006/relationships/slide" Target="slides/slide68.xml"/><Relationship Id="rId159" Type="http://schemas.openxmlformats.org/officeDocument/2006/relationships/slide" Target="slides/slide89.xml"/><Relationship Id="rId170" Type="http://schemas.openxmlformats.org/officeDocument/2006/relationships/slide" Target="slides/slide100.xml"/><Relationship Id="rId191" Type="http://schemas.openxmlformats.org/officeDocument/2006/relationships/slide" Target="slides/slide121.xml"/><Relationship Id="rId205" Type="http://schemas.openxmlformats.org/officeDocument/2006/relationships/viewProps" Target="viewProps.xml"/><Relationship Id="rId16" Type="http://schemas.openxmlformats.org/officeDocument/2006/relationships/slideMaster" Target="slideMasters/slideMaster16.xml"/><Relationship Id="rId107" Type="http://schemas.openxmlformats.org/officeDocument/2006/relationships/slide" Target="slides/slide37.xml"/><Relationship Id="rId11" Type="http://schemas.openxmlformats.org/officeDocument/2006/relationships/slideMaster" Target="slideMasters/slideMaster11.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53" Type="http://schemas.openxmlformats.org/officeDocument/2006/relationships/slideMaster" Target="slideMasters/slideMaster53.xml"/><Relationship Id="rId58" Type="http://schemas.openxmlformats.org/officeDocument/2006/relationships/slideMaster" Target="slideMasters/slideMaster58.xml"/><Relationship Id="rId74" Type="http://schemas.openxmlformats.org/officeDocument/2006/relationships/slide" Target="slides/slide4.xml"/><Relationship Id="rId79" Type="http://schemas.openxmlformats.org/officeDocument/2006/relationships/slide" Target="slides/slide9.xml"/><Relationship Id="rId102" Type="http://schemas.openxmlformats.org/officeDocument/2006/relationships/slide" Target="slides/slide32.xml"/><Relationship Id="rId123" Type="http://schemas.openxmlformats.org/officeDocument/2006/relationships/slide" Target="slides/slide53.xml"/><Relationship Id="rId128" Type="http://schemas.openxmlformats.org/officeDocument/2006/relationships/slide" Target="slides/slide58.xml"/><Relationship Id="rId144" Type="http://schemas.openxmlformats.org/officeDocument/2006/relationships/slide" Target="slides/slide74.xml"/><Relationship Id="rId149" Type="http://schemas.openxmlformats.org/officeDocument/2006/relationships/slide" Target="slides/slide79.xml"/><Relationship Id="rId5" Type="http://schemas.openxmlformats.org/officeDocument/2006/relationships/slideMaster" Target="slideMasters/slideMaster5.xml"/><Relationship Id="rId90" Type="http://schemas.openxmlformats.org/officeDocument/2006/relationships/slide" Target="slides/slide20.xml"/><Relationship Id="rId95" Type="http://schemas.openxmlformats.org/officeDocument/2006/relationships/slide" Target="slides/slide25.xml"/><Relationship Id="rId160" Type="http://schemas.openxmlformats.org/officeDocument/2006/relationships/slide" Target="slides/slide90.xml"/><Relationship Id="rId165" Type="http://schemas.openxmlformats.org/officeDocument/2006/relationships/slide" Target="slides/slide95.xml"/><Relationship Id="rId181" Type="http://schemas.openxmlformats.org/officeDocument/2006/relationships/slide" Target="slides/slide111.xml"/><Relationship Id="rId186" Type="http://schemas.openxmlformats.org/officeDocument/2006/relationships/slide" Target="slides/slide116.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64" Type="http://schemas.openxmlformats.org/officeDocument/2006/relationships/slideMaster" Target="slideMasters/slideMaster64.xml"/><Relationship Id="rId69" Type="http://schemas.openxmlformats.org/officeDocument/2006/relationships/slideMaster" Target="slideMasters/slideMaster69.xml"/><Relationship Id="rId113" Type="http://schemas.openxmlformats.org/officeDocument/2006/relationships/slide" Target="slides/slide43.xml"/><Relationship Id="rId118" Type="http://schemas.openxmlformats.org/officeDocument/2006/relationships/slide" Target="slides/slide48.xml"/><Relationship Id="rId134" Type="http://schemas.openxmlformats.org/officeDocument/2006/relationships/slide" Target="slides/slide64.xml"/><Relationship Id="rId139" Type="http://schemas.openxmlformats.org/officeDocument/2006/relationships/slide" Target="slides/slide69.xml"/><Relationship Id="rId80" Type="http://schemas.openxmlformats.org/officeDocument/2006/relationships/slide" Target="slides/slide10.xml"/><Relationship Id="rId85" Type="http://schemas.openxmlformats.org/officeDocument/2006/relationships/slide" Target="slides/slide15.xml"/><Relationship Id="rId150" Type="http://schemas.openxmlformats.org/officeDocument/2006/relationships/slide" Target="slides/slide80.xml"/><Relationship Id="rId155" Type="http://schemas.openxmlformats.org/officeDocument/2006/relationships/slide" Target="slides/slide85.xml"/><Relationship Id="rId171" Type="http://schemas.openxmlformats.org/officeDocument/2006/relationships/slide" Target="slides/slide101.xml"/><Relationship Id="rId176" Type="http://schemas.openxmlformats.org/officeDocument/2006/relationships/slide" Target="slides/slide106.xml"/><Relationship Id="rId192" Type="http://schemas.openxmlformats.org/officeDocument/2006/relationships/slide" Target="slides/slide122.xml"/><Relationship Id="rId197" Type="http://schemas.openxmlformats.org/officeDocument/2006/relationships/slide" Target="slides/slide127.xml"/><Relationship Id="rId206" Type="http://schemas.openxmlformats.org/officeDocument/2006/relationships/theme" Target="theme/theme1.xml"/><Relationship Id="rId201" Type="http://schemas.openxmlformats.org/officeDocument/2006/relationships/slide" Target="slides/slide131.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59" Type="http://schemas.openxmlformats.org/officeDocument/2006/relationships/slideMaster" Target="slideMasters/slideMaster59.xml"/><Relationship Id="rId103" Type="http://schemas.openxmlformats.org/officeDocument/2006/relationships/slide" Target="slides/slide33.xml"/><Relationship Id="rId108" Type="http://schemas.openxmlformats.org/officeDocument/2006/relationships/slide" Target="slides/slide38.xml"/><Relationship Id="rId124" Type="http://schemas.openxmlformats.org/officeDocument/2006/relationships/slide" Target="slides/slide54.xml"/><Relationship Id="rId129" Type="http://schemas.openxmlformats.org/officeDocument/2006/relationships/slide" Target="slides/slide59.xml"/><Relationship Id="rId54" Type="http://schemas.openxmlformats.org/officeDocument/2006/relationships/slideMaster" Target="slideMasters/slideMaster54.xml"/><Relationship Id="rId70" Type="http://schemas.openxmlformats.org/officeDocument/2006/relationships/slideMaster" Target="slideMasters/slideMaster70.xml"/><Relationship Id="rId75" Type="http://schemas.openxmlformats.org/officeDocument/2006/relationships/slide" Target="slides/slide5.xml"/><Relationship Id="rId91" Type="http://schemas.openxmlformats.org/officeDocument/2006/relationships/slide" Target="slides/slide21.xml"/><Relationship Id="rId96" Type="http://schemas.openxmlformats.org/officeDocument/2006/relationships/slide" Target="slides/slide26.xml"/><Relationship Id="rId140" Type="http://schemas.openxmlformats.org/officeDocument/2006/relationships/slide" Target="slides/slide70.xml"/><Relationship Id="rId145" Type="http://schemas.openxmlformats.org/officeDocument/2006/relationships/slide" Target="slides/slide75.xml"/><Relationship Id="rId161" Type="http://schemas.openxmlformats.org/officeDocument/2006/relationships/slide" Target="slides/slide91.xml"/><Relationship Id="rId166" Type="http://schemas.openxmlformats.org/officeDocument/2006/relationships/slide" Target="slides/slide96.xml"/><Relationship Id="rId182" Type="http://schemas.openxmlformats.org/officeDocument/2006/relationships/slide" Target="slides/slide112.xml"/><Relationship Id="rId187" Type="http://schemas.openxmlformats.org/officeDocument/2006/relationships/slide" Target="slides/slide117.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49" Type="http://schemas.openxmlformats.org/officeDocument/2006/relationships/slideMaster" Target="slideMasters/slideMaster49.xml"/><Relationship Id="rId114" Type="http://schemas.openxmlformats.org/officeDocument/2006/relationships/slide" Target="slides/slide44.xml"/><Relationship Id="rId119" Type="http://schemas.openxmlformats.org/officeDocument/2006/relationships/slide" Target="slides/slide49.xml"/><Relationship Id="rId44" Type="http://schemas.openxmlformats.org/officeDocument/2006/relationships/slideMaster" Target="slideMasters/slideMaster44.xml"/><Relationship Id="rId60" Type="http://schemas.openxmlformats.org/officeDocument/2006/relationships/slideMaster" Target="slideMasters/slideMaster60.xml"/><Relationship Id="rId65" Type="http://schemas.openxmlformats.org/officeDocument/2006/relationships/slideMaster" Target="slideMasters/slideMaster65.xml"/><Relationship Id="rId81" Type="http://schemas.openxmlformats.org/officeDocument/2006/relationships/slide" Target="slides/slide11.xml"/><Relationship Id="rId86" Type="http://schemas.openxmlformats.org/officeDocument/2006/relationships/slide" Target="slides/slide16.xml"/><Relationship Id="rId130" Type="http://schemas.openxmlformats.org/officeDocument/2006/relationships/slide" Target="slides/slide60.xml"/><Relationship Id="rId135" Type="http://schemas.openxmlformats.org/officeDocument/2006/relationships/slide" Target="slides/slide65.xml"/><Relationship Id="rId151" Type="http://schemas.openxmlformats.org/officeDocument/2006/relationships/slide" Target="slides/slide81.xml"/><Relationship Id="rId156" Type="http://schemas.openxmlformats.org/officeDocument/2006/relationships/slide" Target="slides/slide86.xml"/><Relationship Id="rId177" Type="http://schemas.openxmlformats.org/officeDocument/2006/relationships/slide" Target="slides/slide107.xml"/><Relationship Id="rId198" Type="http://schemas.openxmlformats.org/officeDocument/2006/relationships/slide" Target="slides/slide128.xml"/><Relationship Id="rId172" Type="http://schemas.openxmlformats.org/officeDocument/2006/relationships/slide" Target="slides/slide102.xml"/><Relationship Id="rId193" Type="http://schemas.openxmlformats.org/officeDocument/2006/relationships/slide" Target="slides/slide123.xml"/><Relationship Id="rId202" Type="http://schemas.openxmlformats.org/officeDocument/2006/relationships/tags" Target="tags/tag1.xml"/><Relationship Id="rId207" Type="http://schemas.openxmlformats.org/officeDocument/2006/relationships/tableStyles" Target="tableStyles.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109" Type="http://schemas.openxmlformats.org/officeDocument/2006/relationships/slide" Target="slides/slide39.xml"/><Relationship Id="rId34" Type="http://schemas.openxmlformats.org/officeDocument/2006/relationships/slideMaster" Target="slideMasters/slideMaster34.xml"/><Relationship Id="rId50" Type="http://schemas.openxmlformats.org/officeDocument/2006/relationships/slideMaster" Target="slideMasters/slideMaster50.xml"/><Relationship Id="rId55" Type="http://schemas.openxmlformats.org/officeDocument/2006/relationships/slideMaster" Target="slideMasters/slideMaster55.xml"/><Relationship Id="rId76" Type="http://schemas.openxmlformats.org/officeDocument/2006/relationships/slide" Target="slides/slide6.xml"/><Relationship Id="rId97" Type="http://schemas.openxmlformats.org/officeDocument/2006/relationships/slide" Target="slides/slide27.xml"/><Relationship Id="rId104" Type="http://schemas.openxmlformats.org/officeDocument/2006/relationships/slide" Target="slides/slide34.xml"/><Relationship Id="rId120" Type="http://schemas.openxmlformats.org/officeDocument/2006/relationships/slide" Target="slides/slide50.xml"/><Relationship Id="rId125" Type="http://schemas.openxmlformats.org/officeDocument/2006/relationships/slide" Target="slides/slide55.xml"/><Relationship Id="rId141" Type="http://schemas.openxmlformats.org/officeDocument/2006/relationships/slide" Target="slides/slide71.xml"/><Relationship Id="rId146" Type="http://schemas.openxmlformats.org/officeDocument/2006/relationships/slide" Target="slides/slide76.xml"/><Relationship Id="rId167" Type="http://schemas.openxmlformats.org/officeDocument/2006/relationships/slide" Target="slides/slide97.xml"/><Relationship Id="rId188" Type="http://schemas.openxmlformats.org/officeDocument/2006/relationships/slide" Target="slides/slide118.xml"/><Relationship Id="rId7" Type="http://schemas.openxmlformats.org/officeDocument/2006/relationships/slideMaster" Target="slideMasters/slideMaster7.xml"/><Relationship Id="rId71" Type="http://schemas.openxmlformats.org/officeDocument/2006/relationships/slide" Target="slides/slide1.xml"/><Relationship Id="rId92" Type="http://schemas.openxmlformats.org/officeDocument/2006/relationships/slide" Target="slides/slide22.xml"/><Relationship Id="rId162" Type="http://schemas.openxmlformats.org/officeDocument/2006/relationships/slide" Target="slides/slide92.xml"/><Relationship Id="rId183" Type="http://schemas.openxmlformats.org/officeDocument/2006/relationships/slide" Target="slides/slide113.xml"/><Relationship Id="rId2" Type="http://schemas.openxmlformats.org/officeDocument/2006/relationships/slideMaster" Target="slideMasters/slideMaster2.xml"/><Relationship Id="rId29" Type="http://schemas.openxmlformats.org/officeDocument/2006/relationships/slideMaster" Target="slideMasters/slideMaster29.xml"/><Relationship Id="rId24" Type="http://schemas.openxmlformats.org/officeDocument/2006/relationships/slideMaster" Target="slideMasters/slideMaster24.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66" Type="http://schemas.openxmlformats.org/officeDocument/2006/relationships/slideMaster" Target="slideMasters/slideMaster66.xml"/><Relationship Id="rId87" Type="http://schemas.openxmlformats.org/officeDocument/2006/relationships/slide" Target="slides/slide17.xml"/><Relationship Id="rId110" Type="http://schemas.openxmlformats.org/officeDocument/2006/relationships/slide" Target="slides/slide40.xml"/><Relationship Id="rId115" Type="http://schemas.openxmlformats.org/officeDocument/2006/relationships/slide" Target="slides/slide45.xml"/><Relationship Id="rId131" Type="http://schemas.openxmlformats.org/officeDocument/2006/relationships/slide" Target="slides/slide61.xml"/><Relationship Id="rId136" Type="http://schemas.openxmlformats.org/officeDocument/2006/relationships/slide" Target="slides/slide66.xml"/><Relationship Id="rId157" Type="http://schemas.openxmlformats.org/officeDocument/2006/relationships/slide" Target="slides/slide87.xml"/><Relationship Id="rId178" Type="http://schemas.openxmlformats.org/officeDocument/2006/relationships/slide" Target="slides/slide108.xml"/><Relationship Id="rId61" Type="http://schemas.openxmlformats.org/officeDocument/2006/relationships/slideMaster" Target="slideMasters/slideMaster61.xml"/><Relationship Id="rId82" Type="http://schemas.openxmlformats.org/officeDocument/2006/relationships/slide" Target="slides/slide12.xml"/><Relationship Id="rId152" Type="http://schemas.openxmlformats.org/officeDocument/2006/relationships/slide" Target="slides/slide82.xml"/><Relationship Id="rId173" Type="http://schemas.openxmlformats.org/officeDocument/2006/relationships/slide" Target="slides/slide103.xml"/><Relationship Id="rId194" Type="http://schemas.openxmlformats.org/officeDocument/2006/relationships/slide" Target="slides/slide124.xml"/><Relationship Id="rId199" Type="http://schemas.openxmlformats.org/officeDocument/2006/relationships/slide" Target="slides/slide129.xml"/><Relationship Id="rId203" Type="http://schemas.openxmlformats.org/officeDocument/2006/relationships/commentAuthors" Target="commentAuthors.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56" Type="http://schemas.openxmlformats.org/officeDocument/2006/relationships/slideMaster" Target="slideMasters/slideMaster56.xml"/><Relationship Id="rId77" Type="http://schemas.openxmlformats.org/officeDocument/2006/relationships/slide" Target="slides/slide7.xml"/><Relationship Id="rId100" Type="http://schemas.openxmlformats.org/officeDocument/2006/relationships/slide" Target="slides/slide30.xml"/><Relationship Id="rId105" Type="http://schemas.openxmlformats.org/officeDocument/2006/relationships/slide" Target="slides/slide35.xml"/><Relationship Id="rId126" Type="http://schemas.openxmlformats.org/officeDocument/2006/relationships/slide" Target="slides/slide56.xml"/><Relationship Id="rId147" Type="http://schemas.openxmlformats.org/officeDocument/2006/relationships/slide" Target="slides/slide77.xml"/><Relationship Id="rId168" Type="http://schemas.openxmlformats.org/officeDocument/2006/relationships/slide" Target="slides/slide98.xml"/><Relationship Id="rId8" Type="http://schemas.openxmlformats.org/officeDocument/2006/relationships/slideMaster" Target="slideMasters/slideMaster8.xml"/><Relationship Id="rId51" Type="http://schemas.openxmlformats.org/officeDocument/2006/relationships/slideMaster" Target="slideMasters/slideMaster51.xml"/><Relationship Id="rId72" Type="http://schemas.openxmlformats.org/officeDocument/2006/relationships/slide" Target="slides/slide2.xml"/><Relationship Id="rId93" Type="http://schemas.openxmlformats.org/officeDocument/2006/relationships/slide" Target="slides/slide23.xml"/><Relationship Id="rId98" Type="http://schemas.openxmlformats.org/officeDocument/2006/relationships/slide" Target="slides/slide28.xml"/><Relationship Id="rId121" Type="http://schemas.openxmlformats.org/officeDocument/2006/relationships/slide" Target="slides/slide51.xml"/><Relationship Id="rId142" Type="http://schemas.openxmlformats.org/officeDocument/2006/relationships/slide" Target="slides/slide72.xml"/><Relationship Id="rId163" Type="http://schemas.openxmlformats.org/officeDocument/2006/relationships/slide" Target="slides/slide93.xml"/><Relationship Id="rId184" Type="http://schemas.openxmlformats.org/officeDocument/2006/relationships/slide" Target="slides/slide114.xml"/><Relationship Id="rId189" Type="http://schemas.openxmlformats.org/officeDocument/2006/relationships/slide" Target="slides/slide119.xml"/><Relationship Id="rId3" Type="http://schemas.openxmlformats.org/officeDocument/2006/relationships/slideMaster" Target="slideMasters/slideMaster3.xml"/><Relationship Id="rId25" Type="http://schemas.openxmlformats.org/officeDocument/2006/relationships/slideMaster" Target="slideMasters/slideMaster25.xml"/><Relationship Id="rId46" Type="http://schemas.openxmlformats.org/officeDocument/2006/relationships/slideMaster" Target="slideMasters/slideMaster46.xml"/><Relationship Id="rId67" Type="http://schemas.openxmlformats.org/officeDocument/2006/relationships/slideMaster" Target="slideMasters/slideMaster67.xml"/><Relationship Id="rId116" Type="http://schemas.openxmlformats.org/officeDocument/2006/relationships/slide" Target="slides/slide46.xml"/><Relationship Id="rId137" Type="http://schemas.openxmlformats.org/officeDocument/2006/relationships/slide" Target="slides/slide67.xml"/><Relationship Id="rId158" Type="http://schemas.openxmlformats.org/officeDocument/2006/relationships/slide" Target="slides/slide88.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62" Type="http://schemas.openxmlformats.org/officeDocument/2006/relationships/slideMaster" Target="slideMasters/slideMaster62.xml"/><Relationship Id="rId83" Type="http://schemas.openxmlformats.org/officeDocument/2006/relationships/slide" Target="slides/slide13.xml"/><Relationship Id="rId88" Type="http://schemas.openxmlformats.org/officeDocument/2006/relationships/slide" Target="slides/slide18.xml"/><Relationship Id="rId111" Type="http://schemas.openxmlformats.org/officeDocument/2006/relationships/slide" Target="slides/slide41.xml"/><Relationship Id="rId132" Type="http://schemas.openxmlformats.org/officeDocument/2006/relationships/slide" Target="slides/slide62.xml"/><Relationship Id="rId153" Type="http://schemas.openxmlformats.org/officeDocument/2006/relationships/slide" Target="slides/slide83.xml"/><Relationship Id="rId174" Type="http://schemas.openxmlformats.org/officeDocument/2006/relationships/slide" Target="slides/slide104.xml"/><Relationship Id="rId179" Type="http://schemas.openxmlformats.org/officeDocument/2006/relationships/slide" Target="slides/slide109.xml"/><Relationship Id="rId195" Type="http://schemas.openxmlformats.org/officeDocument/2006/relationships/slide" Target="slides/slide125.xml"/><Relationship Id="rId190" Type="http://schemas.openxmlformats.org/officeDocument/2006/relationships/slide" Target="slides/slide120.xml"/><Relationship Id="rId204" Type="http://schemas.openxmlformats.org/officeDocument/2006/relationships/presProps" Target="presProps.xml"/><Relationship Id="rId15" Type="http://schemas.openxmlformats.org/officeDocument/2006/relationships/slideMaster" Target="slideMasters/slideMaster15.xml"/><Relationship Id="rId36" Type="http://schemas.openxmlformats.org/officeDocument/2006/relationships/slideMaster" Target="slideMasters/slideMaster36.xml"/><Relationship Id="rId57" Type="http://schemas.openxmlformats.org/officeDocument/2006/relationships/slideMaster" Target="slideMasters/slideMaster57.xml"/><Relationship Id="rId106" Type="http://schemas.openxmlformats.org/officeDocument/2006/relationships/slide" Target="slides/slide36.xml"/><Relationship Id="rId127" Type="http://schemas.openxmlformats.org/officeDocument/2006/relationships/slide" Target="slides/slide57.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52" Type="http://schemas.openxmlformats.org/officeDocument/2006/relationships/slideMaster" Target="slideMasters/slideMaster52.xml"/><Relationship Id="rId73" Type="http://schemas.openxmlformats.org/officeDocument/2006/relationships/slide" Target="slides/slide3.xml"/><Relationship Id="rId78" Type="http://schemas.openxmlformats.org/officeDocument/2006/relationships/slide" Target="slides/slide8.xml"/><Relationship Id="rId94" Type="http://schemas.openxmlformats.org/officeDocument/2006/relationships/slide" Target="slides/slide24.xml"/><Relationship Id="rId99" Type="http://schemas.openxmlformats.org/officeDocument/2006/relationships/slide" Target="slides/slide29.xml"/><Relationship Id="rId101" Type="http://schemas.openxmlformats.org/officeDocument/2006/relationships/slide" Target="slides/slide31.xml"/><Relationship Id="rId122" Type="http://schemas.openxmlformats.org/officeDocument/2006/relationships/slide" Target="slides/slide52.xml"/><Relationship Id="rId143" Type="http://schemas.openxmlformats.org/officeDocument/2006/relationships/slide" Target="slides/slide73.xml"/><Relationship Id="rId148" Type="http://schemas.openxmlformats.org/officeDocument/2006/relationships/slide" Target="slides/slide78.xml"/><Relationship Id="rId164" Type="http://schemas.openxmlformats.org/officeDocument/2006/relationships/slide" Target="slides/slide94.xml"/><Relationship Id="rId169" Type="http://schemas.openxmlformats.org/officeDocument/2006/relationships/slide" Target="slides/slide99.xml"/><Relationship Id="rId185" Type="http://schemas.openxmlformats.org/officeDocument/2006/relationships/slide" Target="slides/slide115.xml"/><Relationship Id="rId4" Type="http://schemas.openxmlformats.org/officeDocument/2006/relationships/slideMaster" Target="slideMasters/slideMaster4.xml"/><Relationship Id="rId9" Type="http://schemas.openxmlformats.org/officeDocument/2006/relationships/slideMaster" Target="slideMasters/slideMaster9.xml"/><Relationship Id="rId180" Type="http://schemas.openxmlformats.org/officeDocument/2006/relationships/slide" Target="slides/slide110.xml"/><Relationship Id="rId26" Type="http://schemas.openxmlformats.org/officeDocument/2006/relationships/slideMaster" Target="slideMasters/slideMaster26.xml"/><Relationship Id="rId47" Type="http://schemas.openxmlformats.org/officeDocument/2006/relationships/slideMaster" Target="slideMasters/slideMaster47.xml"/><Relationship Id="rId68" Type="http://schemas.openxmlformats.org/officeDocument/2006/relationships/slideMaster" Target="slideMasters/slideMaster68.xml"/><Relationship Id="rId89" Type="http://schemas.openxmlformats.org/officeDocument/2006/relationships/slide" Target="slides/slide19.xml"/><Relationship Id="rId112" Type="http://schemas.openxmlformats.org/officeDocument/2006/relationships/slide" Target="slides/slide42.xml"/><Relationship Id="rId133" Type="http://schemas.openxmlformats.org/officeDocument/2006/relationships/slide" Target="slides/slide63.xml"/><Relationship Id="rId154" Type="http://schemas.openxmlformats.org/officeDocument/2006/relationships/slide" Target="slides/slide84.xml"/><Relationship Id="rId175" Type="http://schemas.openxmlformats.org/officeDocument/2006/relationships/slide" Target="slides/slide105.xml"/><Relationship Id="rId196" Type="http://schemas.openxmlformats.org/officeDocument/2006/relationships/slide" Target="slides/slide126.xml"/><Relationship Id="rId200" Type="http://schemas.openxmlformats.org/officeDocument/2006/relationships/slide" Target="slides/slide13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8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1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1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1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16.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517.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1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19.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0.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1.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3.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6.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7.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29.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0.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1.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2.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3.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4.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6.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7.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8.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39.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0.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41.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42.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43.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44.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45.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4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4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48.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49.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0.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51.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52.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53.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54.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55.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56.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5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5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59.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0.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61.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62.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63.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64.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65.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66.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67.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6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6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0.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71.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72.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73.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74.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75.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76.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77.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78.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79.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0.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1.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2.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3.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4.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5.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6.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7.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8.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89.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1.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2.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3.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4.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5.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6.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7.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8.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99.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0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601.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02.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03.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04.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05.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06.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07.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08.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09.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0.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11.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12.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613.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14.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15.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16.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17.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18.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19.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0.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21.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22.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23.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24.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625.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26.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27.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28.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29.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0.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31.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32.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33.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34.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35.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36.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637.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38.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39.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0.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1.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2.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3.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4.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5.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6.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7.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8.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649.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0.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1.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2.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3.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4.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5.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6.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7.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8.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59.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0.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661.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62.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63.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64.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65.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66.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67.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68.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69.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0.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71.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72.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673.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74.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75.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76.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77.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78.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79.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0.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81.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82.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83.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84.xml.rels><?xml version="1.0" encoding="UTF-8" standalone="yes"?>
<Relationships xmlns="http://schemas.openxmlformats.org/package/2006/relationships"><Relationship Id="rId1" Type="http://schemas.openxmlformats.org/officeDocument/2006/relationships/slideMaster" Target="../slideMasters/slideMaster57.xml"/></Relationships>
</file>

<file path=ppt/slideLayouts/_rels/slideLayout685.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86.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87.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88.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89.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0.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91.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92.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93.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94.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95.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96.xml.rels><?xml version="1.0" encoding="UTF-8" standalone="yes"?>
<Relationships xmlns="http://schemas.openxmlformats.org/package/2006/relationships"><Relationship Id="rId1" Type="http://schemas.openxmlformats.org/officeDocument/2006/relationships/slideMaster" Target="../slideMasters/slideMaster58.xml"/></Relationships>
</file>

<file path=ppt/slideLayouts/_rels/slideLayout697.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98.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699.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00.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01.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02.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03.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04.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05.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06.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07.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08.xml.rels><?xml version="1.0" encoding="UTF-8" standalone="yes"?>
<Relationships xmlns="http://schemas.openxmlformats.org/package/2006/relationships"><Relationship Id="rId1" Type="http://schemas.openxmlformats.org/officeDocument/2006/relationships/slideMaster" Target="../slideMasters/slideMaster59.xml"/></Relationships>
</file>

<file path=ppt/slideLayouts/_rels/slideLayout709.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0.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1.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2.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3.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4.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5.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6.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7.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8.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19.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0.xml.rels><?xml version="1.0" encoding="UTF-8" standalone="yes"?>
<Relationships xmlns="http://schemas.openxmlformats.org/package/2006/relationships"><Relationship Id="rId1" Type="http://schemas.openxmlformats.org/officeDocument/2006/relationships/slideMaster" Target="../slideMasters/slideMaster60.xml"/></Relationships>
</file>

<file path=ppt/slideLayouts/_rels/slideLayout721.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2.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3.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4.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5.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6.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7.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8.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29.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0.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31.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32.xml.rels><?xml version="1.0" encoding="UTF-8" standalone="yes"?>
<Relationships xmlns="http://schemas.openxmlformats.org/package/2006/relationships"><Relationship Id="rId1" Type="http://schemas.openxmlformats.org/officeDocument/2006/relationships/slideMaster" Target="../slideMasters/slideMaster61.xml"/></Relationships>
</file>

<file path=ppt/slideLayouts/_rels/slideLayout733.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34.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35.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36.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37.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38.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39.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0.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41.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42.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43.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44.xml.rels><?xml version="1.0" encoding="UTF-8" standalone="yes"?>
<Relationships xmlns="http://schemas.openxmlformats.org/package/2006/relationships"><Relationship Id="rId1" Type="http://schemas.openxmlformats.org/officeDocument/2006/relationships/slideMaster" Target="../slideMasters/slideMaster62.xml"/></Relationships>
</file>

<file path=ppt/slideLayouts/_rels/slideLayout745.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46.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47.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48.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49.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0.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51.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52.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53.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54.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55.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56.xml.rels><?xml version="1.0" encoding="UTF-8" standalone="yes"?>
<Relationships xmlns="http://schemas.openxmlformats.org/package/2006/relationships"><Relationship Id="rId1" Type="http://schemas.openxmlformats.org/officeDocument/2006/relationships/slideMaster" Target="../slideMasters/slideMaster63.xml"/></Relationships>
</file>

<file path=ppt/slideLayouts/_rels/slideLayout757.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58.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59.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0.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1.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2.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3.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4.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5.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6.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7.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8.xml.rels><?xml version="1.0" encoding="UTF-8" standalone="yes"?>
<Relationships xmlns="http://schemas.openxmlformats.org/package/2006/relationships"><Relationship Id="rId1" Type="http://schemas.openxmlformats.org/officeDocument/2006/relationships/slideMaster" Target="../slideMasters/slideMaster64.xml"/></Relationships>
</file>

<file path=ppt/slideLayouts/_rels/slideLayout769.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0.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1.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2.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3.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4.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5.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6.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7.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8.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79.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0.xml.rels><?xml version="1.0" encoding="UTF-8" standalone="yes"?>
<Relationships xmlns="http://schemas.openxmlformats.org/package/2006/relationships"><Relationship Id="rId1" Type="http://schemas.openxmlformats.org/officeDocument/2006/relationships/slideMaster" Target="../slideMasters/slideMaster65.xml"/></Relationships>
</file>

<file path=ppt/slideLayouts/_rels/slideLayout781.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82.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83.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84.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85.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86.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87.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88.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89.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0.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91.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92.xml.rels><?xml version="1.0" encoding="UTF-8" standalone="yes"?>
<Relationships xmlns="http://schemas.openxmlformats.org/package/2006/relationships"><Relationship Id="rId1" Type="http://schemas.openxmlformats.org/officeDocument/2006/relationships/slideMaster" Target="../slideMasters/slideMaster66.xml"/></Relationships>
</file>

<file path=ppt/slideLayouts/_rels/slideLayout793.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94.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95.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96.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97.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98.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799.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00.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801.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802.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803.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804.xml.rels><?xml version="1.0" encoding="UTF-8" standalone="yes"?>
<Relationships xmlns="http://schemas.openxmlformats.org/package/2006/relationships"><Relationship Id="rId1" Type="http://schemas.openxmlformats.org/officeDocument/2006/relationships/slideMaster" Target="../slideMasters/slideMaster67.xml"/></Relationships>
</file>

<file path=ppt/slideLayouts/_rels/slideLayout805.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06.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07.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08.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09.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0.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11.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12.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13.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14.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15.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16.xml.rels><?xml version="1.0" encoding="UTF-8" standalone="yes"?>
<Relationships xmlns="http://schemas.openxmlformats.org/package/2006/relationships"><Relationship Id="rId1" Type="http://schemas.openxmlformats.org/officeDocument/2006/relationships/slideMaster" Target="../slideMasters/slideMaster68.xml"/></Relationships>
</file>

<file path=ppt/slideLayouts/_rels/slideLayout817.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18.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19.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0.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1.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2.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3.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4.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5.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6.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7.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8.xml.rels><?xml version="1.0" encoding="UTF-8" standalone="yes"?>
<Relationships xmlns="http://schemas.openxmlformats.org/package/2006/relationships"><Relationship Id="rId1" Type="http://schemas.openxmlformats.org/officeDocument/2006/relationships/slideMaster" Target="../slideMasters/slideMaster69.xml"/></Relationships>
</file>

<file path=ppt/slideLayouts/_rels/slideLayout829.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0.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1.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2.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3.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4.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5.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6.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7.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8.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39.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0.xml.rels><?xml version="1.0" encoding="UTF-8" standalone="yes"?>
<Relationships xmlns="http://schemas.openxmlformats.org/package/2006/relationships"><Relationship Id="rId1" Type="http://schemas.openxmlformats.org/officeDocument/2006/relationships/slideMaster" Target="../slideMasters/slideMaster7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144959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138618004"/>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26510967"/>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3761905173"/>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931912362"/>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199716119"/>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187811336"/>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37550763"/>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628675038"/>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71261190"/>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00359606"/>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294322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118204606"/>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669513744"/>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473782418"/>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575993014"/>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968215681"/>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232084658"/>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468561382"/>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789189414"/>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474886196"/>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483115838"/>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06332239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046320836"/>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968964830"/>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8924265"/>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945149269"/>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116172228"/>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645210452"/>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136889236"/>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815200610"/>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79204330"/>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62055667"/>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0967479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4686024"/>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799326148"/>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598414661"/>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71717835"/>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8567881"/>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98867587"/>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887665333"/>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592968512"/>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652059659"/>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880760215"/>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8240509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453245552"/>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66313803"/>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258782788"/>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70104369"/>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68011362"/>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555028301"/>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1186840"/>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657404989"/>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43546184"/>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013804928"/>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307753883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102104976"/>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713972119"/>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806352778"/>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373248867"/>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773222108"/>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302201757"/>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373027043"/>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348593760"/>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9611076"/>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530123325"/>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747628838"/>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91920996"/>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856253863"/>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653683596"/>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409547749"/>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11759670"/>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091534876"/>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076195337"/>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434467045"/>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88967081"/>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43840816"/>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57527000"/>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3525572246"/>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894806770"/>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485034854"/>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164510146"/>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2733916695"/>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4208507750"/>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910383772"/>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767735058"/>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589512367"/>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866227027"/>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3691420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4073403480"/>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034191512"/>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3370083"/>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399788897"/>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00902437"/>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642398945"/>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68377167"/>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511757954"/>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88550842"/>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77062722"/>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85026609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473409589"/>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661334253"/>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274040650"/>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54541009"/>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7414287"/>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4113236042"/>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630556814"/>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527010470"/>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814879917"/>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3418550087"/>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26071413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570049494"/>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526869161"/>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701969263"/>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087793289"/>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67746469"/>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138236083"/>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379515280"/>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78765813"/>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474830222"/>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50411698"/>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40823273"/>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331109164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05791620"/>
      </p:ext>
    </p:extLst>
  </p:cSld>
  <p:clrMapOvr>
    <a:masterClrMapping/>
  </p:clrMapOvr>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059755055"/>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102954697"/>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297982666"/>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63895077"/>
      </p:ext>
    </p:extLst>
  </p:cSld>
  <p:clrMapOvr>
    <a:masterClrMapping/>
  </p:clrMapOvr>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51110656"/>
      </p:ext>
    </p:extLst>
  </p:cSld>
  <p:clrMapOvr>
    <a:masterClrMapping/>
  </p:clrMapOvr>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96953319"/>
      </p:ext>
    </p:extLst>
  </p:cSld>
  <p:clrMapOvr>
    <a:masterClrMapping/>
  </p:clrMapOvr>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04396222"/>
      </p:ext>
    </p:extLst>
  </p:cSld>
  <p:clrMapOvr>
    <a:masterClrMapping/>
  </p:clrMapOvr>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653932"/>
      </p:ext>
    </p:extLst>
  </p:cSld>
  <p:clrMapOvr>
    <a:masterClrMapping/>
  </p:clrMapOvr>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846718950"/>
      </p:ext>
    </p:extLst>
  </p:cSld>
  <p:clrMapOvr>
    <a:masterClrMapping/>
  </p:clrMapOvr>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40238967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634087155"/>
      </p:ext>
    </p:extLst>
  </p:cSld>
  <p:clrMapOvr>
    <a:masterClrMapping/>
  </p:clrMapOvr>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898709630"/>
      </p:ext>
    </p:extLst>
  </p:cSld>
  <p:clrMapOvr>
    <a:masterClrMapping/>
  </p:clrMapOvr>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3579635853"/>
      </p:ext>
    </p:extLst>
  </p:cSld>
  <p:clrMapOvr>
    <a:masterClrMapping/>
  </p:clrMapOvr>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964022591"/>
      </p:ext>
    </p:extLst>
  </p:cSld>
  <p:clrMapOvr>
    <a:masterClrMapping/>
  </p:clrMapOvr>
  <p:transition/>
</p:sldLayout>
</file>

<file path=ppt/slideLayouts/slideLayout22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21570931"/>
      </p:ext>
    </p:extLst>
  </p:cSld>
  <p:clrMapOvr>
    <a:masterClrMapping/>
  </p:clrMapOvr>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3730067"/>
      </p:ext>
    </p:extLst>
  </p:cSld>
  <p:clrMapOvr>
    <a:masterClrMapping/>
  </p:clrMapOvr>
  <p:transition/>
</p:sldLayout>
</file>

<file path=ppt/slideLayouts/slideLayout22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537534814"/>
      </p:ext>
    </p:extLst>
  </p:cSld>
  <p:clrMapOvr>
    <a:masterClrMapping/>
  </p:clrMapOvr>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86234780"/>
      </p:ext>
    </p:extLst>
  </p:cSld>
  <p:clrMapOvr>
    <a:masterClrMapping/>
  </p:clrMapOvr>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135677619"/>
      </p:ext>
    </p:extLst>
  </p:cSld>
  <p:clrMapOvr>
    <a:masterClrMapping/>
  </p:clrMapOvr>
  <p:transition/>
</p:sldLayout>
</file>

<file path=ppt/slideLayouts/slideLayout22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44128327"/>
      </p:ext>
    </p:extLst>
  </p:cSld>
  <p:clrMapOvr>
    <a:masterClrMapping/>
  </p:clrMapOvr>
  <p:transition/>
</p:sldLayout>
</file>

<file path=ppt/slideLayouts/slideLayout22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5605962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39783612"/>
      </p:ext>
    </p:extLst>
  </p:cSld>
  <p:clrMapOvr>
    <a:masterClrMapping/>
  </p:clrMapOvr>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2058660582"/>
      </p:ext>
    </p:extLst>
  </p:cSld>
  <p:clrMapOvr>
    <a:masterClrMapping/>
  </p:clrMapOvr>
  <p:transition/>
</p:sldLayout>
</file>

<file path=ppt/slideLayouts/slideLayout23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479220926"/>
      </p:ext>
    </p:extLst>
  </p:cSld>
  <p:clrMapOvr>
    <a:masterClrMapping/>
  </p:clrMapOvr>
  <p:transition/>
</p:sldLayout>
</file>

<file path=ppt/slideLayouts/slideLayout23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117297922"/>
      </p:ext>
    </p:extLst>
  </p:cSld>
  <p:clrMapOvr>
    <a:masterClrMapping/>
  </p:clrMapOvr>
  <p:transition/>
</p:sldLayout>
</file>

<file path=ppt/slideLayouts/slideLayout2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119515163"/>
      </p:ext>
    </p:extLst>
  </p:cSld>
  <p:clrMapOvr>
    <a:masterClrMapping/>
  </p:clrMapOvr>
  <p:transition/>
</p:sldLayout>
</file>

<file path=ppt/slideLayouts/slideLayout23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848063977"/>
      </p:ext>
    </p:extLst>
  </p:cSld>
  <p:clrMapOvr>
    <a:masterClrMapping/>
  </p:clrMapOvr>
  <p:transition/>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26686058"/>
      </p:ext>
    </p:extLst>
  </p:cSld>
  <p:clrMapOvr>
    <a:masterClrMapping/>
  </p:clrMapOvr>
  <p:transition/>
</p:sldLayout>
</file>

<file path=ppt/slideLayouts/slideLayout23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929476874"/>
      </p:ext>
    </p:extLst>
  </p:cSld>
  <p:clrMapOvr>
    <a:masterClrMapping/>
  </p:clrMapOvr>
  <p:transition/>
</p:sldLayout>
</file>

<file path=ppt/slideLayouts/slideLayout23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70173695"/>
      </p:ext>
    </p:extLst>
  </p:cSld>
  <p:clrMapOvr>
    <a:masterClrMapping/>
  </p:clrMapOvr>
  <p:transition/>
</p:sldLayout>
</file>

<file path=ppt/slideLayouts/slideLayout23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081980899"/>
      </p:ext>
    </p:extLst>
  </p:cSld>
  <p:clrMapOvr>
    <a:masterClrMapping/>
  </p:clrMapOvr>
  <p:transition/>
</p:sldLayout>
</file>

<file path=ppt/slideLayouts/slideLayout23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22669520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954024449"/>
      </p:ext>
    </p:extLst>
  </p:cSld>
  <p:clrMapOvr>
    <a:masterClrMapping/>
  </p:clrMapOvr>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277414615"/>
      </p:ext>
    </p:extLst>
  </p:cSld>
  <p:clrMapOvr>
    <a:masterClrMapping/>
  </p:clrMapOvr>
  <p:transition/>
</p:sldLayout>
</file>

<file path=ppt/slideLayouts/slideLayout24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18130841"/>
      </p:ext>
    </p:extLst>
  </p:cSld>
  <p:clrMapOvr>
    <a:masterClrMapping/>
  </p:clrMapOvr>
  <p:transition/>
</p:sldLayout>
</file>

<file path=ppt/slideLayouts/slideLayout24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980123276"/>
      </p:ext>
    </p:extLst>
  </p:cSld>
  <p:clrMapOvr>
    <a:masterClrMapping/>
  </p:clrMapOvr>
  <p:transition/>
</p:sldLayout>
</file>

<file path=ppt/slideLayouts/slideLayout24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945490447"/>
      </p:ext>
    </p:extLst>
  </p:cSld>
  <p:clrMapOvr>
    <a:masterClrMapping/>
  </p:clrMapOvr>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692158876"/>
      </p:ext>
    </p:extLst>
  </p:cSld>
  <p:clrMapOvr>
    <a:masterClrMapping/>
  </p:clrMapOvr>
  <p:transition/>
</p:sldLayout>
</file>

<file path=ppt/slideLayouts/slideLayout2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707656243"/>
      </p:ext>
    </p:extLst>
  </p:cSld>
  <p:clrMapOvr>
    <a:masterClrMapping/>
  </p:clrMapOvr>
  <p:transition/>
</p:sldLayout>
</file>

<file path=ppt/slideLayouts/slideLayout24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27619856"/>
      </p:ext>
    </p:extLst>
  </p:cSld>
  <p:clrMapOvr>
    <a:masterClrMapping/>
  </p:clrMapOvr>
  <p:transition/>
</p:sldLayout>
</file>

<file path=ppt/slideLayouts/slideLayout24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96672716"/>
      </p:ext>
    </p:extLst>
  </p:cSld>
  <p:clrMapOvr>
    <a:masterClrMapping/>
  </p:clrMapOvr>
  <p:transition/>
</p:sldLayout>
</file>

<file path=ppt/slideLayouts/slideLayout24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646849125"/>
      </p:ext>
    </p:extLst>
  </p:cSld>
  <p:clrMapOvr>
    <a:masterClrMapping/>
  </p:clrMapOvr>
  <p:transition/>
</p:sldLayout>
</file>

<file path=ppt/slideLayouts/slideLayout24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85775799"/>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4693598"/>
      </p:ext>
    </p:extLst>
  </p:cSld>
  <p:clrMapOvr>
    <a:masterClrMapping/>
  </p:clrMapOvr>
  <p:transition/>
</p:sldLayout>
</file>

<file path=ppt/slideLayouts/slideLayout25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686190867"/>
      </p:ext>
    </p:extLst>
  </p:cSld>
  <p:clrMapOvr>
    <a:masterClrMapping/>
  </p:clrMapOvr>
  <p:transition/>
</p:sldLayout>
</file>

<file path=ppt/slideLayouts/slideLayout25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44469186"/>
      </p:ext>
    </p:extLst>
  </p:cSld>
  <p:clrMapOvr>
    <a:masterClrMapping/>
  </p:clrMapOvr>
  <p:transition/>
</p:sldLayout>
</file>

<file path=ppt/slideLayouts/slideLayout25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26724869"/>
      </p:ext>
    </p:extLst>
  </p:cSld>
  <p:clrMapOvr>
    <a:masterClrMapping/>
  </p:clrMapOvr>
  <p:transition/>
</p:sldLayout>
</file>

<file path=ppt/slideLayouts/slideLayout25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8414702"/>
      </p:ext>
    </p:extLst>
  </p:cSld>
  <p:clrMapOvr>
    <a:masterClrMapping/>
  </p:clrMapOvr>
  <p:transition/>
</p:sldLayout>
</file>

<file path=ppt/slideLayouts/slideLayout254.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4143837529"/>
      </p:ext>
    </p:extLst>
  </p:cSld>
  <p:clrMapOvr>
    <a:masterClrMapping/>
  </p:clrMapOvr>
  <p:transition/>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925103071"/>
      </p:ext>
    </p:extLst>
  </p:cSld>
  <p:clrMapOvr>
    <a:masterClrMapping/>
  </p:clrMapOvr>
  <p:transition/>
</p:sldLayout>
</file>

<file path=ppt/slideLayouts/slideLayout25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811112858"/>
      </p:ext>
    </p:extLst>
  </p:cSld>
  <p:clrMapOvr>
    <a:masterClrMapping/>
  </p:clrMapOvr>
  <p:transition/>
</p:sldLayout>
</file>

<file path=ppt/slideLayouts/slideLayout25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73003851"/>
      </p:ext>
    </p:extLst>
  </p:cSld>
  <p:clrMapOvr>
    <a:masterClrMapping/>
  </p:clrMapOvr>
  <p:transition/>
</p:sldLayout>
</file>

<file path=ppt/slideLayouts/slideLayout25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3603549769"/>
      </p:ext>
    </p:extLst>
  </p:cSld>
  <p:clrMapOvr>
    <a:masterClrMapping/>
  </p:clrMapOvr>
  <p:transition/>
</p:sldLayout>
</file>

<file path=ppt/slideLayouts/slideLayout259.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2883432"/>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4196833746"/>
      </p:ext>
    </p:extLst>
  </p:cSld>
  <p:clrMapOvr>
    <a:masterClrMapping/>
  </p:clrMapOvr>
  <p:transition/>
</p:sldLayout>
</file>

<file path=ppt/slideLayouts/slideLayout26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93951017"/>
      </p:ext>
    </p:extLst>
  </p:cSld>
  <p:clrMapOvr>
    <a:masterClrMapping/>
  </p:clrMapOvr>
  <p:transition/>
</p:sldLayout>
</file>

<file path=ppt/slideLayouts/slideLayout26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882438902"/>
      </p:ext>
    </p:extLst>
  </p:cSld>
  <p:clrMapOvr>
    <a:masterClrMapping/>
  </p:clrMapOvr>
  <p:transition/>
</p:sldLayout>
</file>

<file path=ppt/slideLayouts/slideLayout26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207757652"/>
      </p:ext>
    </p:extLst>
  </p:cSld>
  <p:clrMapOvr>
    <a:masterClrMapping/>
  </p:clrMapOvr>
  <p:transition/>
</p:sldLayout>
</file>

<file path=ppt/slideLayouts/slideLayout26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963121514"/>
      </p:ext>
    </p:extLst>
  </p:cSld>
  <p:clrMapOvr>
    <a:masterClrMapping/>
  </p:clrMapOvr>
  <p:transition/>
</p:sldLayout>
</file>

<file path=ppt/slideLayouts/slideLayout26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118555926"/>
      </p:ext>
    </p:extLst>
  </p:cSld>
  <p:clrMapOvr>
    <a:masterClrMapping/>
  </p:clrMapOvr>
  <p:transition/>
</p:sldLayout>
</file>

<file path=ppt/slideLayouts/slideLayout26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87573498"/>
      </p:ext>
    </p:extLst>
  </p:cSld>
  <p:clrMapOvr>
    <a:masterClrMapping/>
  </p:clrMapOvr>
  <p:transition/>
</p:sldLayout>
</file>

<file path=ppt/slideLayouts/slideLayout26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371618509"/>
      </p:ext>
    </p:extLst>
  </p:cSld>
  <p:clrMapOvr>
    <a:masterClrMapping/>
  </p:clrMapOvr>
  <p:transition/>
</p:sldLayout>
</file>

<file path=ppt/slideLayouts/slideLayout26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596860209"/>
      </p:ext>
    </p:extLst>
  </p:cSld>
  <p:clrMapOvr>
    <a:masterClrMapping/>
  </p:clrMapOvr>
  <p:transition/>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2363980"/>
      </p:ext>
    </p:extLst>
  </p:cSld>
  <p:clrMapOvr>
    <a:masterClrMapping/>
  </p:clrMapOvr>
  <p:transition/>
</p:sldLayout>
</file>

<file path=ppt/slideLayouts/slideLayout2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63416233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051876802"/>
      </p:ext>
    </p:extLst>
  </p:cSld>
  <p:clrMapOvr>
    <a:masterClrMapping/>
  </p:clrMapOvr>
  <p:transition/>
</p:sldLayout>
</file>

<file path=ppt/slideLayouts/slideLayout27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326195302"/>
      </p:ext>
    </p:extLst>
  </p:cSld>
  <p:clrMapOvr>
    <a:masterClrMapping/>
  </p:clrMapOvr>
  <p:transition/>
</p:sldLayout>
</file>

<file path=ppt/slideLayouts/slideLayout27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977413761"/>
      </p:ext>
    </p:extLst>
  </p:cSld>
  <p:clrMapOvr>
    <a:masterClrMapping/>
  </p:clrMapOvr>
  <p:transition/>
</p:sldLayout>
</file>

<file path=ppt/slideLayouts/slideLayout27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80200428"/>
      </p:ext>
    </p:extLst>
  </p:cSld>
  <p:clrMapOvr>
    <a:masterClrMapping/>
  </p:clrMapOvr>
  <p:transition/>
</p:sldLayout>
</file>

<file path=ppt/slideLayouts/slideLayout27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579702223"/>
      </p:ext>
    </p:extLst>
  </p:cSld>
  <p:clrMapOvr>
    <a:masterClrMapping/>
  </p:clrMapOvr>
  <p:transition/>
</p:sldLayout>
</file>

<file path=ppt/slideLayouts/slideLayout27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788238485"/>
      </p:ext>
    </p:extLst>
  </p:cSld>
  <p:clrMapOvr>
    <a:masterClrMapping/>
  </p:clrMapOvr>
  <p:transition/>
</p:sldLayout>
</file>

<file path=ppt/slideLayouts/slideLayout27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295016648"/>
      </p:ext>
    </p:extLst>
  </p:cSld>
  <p:clrMapOvr>
    <a:masterClrMapping/>
  </p:clrMapOvr>
  <p:transition/>
</p:sldLayout>
</file>

<file path=ppt/slideLayouts/slideLayout27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1139111"/>
      </p:ext>
    </p:extLst>
  </p:cSld>
  <p:clrMapOvr>
    <a:masterClrMapping/>
  </p:clrMapOvr>
  <p:transition/>
</p:sldLayout>
</file>

<file path=ppt/slideLayouts/slideLayout27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7291603"/>
      </p:ext>
    </p:extLst>
  </p:cSld>
  <p:clrMapOvr>
    <a:masterClrMapping/>
  </p:clrMapOvr>
  <p:transition/>
</p:sldLayout>
</file>

<file path=ppt/slideLayouts/slideLayout27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898203783"/>
      </p:ext>
    </p:extLst>
  </p:cSld>
  <p:clrMapOvr>
    <a:masterClrMapping/>
  </p:clrMapOvr>
  <p:transition/>
</p:sldLayout>
</file>

<file path=ppt/slideLayouts/slideLayout27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953730375"/>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3294421"/>
      </p:ext>
    </p:extLst>
  </p:cSld>
  <p:clrMapOvr>
    <a:masterClrMapping/>
  </p:clrMapOvr>
  <p:transition/>
</p:sldLayout>
</file>

<file path=ppt/slideLayouts/slideLayout28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025395305"/>
      </p:ext>
    </p:extLst>
  </p:cSld>
  <p:clrMapOvr>
    <a:masterClrMapping/>
  </p:clrMapOvr>
  <p:transition/>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950171268"/>
      </p:ext>
    </p:extLst>
  </p:cSld>
  <p:clrMapOvr>
    <a:masterClrMapping/>
  </p:clrMapOvr>
  <p:transition/>
</p:sldLayout>
</file>

<file path=ppt/slideLayouts/slideLayout28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584210828"/>
      </p:ext>
    </p:extLst>
  </p:cSld>
  <p:clrMapOvr>
    <a:masterClrMapping/>
  </p:clrMapOvr>
  <p:transition/>
</p:sldLayout>
</file>

<file path=ppt/slideLayouts/slideLayout28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033994814"/>
      </p:ext>
    </p:extLst>
  </p:cSld>
  <p:clrMapOvr>
    <a:masterClrMapping/>
  </p:clrMapOvr>
  <p:transition/>
</p:sldLayout>
</file>

<file path=ppt/slideLayouts/slideLayout28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799758090"/>
      </p:ext>
    </p:extLst>
  </p:cSld>
  <p:clrMapOvr>
    <a:masterClrMapping/>
  </p:clrMapOvr>
  <p:transition/>
</p:sldLayout>
</file>

<file path=ppt/slideLayouts/slideLayout28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55782150"/>
      </p:ext>
    </p:extLst>
  </p:cSld>
  <p:clrMapOvr>
    <a:masterClrMapping/>
  </p:clrMapOvr>
  <p:transition/>
</p:sldLayout>
</file>

<file path=ppt/slideLayouts/slideLayout28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652660692"/>
      </p:ext>
    </p:extLst>
  </p:cSld>
  <p:clrMapOvr>
    <a:masterClrMapping/>
  </p:clrMapOvr>
  <p:transition/>
</p:sldLayout>
</file>

<file path=ppt/slideLayouts/slideLayout28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853242889"/>
      </p:ext>
    </p:extLst>
  </p:cSld>
  <p:clrMapOvr>
    <a:masterClrMapping/>
  </p:clrMapOvr>
  <p:transition/>
</p:sldLayout>
</file>

<file path=ppt/slideLayouts/slideLayout28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853664850"/>
      </p:ext>
    </p:extLst>
  </p:cSld>
  <p:clrMapOvr>
    <a:masterClrMapping/>
  </p:clrMapOvr>
  <p:transition/>
</p:sldLayout>
</file>

<file path=ppt/slideLayouts/slideLayout28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71636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3520932672"/>
      </p:ext>
    </p:extLst>
  </p:cSld>
  <p:clrMapOvr>
    <a:masterClrMapping/>
  </p:clrMapOvr>
  <p:transition/>
</p:sldLayout>
</file>

<file path=ppt/slideLayouts/slideLayout29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057275507"/>
      </p:ext>
    </p:extLst>
  </p:cSld>
  <p:clrMapOvr>
    <a:masterClrMapping/>
  </p:clrMapOvr>
  <p:transition/>
</p:sldLayout>
</file>

<file path=ppt/slideLayouts/slideLayout29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236588068"/>
      </p:ext>
    </p:extLst>
  </p:cSld>
  <p:clrMapOvr>
    <a:masterClrMapping/>
  </p:clrMapOvr>
  <p:transition/>
</p:sldLayout>
</file>

<file path=ppt/slideLayouts/slideLayout29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498336146"/>
      </p:ext>
    </p:extLst>
  </p:cSld>
  <p:clrMapOvr>
    <a:masterClrMapping/>
  </p:clrMapOvr>
  <p:transition/>
</p:sldLayout>
</file>

<file path=ppt/slideLayouts/slideLayout2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691517263"/>
      </p:ext>
    </p:extLst>
  </p:cSld>
  <p:clrMapOvr>
    <a:masterClrMapping/>
  </p:clrMapOvr>
  <p:transition/>
</p:sldLayout>
</file>

<file path=ppt/slideLayouts/slideLayout29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405685843"/>
      </p:ext>
    </p:extLst>
  </p:cSld>
  <p:clrMapOvr>
    <a:masterClrMapping/>
  </p:clrMapOvr>
  <p:transition/>
</p:sldLayout>
</file>

<file path=ppt/slideLayouts/slideLayout29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619664787"/>
      </p:ext>
    </p:extLst>
  </p:cSld>
  <p:clrMapOvr>
    <a:masterClrMapping/>
  </p:clrMapOvr>
  <p:transition/>
</p:sldLayout>
</file>

<file path=ppt/slideLayouts/slideLayout29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73742723"/>
      </p:ext>
    </p:extLst>
  </p:cSld>
  <p:clrMapOvr>
    <a:masterClrMapping/>
  </p:clrMapOvr>
  <p:transition/>
</p:sldLayout>
</file>

<file path=ppt/slideLayouts/slideLayout29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74125958"/>
      </p:ext>
    </p:extLst>
  </p:cSld>
  <p:clrMapOvr>
    <a:masterClrMapping/>
  </p:clrMapOvr>
  <p:transition/>
</p:sldLayout>
</file>

<file path=ppt/slideLayouts/slideLayout29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270051662"/>
      </p:ext>
    </p:extLst>
  </p:cSld>
  <p:clrMapOvr>
    <a:masterClrMapping/>
  </p:clrMapOvr>
  <p:transition/>
</p:sldLayout>
</file>

<file path=ppt/slideLayouts/slideLayout29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0863006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331886163"/>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584942605"/>
      </p:ext>
    </p:extLst>
  </p:cSld>
  <p:clrMapOvr>
    <a:masterClrMapping/>
  </p:clrMapOvr>
  <p:transition/>
</p:sldLayout>
</file>

<file path=ppt/slideLayouts/slideLayout30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28232980"/>
      </p:ext>
    </p:extLst>
  </p:cSld>
  <p:clrMapOvr>
    <a:masterClrMapping/>
  </p:clrMapOvr>
  <p:transition/>
</p:sldLayout>
</file>

<file path=ppt/slideLayouts/slideLayout30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8242539"/>
      </p:ext>
    </p:extLst>
  </p:cSld>
  <p:clrMapOvr>
    <a:masterClrMapping/>
  </p:clrMapOvr>
  <p:transition/>
</p:sldLayout>
</file>

<file path=ppt/slideLayouts/slideLayout30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66033552"/>
      </p:ext>
    </p:extLst>
  </p:cSld>
  <p:clrMapOvr>
    <a:masterClrMapping/>
  </p:clrMapOvr>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50277297"/>
      </p:ext>
    </p:extLst>
  </p:cSld>
  <p:clrMapOvr>
    <a:masterClrMapping/>
  </p:clrMapOvr>
  <p:transition/>
</p:sldLayout>
</file>

<file path=ppt/slideLayouts/slideLayout30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737655577"/>
      </p:ext>
    </p:extLst>
  </p:cSld>
  <p:clrMapOvr>
    <a:masterClrMapping/>
  </p:clrMapOvr>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630492245"/>
      </p:ext>
    </p:extLst>
  </p:cSld>
  <p:clrMapOvr>
    <a:masterClrMapping/>
  </p:clrMapOvr>
  <p:transition/>
</p:sldLayout>
</file>

<file path=ppt/slideLayouts/slideLayout30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308459421"/>
      </p:ext>
    </p:extLst>
  </p:cSld>
  <p:clrMapOvr>
    <a:masterClrMapping/>
  </p:clrMapOvr>
  <p:transition/>
</p:sldLayout>
</file>

<file path=ppt/slideLayouts/slideLayout30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398462090"/>
      </p:ext>
    </p:extLst>
  </p:cSld>
  <p:clrMapOvr>
    <a:masterClrMapping/>
  </p:clrMapOvr>
  <p:transition/>
</p:sldLayout>
</file>

<file path=ppt/slideLayouts/slideLayout30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156998863"/>
      </p:ext>
    </p:extLst>
  </p:cSld>
  <p:clrMapOvr>
    <a:masterClrMapping/>
  </p:clrMapOvr>
  <p:transition/>
</p:sldLayout>
</file>

<file path=ppt/slideLayouts/slideLayout30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349990223"/>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754765180"/>
      </p:ext>
    </p:extLst>
  </p:cSld>
  <p:clrMapOvr>
    <a:masterClrMapping/>
  </p:clrMapOvr>
  <p:transition/>
</p:sldLayout>
</file>

<file path=ppt/slideLayouts/slideLayout3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53145079"/>
      </p:ext>
    </p:extLst>
  </p:cSld>
  <p:clrMapOvr>
    <a:masterClrMapping/>
  </p:clrMapOvr>
  <p:transition/>
</p:sldLayout>
</file>

<file path=ppt/slideLayouts/slideLayout3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547165260"/>
      </p:ext>
    </p:extLst>
  </p:cSld>
  <p:clrMapOvr>
    <a:masterClrMapping/>
  </p:clrMapOvr>
  <p:transition/>
</p:sldLayout>
</file>

<file path=ppt/slideLayouts/slideLayout3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037709206"/>
      </p:ext>
    </p:extLst>
  </p:cSld>
  <p:clrMapOvr>
    <a:masterClrMapping/>
  </p:clrMapOvr>
  <p:transition/>
</p:sldLayout>
</file>

<file path=ppt/slideLayouts/slideLayout3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6919097"/>
      </p:ext>
    </p:extLst>
  </p:cSld>
  <p:clrMapOvr>
    <a:masterClrMapping/>
  </p:clrMapOvr>
  <p:transition/>
</p:sldLayout>
</file>

<file path=ppt/slideLayouts/slideLayout3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054814733"/>
      </p:ext>
    </p:extLst>
  </p:cSld>
  <p:clrMapOvr>
    <a:masterClrMapping/>
  </p:clrMapOvr>
  <p:transition/>
</p:sldLayout>
</file>

<file path=ppt/slideLayouts/slideLayout3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246067840"/>
      </p:ext>
    </p:extLst>
  </p:cSld>
  <p:clrMapOvr>
    <a:masterClrMapping/>
  </p:clrMapOvr>
  <p:transition/>
</p:sldLayout>
</file>

<file path=ppt/slideLayouts/slideLayout3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257605426"/>
      </p:ext>
    </p:extLst>
  </p:cSld>
  <p:clrMapOvr>
    <a:masterClrMapping/>
  </p:clrMapOvr>
  <p:transition/>
</p:sldLayout>
</file>

<file path=ppt/slideLayouts/slideLayout3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3994759947"/>
      </p:ext>
    </p:extLst>
  </p:cSld>
  <p:clrMapOvr>
    <a:masterClrMapping/>
  </p:clrMapOvr>
  <p:transition/>
</p:sldLayout>
</file>

<file path=ppt/slideLayouts/slideLayout3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383448760"/>
      </p:ext>
    </p:extLst>
  </p:cSld>
  <p:clrMapOvr>
    <a:masterClrMapping/>
  </p:clrMapOvr>
  <p:transition/>
</p:sldLayout>
</file>

<file path=ppt/slideLayouts/slideLayout3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083534649"/>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495380391"/>
      </p:ext>
    </p:extLst>
  </p:cSld>
  <p:clrMapOvr>
    <a:masterClrMapping/>
  </p:clrMapOvr>
  <p:transition/>
</p:sldLayout>
</file>

<file path=ppt/slideLayouts/slideLayout3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802715181"/>
      </p:ext>
    </p:extLst>
  </p:cSld>
  <p:clrMapOvr>
    <a:masterClrMapping/>
  </p:clrMapOvr>
  <p:transition/>
</p:sldLayout>
</file>

<file path=ppt/slideLayouts/slideLayout3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303566624"/>
      </p:ext>
    </p:extLst>
  </p:cSld>
  <p:clrMapOvr>
    <a:masterClrMapping/>
  </p:clrMapOvr>
  <p:transition/>
</p:sldLayout>
</file>

<file path=ppt/slideLayouts/slideLayout3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873715964"/>
      </p:ext>
    </p:extLst>
  </p:cSld>
  <p:clrMapOvr>
    <a:masterClrMapping/>
  </p:clrMapOvr>
  <p:transition/>
</p:sldLayout>
</file>

<file path=ppt/slideLayouts/slideLayout3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603856192"/>
      </p:ext>
    </p:extLst>
  </p:cSld>
  <p:clrMapOvr>
    <a:masterClrMapping/>
  </p:clrMapOvr>
  <p:transition/>
</p:sldLayout>
</file>

<file path=ppt/slideLayouts/slideLayout3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529495841"/>
      </p:ext>
    </p:extLst>
  </p:cSld>
  <p:clrMapOvr>
    <a:masterClrMapping/>
  </p:clrMapOvr>
  <p:transition/>
</p:sldLayout>
</file>

<file path=ppt/slideLayouts/slideLayout3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5142951"/>
      </p:ext>
    </p:extLst>
  </p:cSld>
  <p:clrMapOvr>
    <a:masterClrMapping/>
  </p:clrMapOvr>
  <p:transition/>
</p:sldLayout>
</file>

<file path=ppt/slideLayouts/slideLayout3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636710628"/>
      </p:ext>
    </p:extLst>
  </p:cSld>
  <p:clrMapOvr>
    <a:masterClrMapping/>
  </p:clrMapOvr>
  <p:transition/>
</p:sldLayout>
</file>

<file path=ppt/slideLayouts/slideLayout3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8050502"/>
      </p:ext>
    </p:extLst>
  </p:cSld>
  <p:clrMapOvr>
    <a:masterClrMapping/>
  </p:clrMapOvr>
  <p:transition/>
</p:sldLayout>
</file>

<file path=ppt/slideLayouts/slideLayout3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06071416"/>
      </p:ext>
    </p:extLst>
  </p:cSld>
  <p:clrMapOvr>
    <a:masterClrMapping/>
  </p:clrMapOvr>
  <p:transition/>
</p:sldLayout>
</file>

<file path=ppt/slideLayouts/slideLayout3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36261217"/>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034007467"/>
      </p:ext>
    </p:extLst>
  </p:cSld>
  <p:clrMapOvr>
    <a:masterClrMapping/>
  </p:clrMapOvr>
  <p:transition/>
</p:sldLayout>
</file>

<file path=ppt/slideLayouts/slideLayout3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787826499"/>
      </p:ext>
    </p:extLst>
  </p:cSld>
  <p:clrMapOvr>
    <a:masterClrMapping/>
  </p:clrMapOvr>
  <p:transition/>
</p:sldLayout>
</file>

<file path=ppt/slideLayouts/slideLayout3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62328548"/>
      </p:ext>
    </p:extLst>
  </p:cSld>
  <p:clrMapOvr>
    <a:masterClrMapping/>
  </p:clrMapOvr>
  <p:transition/>
</p:sldLayout>
</file>

<file path=ppt/slideLayouts/slideLayout3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262213385"/>
      </p:ext>
    </p:extLst>
  </p:cSld>
  <p:clrMapOvr>
    <a:masterClrMapping/>
  </p:clrMapOvr>
  <p:transition/>
</p:sldLayout>
</file>

<file path=ppt/slideLayouts/slideLayout3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634668472"/>
      </p:ext>
    </p:extLst>
  </p:cSld>
  <p:clrMapOvr>
    <a:masterClrMapping/>
  </p:clrMapOvr>
  <p:transition/>
</p:sldLayout>
</file>

<file path=ppt/slideLayouts/slideLayout3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02743061"/>
      </p:ext>
    </p:extLst>
  </p:cSld>
  <p:clrMapOvr>
    <a:masterClrMapping/>
  </p:clrMapOvr>
  <p:transition/>
</p:sldLayout>
</file>

<file path=ppt/slideLayouts/slideLayout3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706079541"/>
      </p:ext>
    </p:extLst>
  </p:cSld>
  <p:clrMapOvr>
    <a:masterClrMapping/>
  </p:clrMapOvr>
  <p:transition/>
</p:sldLayout>
</file>

<file path=ppt/slideLayouts/slideLayout3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57376151"/>
      </p:ext>
    </p:extLst>
  </p:cSld>
  <p:clrMapOvr>
    <a:masterClrMapping/>
  </p:clrMapOvr>
  <p:transition/>
</p:sldLayout>
</file>

<file path=ppt/slideLayouts/slideLayout3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5370700"/>
      </p:ext>
    </p:extLst>
  </p:cSld>
  <p:clrMapOvr>
    <a:masterClrMapping/>
  </p:clrMapOvr>
  <p:transition/>
</p:sldLayout>
</file>

<file path=ppt/slideLayouts/slideLayout338.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3132665116"/>
      </p:ext>
    </p:extLst>
  </p:cSld>
  <p:clrMapOvr>
    <a:masterClrMapping/>
  </p:clrMapOvr>
  <p:transition/>
</p:sldLayout>
</file>

<file path=ppt/slideLayouts/slideLayout3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63790668"/>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752280059"/>
      </p:ext>
    </p:extLst>
  </p:cSld>
  <p:clrMapOvr>
    <a:masterClrMapping/>
  </p:clrMapOvr>
  <p:transition/>
</p:sldLayout>
</file>

<file path=ppt/slideLayouts/slideLayout3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747084254"/>
      </p:ext>
    </p:extLst>
  </p:cSld>
  <p:clrMapOvr>
    <a:masterClrMapping/>
  </p:clrMapOvr>
  <p:transition/>
</p:sldLayout>
</file>

<file path=ppt/slideLayouts/slideLayout34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635499929"/>
      </p:ext>
    </p:extLst>
  </p:cSld>
  <p:clrMapOvr>
    <a:masterClrMapping/>
  </p:clrMapOvr>
  <p:transition/>
</p:sldLayout>
</file>

<file path=ppt/slideLayouts/slideLayout3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2836826824"/>
      </p:ext>
    </p:extLst>
  </p:cSld>
  <p:clrMapOvr>
    <a:masterClrMapping/>
  </p:clrMapOvr>
  <p:transition/>
</p:sldLayout>
</file>

<file path=ppt/slideLayouts/slideLayout343.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336338847"/>
      </p:ext>
    </p:extLst>
  </p:cSld>
  <p:clrMapOvr>
    <a:masterClrMapping/>
  </p:clrMapOvr>
  <p:transition/>
</p:sldLayout>
</file>

<file path=ppt/slideLayouts/slideLayout3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624534873"/>
      </p:ext>
    </p:extLst>
  </p:cSld>
  <p:clrMapOvr>
    <a:masterClrMapping/>
  </p:clrMapOvr>
  <p:transition/>
</p:sldLayout>
</file>

<file path=ppt/slideLayouts/slideLayout3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854759959"/>
      </p:ext>
    </p:extLst>
  </p:cSld>
  <p:clrMapOvr>
    <a:masterClrMapping/>
  </p:clrMapOvr>
  <p:transition/>
</p:sldLayout>
</file>

<file path=ppt/slideLayouts/slideLayout3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33431745"/>
      </p:ext>
    </p:extLst>
  </p:cSld>
  <p:clrMapOvr>
    <a:masterClrMapping/>
  </p:clrMapOvr>
  <p:transition/>
</p:sldLayout>
</file>

<file path=ppt/slideLayouts/slideLayout3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88397188"/>
      </p:ext>
    </p:extLst>
  </p:cSld>
  <p:clrMapOvr>
    <a:masterClrMapping/>
  </p:clrMapOvr>
  <p:transition/>
</p:sldLayout>
</file>

<file path=ppt/slideLayouts/slideLayout3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339057098"/>
      </p:ext>
    </p:extLst>
  </p:cSld>
  <p:clrMapOvr>
    <a:masterClrMapping/>
  </p:clrMapOvr>
  <p:transition/>
</p:sldLayout>
</file>

<file path=ppt/slideLayouts/slideLayout3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97087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380767"/>
      </p:ext>
    </p:extLst>
  </p:cSld>
  <p:clrMapOvr>
    <a:masterClrMapping/>
  </p:clrMapOvr>
  <p:transition/>
</p:sldLayout>
</file>

<file path=ppt/slideLayouts/slideLayout3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853337014"/>
      </p:ext>
    </p:extLst>
  </p:cSld>
  <p:clrMapOvr>
    <a:masterClrMapping/>
  </p:clrMapOvr>
  <p:transition/>
</p:sldLayout>
</file>

<file path=ppt/slideLayouts/slideLayout3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663995763"/>
      </p:ext>
    </p:extLst>
  </p:cSld>
  <p:clrMapOvr>
    <a:masterClrMapping/>
  </p:clrMapOvr>
  <p:transition/>
</p:sldLayout>
</file>

<file path=ppt/slideLayouts/slideLayout3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60251219"/>
      </p:ext>
    </p:extLst>
  </p:cSld>
  <p:clrMapOvr>
    <a:masterClrMapping/>
  </p:clrMapOvr>
  <p:transition/>
</p:sldLayout>
</file>

<file path=ppt/slideLayouts/slideLayout3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454182439"/>
      </p:ext>
    </p:extLst>
  </p:cSld>
  <p:clrMapOvr>
    <a:masterClrMapping/>
  </p:clrMapOvr>
  <p:transition/>
</p:sldLayout>
</file>

<file path=ppt/slideLayouts/slideLayout3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41436848"/>
      </p:ext>
    </p:extLst>
  </p:cSld>
  <p:clrMapOvr>
    <a:masterClrMapping/>
  </p:clrMapOvr>
  <p:transition/>
</p:sldLayout>
</file>

<file path=ppt/slideLayouts/slideLayout3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16220733"/>
      </p:ext>
    </p:extLst>
  </p:cSld>
  <p:clrMapOvr>
    <a:masterClrMapping/>
  </p:clrMapOvr>
  <p:transition/>
</p:sldLayout>
</file>

<file path=ppt/slideLayouts/slideLayout3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2993459"/>
      </p:ext>
    </p:extLst>
  </p:cSld>
  <p:clrMapOvr>
    <a:masterClrMapping/>
  </p:clrMapOvr>
  <p:transition/>
</p:sldLayout>
</file>

<file path=ppt/slideLayouts/slideLayout3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72296149"/>
      </p:ext>
    </p:extLst>
  </p:cSld>
  <p:clrMapOvr>
    <a:masterClrMapping/>
  </p:clrMapOvr>
  <p:transition/>
</p:sldLayout>
</file>

<file path=ppt/slideLayouts/slideLayout3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69179343"/>
      </p:ext>
    </p:extLst>
  </p:cSld>
  <p:clrMapOvr>
    <a:masterClrMapping/>
  </p:clrMapOvr>
  <p:transition/>
</p:sldLayout>
</file>

<file path=ppt/slideLayouts/slideLayout3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64744636"/>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764350772"/>
      </p:ext>
    </p:extLst>
  </p:cSld>
  <p:clrMapOvr>
    <a:masterClrMapping/>
  </p:clrMapOvr>
  <p:transition/>
</p:sldLayout>
</file>

<file path=ppt/slideLayouts/slideLayout3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892307412"/>
      </p:ext>
    </p:extLst>
  </p:cSld>
  <p:clrMapOvr>
    <a:masterClrMapping/>
  </p:clrMapOvr>
  <p:transition/>
</p:sldLayout>
</file>

<file path=ppt/slideLayouts/slideLayout3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035715"/>
      </p:ext>
    </p:extLst>
  </p:cSld>
  <p:clrMapOvr>
    <a:masterClrMapping/>
  </p:clrMapOvr>
  <p:transition/>
</p:sldLayout>
</file>

<file path=ppt/slideLayouts/slideLayout3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611997297"/>
      </p:ext>
    </p:extLst>
  </p:cSld>
  <p:clrMapOvr>
    <a:masterClrMapping/>
  </p:clrMapOvr>
  <p:transition/>
</p:sldLayout>
</file>

<file path=ppt/slideLayouts/slideLayout3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833922913"/>
      </p:ext>
    </p:extLst>
  </p:cSld>
  <p:clrMapOvr>
    <a:masterClrMapping/>
  </p:clrMapOvr>
  <p:transition/>
</p:sldLayout>
</file>

<file path=ppt/slideLayouts/slideLayout3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85892078"/>
      </p:ext>
    </p:extLst>
  </p:cSld>
  <p:clrMapOvr>
    <a:masterClrMapping/>
  </p:clrMapOvr>
  <p:transition/>
</p:sldLayout>
</file>

<file path=ppt/slideLayouts/slideLayout3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804562236"/>
      </p:ext>
    </p:extLst>
  </p:cSld>
  <p:clrMapOvr>
    <a:masterClrMapping/>
  </p:clrMapOvr>
  <p:transition/>
</p:sldLayout>
</file>

<file path=ppt/slideLayouts/slideLayout3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2017546526"/>
      </p:ext>
    </p:extLst>
  </p:cSld>
  <p:clrMapOvr>
    <a:masterClrMapping/>
  </p:clrMapOvr>
  <p:transition/>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537541354"/>
      </p:ext>
    </p:extLst>
  </p:cSld>
  <p:clrMapOvr>
    <a:masterClrMapping/>
  </p:clrMapOvr>
  <p:transition/>
</p:sldLayout>
</file>

<file path=ppt/slideLayouts/slideLayout3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128178239"/>
      </p:ext>
    </p:extLst>
  </p:cSld>
  <p:clrMapOvr>
    <a:masterClrMapping/>
  </p:clrMapOvr>
  <p:transition/>
</p:sldLayout>
</file>

<file path=ppt/slideLayouts/slideLayout3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410657724"/>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3378981"/>
      </p:ext>
    </p:extLst>
  </p:cSld>
  <p:clrMapOvr>
    <a:masterClrMapping/>
  </p:clrMapOvr>
  <p:transition/>
</p:sldLayout>
</file>

<file path=ppt/slideLayouts/slideLayout3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072776187"/>
      </p:ext>
    </p:extLst>
  </p:cSld>
  <p:clrMapOvr>
    <a:masterClrMapping/>
  </p:clrMapOvr>
  <p:transition/>
</p:sldLayout>
</file>

<file path=ppt/slideLayouts/slideLayout3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400060277"/>
      </p:ext>
    </p:extLst>
  </p:cSld>
  <p:clrMapOvr>
    <a:masterClrMapping/>
  </p:clrMapOvr>
  <p:transition/>
</p:sldLayout>
</file>

<file path=ppt/slideLayouts/slideLayout3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14187668"/>
      </p:ext>
    </p:extLst>
  </p:cSld>
  <p:clrMapOvr>
    <a:masterClrMapping/>
  </p:clrMapOvr>
  <p:transition/>
</p:sldLayout>
</file>

<file path=ppt/slideLayouts/slideLayout3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735797"/>
      </p:ext>
    </p:extLst>
  </p:cSld>
  <p:clrMapOvr>
    <a:masterClrMapping/>
  </p:clrMapOvr>
  <p:transition/>
</p:sldLayout>
</file>

<file path=ppt/slideLayouts/slideLayout3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407622803"/>
      </p:ext>
    </p:extLst>
  </p:cSld>
  <p:clrMapOvr>
    <a:masterClrMapping/>
  </p:clrMapOvr>
  <p:transition/>
</p:sldLayout>
</file>

<file path=ppt/slideLayouts/slideLayout3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78276589"/>
      </p:ext>
    </p:extLst>
  </p:cSld>
  <p:clrMapOvr>
    <a:masterClrMapping/>
  </p:clrMapOvr>
  <p:transition/>
</p:sldLayout>
</file>

<file path=ppt/slideLayouts/slideLayout3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420529624"/>
      </p:ext>
    </p:extLst>
  </p:cSld>
  <p:clrMapOvr>
    <a:masterClrMapping/>
  </p:clrMapOvr>
  <p:transition/>
</p:sldLayout>
</file>

<file path=ppt/slideLayouts/slideLayout3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49963059"/>
      </p:ext>
    </p:extLst>
  </p:cSld>
  <p:clrMapOvr>
    <a:masterClrMapping/>
  </p:clrMapOvr>
  <p:transition/>
</p:sldLayout>
</file>

<file path=ppt/slideLayouts/slideLayout3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445108943"/>
      </p:ext>
    </p:extLst>
  </p:cSld>
  <p:clrMapOvr>
    <a:masterClrMapping/>
  </p:clrMapOvr>
  <p:transition/>
</p:sldLayout>
</file>

<file path=ppt/slideLayouts/slideLayout3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26974644"/>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155774340"/>
      </p:ext>
    </p:extLst>
  </p:cSld>
  <p:clrMapOvr>
    <a:masterClrMapping/>
  </p:clrMapOvr>
  <p:transition/>
</p:sldLayout>
</file>

<file path=ppt/slideLayouts/slideLayout3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221451120"/>
      </p:ext>
    </p:extLst>
  </p:cSld>
  <p:clrMapOvr>
    <a:masterClrMapping/>
  </p:clrMapOvr>
  <p:transition/>
</p:sldLayout>
</file>

<file path=ppt/slideLayouts/slideLayout3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49341491"/>
      </p:ext>
    </p:extLst>
  </p:cSld>
  <p:clrMapOvr>
    <a:masterClrMapping/>
  </p:clrMapOvr>
  <p:transition/>
</p:sldLayout>
</file>

<file path=ppt/slideLayouts/slideLayout3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475126184"/>
      </p:ext>
    </p:extLst>
  </p:cSld>
  <p:clrMapOvr>
    <a:masterClrMapping/>
  </p:clrMapOvr>
  <p:transition/>
</p:sldLayout>
</file>

<file path=ppt/slideLayouts/slideLayout3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468260433"/>
      </p:ext>
    </p:extLst>
  </p:cSld>
  <p:clrMapOvr>
    <a:masterClrMapping/>
  </p:clrMapOvr>
  <p:transition/>
</p:sldLayout>
</file>

<file path=ppt/slideLayouts/slideLayout3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11930804"/>
      </p:ext>
    </p:extLst>
  </p:cSld>
  <p:clrMapOvr>
    <a:masterClrMapping/>
  </p:clrMapOvr>
  <p:transition/>
</p:sldLayout>
</file>

<file path=ppt/slideLayouts/slideLayout3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15953247"/>
      </p:ext>
    </p:extLst>
  </p:cSld>
  <p:clrMapOvr>
    <a:masterClrMapping/>
  </p:clrMapOvr>
  <p:transition/>
</p:sldLayout>
</file>

<file path=ppt/slideLayouts/slideLayout38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847445410"/>
      </p:ext>
    </p:extLst>
  </p:cSld>
  <p:clrMapOvr>
    <a:masterClrMapping/>
  </p:clrMapOvr>
  <p:transition/>
</p:sldLayout>
</file>

<file path=ppt/slideLayouts/slideLayout3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08404842"/>
      </p:ext>
    </p:extLst>
  </p:cSld>
  <p:clrMapOvr>
    <a:masterClrMapping/>
  </p:clrMapOvr>
  <p:transition/>
</p:sldLayout>
</file>

<file path=ppt/slideLayouts/slideLayout3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545905456"/>
      </p:ext>
    </p:extLst>
  </p:cSld>
  <p:clrMapOvr>
    <a:masterClrMapping/>
  </p:clrMapOvr>
  <p:transition/>
</p:sldLayout>
</file>

<file path=ppt/slideLayouts/slideLayout3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4038334093"/>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87121380"/>
      </p:ext>
    </p:extLst>
  </p:cSld>
  <p:clrMapOvr>
    <a:masterClrMapping/>
  </p:clrMapOvr>
  <p:transition/>
</p:sldLayout>
</file>

<file path=ppt/slideLayouts/slideLayout3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4176467170"/>
      </p:ext>
    </p:extLst>
  </p:cSld>
  <p:clrMapOvr>
    <a:masterClrMapping/>
  </p:clrMapOvr>
  <p:transition/>
</p:sldLayout>
</file>

<file path=ppt/slideLayouts/slideLayout39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899714340"/>
      </p:ext>
    </p:extLst>
  </p:cSld>
  <p:clrMapOvr>
    <a:masterClrMapping/>
  </p:clrMapOvr>
  <p:transition/>
</p:sldLayout>
</file>

<file path=ppt/slideLayouts/slideLayout3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018721071"/>
      </p:ext>
    </p:extLst>
  </p:cSld>
  <p:clrMapOvr>
    <a:masterClrMapping/>
  </p:clrMapOvr>
  <p:transition/>
</p:sldLayout>
</file>

<file path=ppt/slideLayouts/slideLayout3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71977023"/>
      </p:ext>
    </p:extLst>
  </p:cSld>
  <p:clrMapOvr>
    <a:masterClrMapping/>
  </p:clrMapOvr>
  <p:transition/>
</p:sldLayout>
</file>

<file path=ppt/slideLayouts/slideLayout3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857291760"/>
      </p:ext>
    </p:extLst>
  </p:cSld>
  <p:clrMapOvr>
    <a:masterClrMapping/>
  </p:clrMapOvr>
  <p:transition/>
</p:sldLayout>
</file>

<file path=ppt/slideLayouts/slideLayout3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703591092"/>
      </p:ext>
    </p:extLst>
  </p:cSld>
  <p:clrMapOvr>
    <a:masterClrMapping/>
  </p:clrMapOvr>
  <p:transition/>
</p:sldLayout>
</file>

<file path=ppt/slideLayouts/slideLayout3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03768115"/>
      </p:ext>
    </p:extLst>
  </p:cSld>
  <p:clrMapOvr>
    <a:masterClrMapping/>
  </p:clrMapOvr>
  <p:transition/>
</p:sldLayout>
</file>

<file path=ppt/slideLayouts/slideLayout39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9265650"/>
      </p:ext>
    </p:extLst>
  </p:cSld>
  <p:clrMapOvr>
    <a:masterClrMapping/>
  </p:clrMapOvr>
  <p:transition/>
</p:sldLayout>
</file>

<file path=ppt/slideLayouts/slideLayout39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3566611575"/>
      </p:ext>
    </p:extLst>
  </p:cSld>
  <p:clrMapOvr>
    <a:masterClrMapping/>
  </p:clrMapOvr>
  <p:transition/>
</p:sldLayout>
</file>

<file path=ppt/slideLayouts/slideLayout39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44086690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180376740"/>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27523529"/>
      </p:ext>
    </p:extLst>
  </p:cSld>
  <p:clrMapOvr>
    <a:masterClrMapping/>
  </p:clrMapOvr>
  <p:transition/>
</p:sldLayout>
</file>

<file path=ppt/slideLayouts/slideLayout40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481606212"/>
      </p:ext>
    </p:extLst>
  </p:cSld>
  <p:clrMapOvr>
    <a:masterClrMapping/>
  </p:clrMapOvr>
  <p:transition/>
</p:sldLayout>
</file>

<file path=ppt/slideLayouts/slideLayout4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46079737"/>
      </p:ext>
    </p:extLst>
  </p:cSld>
  <p:clrMapOvr>
    <a:masterClrMapping/>
  </p:clrMapOvr>
  <p:transition/>
</p:sldLayout>
</file>

<file path=ppt/slideLayouts/slideLayout40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938291894"/>
      </p:ext>
    </p:extLst>
  </p:cSld>
  <p:clrMapOvr>
    <a:masterClrMapping/>
  </p:clrMapOvr>
  <p:transition/>
</p:sldLayout>
</file>

<file path=ppt/slideLayouts/slideLayout40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569538264"/>
      </p:ext>
    </p:extLst>
  </p:cSld>
  <p:clrMapOvr>
    <a:masterClrMapping/>
  </p:clrMapOvr>
  <p:transition/>
</p:sldLayout>
</file>

<file path=ppt/slideLayouts/slideLayout40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990159525"/>
      </p:ext>
    </p:extLst>
  </p:cSld>
  <p:clrMapOvr>
    <a:masterClrMapping/>
  </p:clrMapOvr>
  <p:transition/>
</p:sldLayout>
</file>

<file path=ppt/slideLayouts/slideLayout40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671855536"/>
      </p:ext>
    </p:extLst>
  </p:cSld>
  <p:clrMapOvr>
    <a:masterClrMapping/>
  </p:clrMapOvr>
  <p:transition/>
</p:sldLayout>
</file>

<file path=ppt/slideLayouts/slideLayout40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712452278"/>
      </p:ext>
    </p:extLst>
  </p:cSld>
  <p:clrMapOvr>
    <a:masterClrMapping/>
  </p:clrMapOvr>
  <p:transition/>
</p:sldLayout>
</file>

<file path=ppt/slideLayouts/slideLayout40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746710831"/>
      </p:ext>
    </p:extLst>
  </p:cSld>
  <p:clrMapOvr>
    <a:masterClrMapping/>
  </p:clrMapOvr>
  <p:transition/>
</p:sldLayout>
</file>

<file path=ppt/slideLayouts/slideLayout40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380255072"/>
      </p:ext>
    </p:extLst>
  </p:cSld>
  <p:clrMapOvr>
    <a:masterClrMapping/>
  </p:clrMapOvr>
  <p:transition/>
</p:sldLayout>
</file>

<file path=ppt/slideLayouts/slideLayout40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5221102"/>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836249498"/>
      </p:ext>
    </p:extLst>
  </p:cSld>
  <p:clrMapOvr>
    <a:masterClrMapping/>
  </p:clrMapOvr>
  <p:transition/>
</p:sldLayout>
</file>

<file path=ppt/slideLayouts/slideLayout41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853189741"/>
      </p:ext>
    </p:extLst>
  </p:cSld>
  <p:clrMapOvr>
    <a:masterClrMapping/>
  </p:clrMapOvr>
  <p:transition/>
</p:sldLayout>
</file>

<file path=ppt/slideLayouts/slideLayout41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274767493"/>
      </p:ext>
    </p:extLst>
  </p:cSld>
  <p:clrMapOvr>
    <a:masterClrMapping/>
  </p:clrMapOvr>
  <p:transition/>
</p:sldLayout>
</file>

<file path=ppt/slideLayouts/slideLayout41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83694846"/>
      </p:ext>
    </p:extLst>
  </p:cSld>
  <p:clrMapOvr>
    <a:masterClrMapping/>
  </p:clrMapOvr>
  <p:transition/>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300558618"/>
      </p:ext>
    </p:extLst>
  </p:cSld>
  <p:clrMapOvr>
    <a:masterClrMapping/>
  </p:clrMapOvr>
  <p:transition/>
</p:sldLayout>
</file>

<file path=ppt/slideLayouts/slideLayout41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910084901"/>
      </p:ext>
    </p:extLst>
  </p:cSld>
  <p:clrMapOvr>
    <a:masterClrMapping/>
  </p:clrMapOvr>
  <p:transition/>
</p:sldLayout>
</file>

<file path=ppt/slideLayouts/slideLayout41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635863721"/>
      </p:ext>
    </p:extLst>
  </p:cSld>
  <p:clrMapOvr>
    <a:masterClrMapping/>
  </p:clrMapOvr>
  <p:transition/>
</p:sldLayout>
</file>

<file path=ppt/slideLayouts/slideLayout4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739242532"/>
      </p:ext>
    </p:extLst>
  </p:cSld>
  <p:clrMapOvr>
    <a:masterClrMapping/>
  </p:clrMapOvr>
  <p:transition/>
</p:sldLayout>
</file>

<file path=ppt/slideLayouts/slideLayout41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918374586"/>
      </p:ext>
    </p:extLst>
  </p:cSld>
  <p:clrMapOvr>
    <a:masterClrMapping/>
  </p:clrMapOvr>
  <p:transition/>
</p:sldLayout>
</file>

<file path=ppt/slideLayouts/slideLayout41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635774490"/>
      </p:ext>
    </p:extLst>
  </p:cSld>
  <p:clrMapOvr>
    <a:masterClrMapping/>
  </p:clrMapOvr>
  <p:transition/>
</p:sldLayout>
</file>

<file path=ppt/slideLayouts/slideLayout41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2179016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558548904"/>
      </p:ext>
    </p:extLst>
  </p:cSld>
  <p:clrMapOvr>
    <a:masterClrMapping/>
  </p:clrMapOvr>
  <p:transition/>
</p:sldLayout>
</file>

<file path=ppt/slideLayouts/slideLayout42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843497038"/>
      </p:ext>
    </p:extLst>
  </p:cSld>
  <p:clrMapOvr>
    <a:masterClrMapping/>
  </p:clrMapOvr>
  <p:transition/>
</p:sldLayout>
</file>

<file path=ppt/slideLayouts/slideLayout42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5303775"/>
      </p:ext>
    </p:extLst>
  </p:cSld>
  <p:clrMapOvr>
    <a:masterClrMapping/>
  </p:clrMapOvr>
  <p:transition/>
</p:sldLayout>
</file>

<file path=ppt/slideLayouts/slideLayout422.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261351863"/>
      </p:ext>
    </p:extLst>
  </p:cSld>
  <p:clrMapOvr>
    <a:masterClrMapping/>
  </p:clrMapOvr>
  <p:transition/>
</p:sldLayout>
</file>

<file path=ppt/slideLayouts/slideLayout42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136789171"/>
      </p:ext>
    </p:extLst>
  </p:cSld>
  <p:clrMapOvr>
    <a:masterClrMapping/>
  </p:clrMapOvr>
  <p:transition/>
</p:sldLayout>
</file>

<file path=ppt/slideLayouts/slideLayout42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297582531"/>
      </p:ext>
    </p:extLst>
  </p:cSld>
  <p:clrMapOvr>
    <a:masterClrMapping/>
  </p:clrMapOvr>
  <p:transition/>
</p:sldLayout>
</file>

<file path=ppt/slideLayouts/slideLayout42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3771735801"/>
      </p:ext>
    </p:extLst>
  </p:cSld>
  <p:clrMapOvr>
    <a:masterClrMapping/>
  </p:clrMapOvr>
  <p:transition/>
</p:sldLayout>
</file>

<file path=ppt/slideLayouts/slideLayout42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4206804976"/>
      </p:ext>
    </p:extLst>
  </p:cSld>
  <p:clrMapOvr>
    <a:masterClrMapping/>
  </p:clrMapOvr>
  <p:transition/>
</p:sldLayout>
</file>

<file path=ppt/slideLayouts/slideLayout427.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027071294"/>
      </p:ext>
    </p:extLst>
  </p:cSld>
  <p:clrMapOvr>
    <a:masterClrMapping/>
  </p:clrMapOvr>
  <p:transition/>
</p:sldLayout>
</file>

<file path=ppt/slideLayouts/slideLayout42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641235297"/>
      </p:ext>
    </p:extLst>
  </p:cSld>
  <p:clrMapOvr>
    <a:masterClrMapping/>
  </p:clrMapOvr>
  <p:transition/>
</p:sldLayout>
</file>

<file path=ppt/slideLayouts/slideLayout42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234714444"/>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27831697"/>
      </p:ext>
    </p:extLst>
  </p:cSld>
  <p:clrMapOvr>
    <a:masterClrMapping/>
  </p:clrMapOvr>
  <p:transition/>
</p:sldLayout>
</file>

<file path=ppt/slideLayouts/slideLayout43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208514634"/>
      </p:ext>
    </p:extLst>
  </p:cSld>
  <p:clrMapOvr>
    <a:masterClrMapping/>
  </p:clrMapOvr>
  <p:transition/>
</p:sldLayout>
</file>

<file path=ppt/slideLayouts/slideLayout43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154035130"/>
      </p:ext>
    </p:extLst>
  </p:cSld>
  <p:clrMapOvr>
    <a:masterClrMapping/>
  </p:clrMapOvr>
  <p:transition/>
</p:sldLayout>
</file>

<file path=ppt/slideLayouts/slideLayout43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399212458"/>
      </p:ext>
    </p:extLst>
  </p:cSld>
  <p:clrMapOvr>
    <a:masterClrMapping/>
  </p:clrMapOvr>
  <p:transition/>
</p:sldLayout>
</file>

<file path=ppt/slideLayouts/slideLayout43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88464"/>
      </p:ext>
    </p:extLst>
  </p:cSld>
  <p:clrMapOvr>
    <a:masterClrMapping/>
  </p:clrMapOvr>
  <p:transition/>
</p:sldLayout>
</file>

<file path=ppt/slideLayouts/slideLayout43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140511601"/>
      </p:ext>
    </p:extLst>
  </p:cSld>
  <p:clrMapOvr>
    <a:masterClrMapping/>
  </p:clrMapOvr>
  <p:transition/>
</p:sldLayout>
</file>

<file path=ppt/slideLayouts/slideLayout43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476391937"/>
      </p:ext>
    </p:extLst>
  </p:cSld>
  <p:clrMapOvr>
    <a:masterClrMapping/>
  </p:clrMapOvr>
  <p:transition/>
</p:sldLayout>
</file>

<file path=ppt/slideLayouts/slideLayout43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852660081"/>
      </p:ext>
    </p:extLst>
  </p:cSld>
  <p:clrMapOvr>
    <a:masterClrMapping/>
  </p:clrMapOvr>
  <p:transition/>
</p:sldLayout>
</file>

<file path=ppt/slideLayouts/slideLayout4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880084481"/>
      </p:ext>
    </p:extLst>
  </p:cSld>
  <p:clrMapOvr>
    <a:masterClrMapping/>
  </p:clrMapOvr>
  <p:transition/>
</p:sldLayout>
</file>

<file path=ppt/slideLayouts/slideLayout43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796677339"/>
      </p:ext>
    </p:extLst>
  </p:cSld>
  <p:clrMapOvr>
    <a:masterClrMapping/>
  </p:clrMapOvr>
  <p:transition/>
</p:sldLayout>
</file>

<file path=ppt/slideLayouts/slideLayout43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74437903"/>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73914988"/>
      </p:ext>
    </p:extLst>
  </p:cSld>
  <p:clrMapOvr>
    <a:masterClrMapping/>
  </p:clrMapOvr>
  <p:transition/>
</p:sldLayout>
</file>

<file path=ppt/slideLayouts/slideLayout44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185922318"/>
      </p:ext>
    </p:extLst>
  </p:cSld>
  <p:clrMapOvr>
    <a:masterClrMapping/>
  </p:clrMapOvr>
  <p:transition/>
</p:sldLayout>
</file>

<file path=ppt/slideLayouts/slideLayout44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80900188"/>
      </p:ext>
    </p:extLst>
  </p:cSld>
  <p:clrMapOvr>
    <a:masterClrMapping/>
  </p:clrMapOvr>
  <p:transition/>
</p:sldLayout>
</file>

<file path=ppt/slideLayouts/slideLayout44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617949445"/>
      </p:ext>
    </p:extLst>
  </p:cSld>
  <p:clrMapOvr>
    <a:masterClrMapping/>
  </p:clrMapOvr>
  <p:transition/>
</p:sldLayout>
</file>

<file path=ppt/slideLayouts/slideLayout44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140766800"/>
      </p:ext>
    </p:extLst>
  </p:cSld>
  <p:clrMapOvr>
    <a:masterClrMapping/>
  </p:clrMapOvr>
  <p:transition/>
</p:sldLayout>
</file>

<file path=ppt/slideLayouts/slideLayout44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79967982"/>
      </p:ext>
    </p:extLst>
  </p:cSld>
  <p:clrMapOvr>
    <a:masterClrMapping/>
  </p:clrMapOvr>
  <p:transition/>
</p:sldLayout>
</file>

<file path=ppt/slideLayouts/slideLayout44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1029742"/>
      </p:ext>
    </p:extLst>
  </p:cSld>
  <p:clrMapOvr>
    <a:masterClrMapping/>
  </p:clrMapOvr>
  <p:transition/>
</p:sldLayout>
</file>

<file path=ppt/slideLayouts/slideLayout44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516635259"/>
      </p:ext>
    </p:extLst>
  </p:cSld>
  <p:clrMapOvr>
    <a:masterClrMapping/>
  </p:clrMapOvr>
  <p:transition/>
</p:sldLayout>
</file>

<file path=ppt/slideLayouts/slideLayout44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145441361"/>
      </p:ext>
    </p:extLst>
  </p:cSld>
  <p:clrMapOvr>
    <a:masterClrMapping/>
  </p:clrMapOvr>
  <p:transition/>
</p:sldLayout>
</file>

<file path=ppt/slideLayouts/slideLayout44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306159468"/>
      </p:ext>
    </p:extLst>
  </p:cSld>
  <p:clrMapOvr>
    <a:masterClrMapping/>
  </p:clrMapOvr>
  <p:transition/>
</p:sldLayout>
</file>

<file path=ppt/slideLayouts/slideLayout4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51660260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91805380"/>
      </p:ext>
    </p:extLst>
  </p:cSld>
  <p:clrMapOvr>
    <a:masterClrMapping/>
  </p:clrMapOvr>
  <p:transition/>
</p:sldLayout>
</file>

<file path=ppt/slideLayouts/slideLayout45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3612935273"/>
      </p:ext>
    </p:extLst>
  </p:cSld>
  <p:clrMapOvr>
    <a:masterClrMapping/>
  </p:clrMapOvr>
  <p:transition/>
</p:sldLayout>
</file>

<file path=ppt/slideLayouts/slideLayout45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262900976"/>
      </p:ext>
    </p:extLst>
  </p:cSld>
  <p:clrMapOvr>
    <a:masterClrMapping/>
  </p:clrMapOvr>
  <p:transition/>
</p:sldLayout>
</file>

<file path=ppt/slideLayouts/slideLayout45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22596228"/>
      </p:ext>
    </p:extLst>
  </p:cSld>
  <p:clrMapOvr>
    <a:masterClrMapping/>
  </p:clrMapOvr>
  <p:transition/>
</p:sldLayout>
</file>

<file path=ppt/slideLayouts/slideLayout45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649854159"/>
      </p:ext>
    </p:extLst>
  </p:cSld>
  <p:clrMapOvr>
    <a:masterClrMapping/>
  </p:clrMapOvr>
  <p:transition/>
</p:sldLayout>
</file>

<file path=ppt/slideLayouts/slideLayout45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518774767"/>
      </p:ext>
    </p:extLst>
  </p:cSld>
  <p:clrMapOvr>
    <a:masterClrMapping/>
  </p:clrMapOvr>
  <p:transition/>
</p:sldLayout>
</file>

<file path=ppt/slideLayouts/slideLayout45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074390503"/>
      </p:ext>
    </p:extLst>
  </p:cSld>
  <p:clrMapOvr>
    <a:masterClrMapping/>
  </p:clrMapOvr>
  <p:transition/>
</p:sldLayout>
</file>

<file path=ppt/slideLayouts/slideLayout45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686914207"/>
      </p:ext>
    </p:extLst>
  </p:cSld>
  <p:clrMapOvr>
    <a:masterClrMapping/>
  </p:clrMapOvr>
  <p:transition/>
</p:sldLayout>
</file>

<file path=ppt/slideLayouts/slideLayout45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6336099"/>
      </p:ext>
    </p:extLst>
  </p:cSld>
  <p:clrMapOvr>
    <a:masterClrMapping/>
  </p:clrMapOvr>
  <p:transition/>
</p:sldLayout>
</file>

<file path=ppt/slideLayouts/slideLayout45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639913584"/>
      </p:ext>
    </p:extLst>
  </p:cSld>
  <p:clrMapOvr>
    <a:masterClrMapping/>
  </p:clrMapOvr>
  <p:transition/>
</p:sldLayout>
</file>

<file path=ppt/slideLayouts/slideLayout45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31042880"/>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39030027"/>
      </p:ext>
    </p:extLst>
  </p:cSld>
  <p:clrMapOvr>
    <a:masterClrMapping/>
  </p:clrMapOvr>
  <p:transition/>
</p:sldLayout>
</file>

<file path=ppt/slideLayouts/slideLayout46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27164049"/>
      </p:ext>
    </p:extLst>
  </p:cSld>
  <p:clrMapOvr>
    <a:masterClrMapping/>
  </p:clrMapOvr>
  <p:transition/>
</p:sldLayout>
</file>

<file path=ppt/slideLayouts/slideLayout4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208949810"/>
      </p:ext>
    </p:extLst>
  </p:cSld>
  <p:clrMapOvr>
    <a:masterClrMapping/>
  </p:clrMapOvr>
  <p:transition/>
</p:sldLayout>
</file>

<file path=ppt/slideLayouts/slideLayout46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020198327"/>
      </p:ext>
    </p:extLst>
  </p:cSld>
  <p:clrMapOvr>
    <a:masterClrMapping/>
  </p:clrMapOvr>
  <p:transition/>
</p:sldLayout>
</file>

<file path=ppt/slideLayouts/slideLayout46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84752652"/>
      </p:ext>
    </p:extLst>
  </p:cSld>
  <p:clrMapOvr>
    <a:masterClrMapping/>
  </p:clrMapOvr>
  <p:transition/>
</p:sldLayout>
</file>

<file path=ppt/slideLayouts/slideLayout46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469592114"/>
      </p:ext>
    </p:extLst>
  </p:cSld>
  <p:clrMapOvr>
    <a:masterClrMapping/>
  </p:clrMapOvr>
  <p:transition/>
</p:sldLayout>
</file>

<file path=ppt/slideLayouts/slideLayout46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705594321"/>
      </p:ext>
    </p:extLst>
  </p:cSld>
  <p:clrMapOvr>
    <a:masterClrMapping/>
  </p:clrMapOvr>
  <p:transition/>
</p:sldLayout>
</file>

<file path=ppt/slideLayouts/slideLayout46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865706638"/>
      </p:ext>
    </p:extLst>
  </p:cSld>
  <p:clrMapOvr>
    <a:masterClrMapping/>
  </p:clrMapOvr>
  <p:transition/>
</p:sldLayout>
</file>

<file path=ppt/slideLayouts/slideLayout46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63334399"/>
      </p:ext>
    </p:extLst>
  </p:cSld>
  <p:clrMapOvr>
    <a:masterClrMapping/>
  </p:clrMapOvr>
  <p:transition/>
</p:sldLayout>
</file>

<file path=ppt/slideLayouts/slideLayout46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75857523"/>
      </p:ext>
    </p:extLst>
  </p:cSld>
  <p:clrMapOvr>
    <a:masterClrMapping/>
  </p:clrMapOvr>
  <p:transition/>
</p:sldLayout>
</file>

<file path=ppt/slideLayouts/slideLayout46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3013091"/>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39298213"/>
      </p:ext>
    </p:extLst>
  </p:cSld>
  <p:clrMapOvr>
    <a:masterClrMapping/>
  </p:clrMapOvr>
  <p:transition/>
</p:sldLayout>
</file>

<file path=ppt/slideLayouts/slideLayout47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3938439163"/>
      </p:ext>
    </p:extLst>
  </p:cSld>
  <p:clrMapOvr>
    <a:masterClrMapping/>
  </p:clrMapOvr>
  <p:transition/>
</p:sldLayout>
</file>

<file path=ppt/slideLayouts/slideLayout47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714366611"/>
      </p:ext>
    </p:extLst>
  </p:cSld>
  <p:clrMapOvr>
    <a:masterClrMapping/>
  </p:clrMapOvr>
  <p:transition/>
</p:sldLayout>
</file>

<file path=ppt/slideLayouts/slideLayout47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389127940"/>
      </p:ext>
    </p:extLst>
  </p:cSld>
  <p:clrMapOvr>
    <a:masterClrMapping/>
  </p:clrMapOvr>
  <p:transition/>
</p:sldLayout>
</file>

<file path=ppt/slideLayouts/slideLayout4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169789040"/>
      </p:ext>
    </p:extLst>
  </p:cSld>
  <p:clrMapOvr>
    <a:masterClrMapping/>
  </p:clrMapOvr>
  <p:transition/>
</p:sldLayout>
</file>

<file path=ppt/slideLayouts/slideLayout47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988859993"/>
      </p:ext>
    </p:extLst>
  </p:cSld>
  <p:clrMapOvr>
    <a:masterClrMapping/>
  </p:clrMapOvr>
  <p:transition/>
</p:sldLayout>
</file>

<file path=ppt/slideLayouts/slideLayout47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468334452"/>
      </p:ext>
    </p:extLst>
  </p:cSld>
  <p:clrMapOvr>
    <a:masterClrMapping/>
  </p:clrMapOvr>
  <p:transition/>
</p:sldLayout>
</file>

<file path=ppt/slideLayouts/slideLayout4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56513139"/>
      </p:ext>
    </p:extLst>
  </p:cSld>
  <p:clrMapOvr>
    <a:masterClrMapping/>
  </p:clrMapOvr>
  <p:transition/>
</p:sldLayout>
</file>

<file path=ppt/slideLayouts/slideLayout47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988098486"/>
      </p:ext>
    </p:extLst>
  </p:cSld>
  <p:clrMapOvr>
    <a:masterClrMapping/>
  </p:clrMapOvr>
  <p:transition/>
</p:sldLayout>
</file>

<file path=ppt/slideLayouts/slideLayout47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246537482"/>
      </p:ext>
    </p:extLst>
  </p:cSld>
  <p:clrMapOvr>
    <a:masterClrMapping/>
  </p:clrMapOvr>
  <p:transition/>
</p:sldLayout>
</file>

<file path=ppt/slideLayouts/slideLayout47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017087753"/>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321871951"/>
      </p:ext>
    </p:extLst>
  </p:cSld>
  <p:clrMapOvr>
    <a:masterClrMapping/>
  </p:clrMapOvr>
  <p:transition/>
</p:sldLayout>
</file>

<file path=ppt/slideLayouts/slideLayout48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292478881"/>
      </p:ext>
    </p:extLst>
  </p:cSld>
  <p:clrMapOvr>
    <a:masterClrMapping/>
  </p:clrMapOvr>
  <p:transition/>
</p:sldLayout>
</file>

<file path=ppt/slideLayouts/slideLayout48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9485197"/>
      </p:ext>
    </p:extLst>
  </p:cSld>
  <p:clrMapOvr>
    <a:masterClrMapping/>
  </p:clrMapOvr>
  <p:transition/>
</p:sldLayout>
</file>

<file path=ppt/slideLayouts/slideLayout48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400841942"/>
      </p:ext>
    </p:extLst>
  </p:cSld>
  <p:clrMapOvr>
    <a:masterClrMapping/>
  </p:clrMapOvr>
  <p:transition/>
</p:sldLayout>
</file>

<file path=ppt/slideLayouts/slideLayout48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12416454"/>
      </p:ext>
    </p:extLst>
  </p:cSld>
  <p:clrMapOvr>
    <a:masterClrMapping/>
  </p:clrMapOvr>
  <p:transition/>
</p:sldLayout>
</file>

<file path=ppt/slideLayouts/slideLayout48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650378679"/>
      </p:ext>
    </p:extLst>
  </p:cSld>
  <p:clrMapOvr>
    <a:masterClrMapping/>
  </p:clrMapOvr>
  <p:transition/>
</p:sldLayout>
</file>

<file path=ppt/slideLayouts/slideLayout4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611360304"/>
      </p:ext>
    </p:extLst>
  </p:cSld>
  <p:clrMapOvr>
    <a:masterClrMapping/>
  </p:clrMapOvr>
  <p:transition/>
</p:sldLayout>
</file>

<file path=ppt/slideLayouts/slideLayout48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4018417562"/>
      </p:ext>
    </p:extLst>
  </p:cSld>
  <p:clrMapOvr>
    <a:masterClrMapping/>
  </p:clrMapOvr>
  <p:transition/>
</p:sldLayout>
</file>

<file path=ppt/slideLayouts/slideLayout48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50907128"/>
      </p:ext>
    </p:extLst>
  </p:cSld>
  <p:clrMapOvr>
    <a:masterClrMapping/>
  </p:clrMapOvr>
  <p:transition/>
</p:sldLayout>
</file>

<file path=ppt/slideLayouts/slideLayout48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86482235"/>
      </p:ext>
    </p:extLst>
  </p:cSld>
  <p:clrMapOvr>
    <a:masterClrMapping/>
  </p:clrMapOvr>
  <p:transition/>
</p:sldLayout>
</file>

<file path=ppt/slideLayouts/slideLayout48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210388619"/>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2704275"/>
      </p:ext>
    </p:extLst>
  </p:cSld>
  <p:clrMapOvr>
    <a:masterClrMapping/>
  </p:clrMapOvr>
  <p:transition/>
</p:sldLayout>
</file>

<file path=ppt/slideLayouts/slideLayout49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994970579"/>
      </p:ext>
    </p:extLst>
  </p:cSld>
  <p:clrMapOvr>
    <a:masterClrMapping/>
  </p:clrMapOvr>
  <p:transition/>
</p:sldLayout>
</file>

<file path=ppt/slideLayouts/slideLayout49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88182619"/>
      </p:ext>
    </p:extLst>
  </p:cSld>
  <p:clrMapOvr>
    <a:masterClrMapping/>
  </p:clrMapOvr>
  <p:transition/>
</p:sldLayout>
</file>

<file path=ppt/slideLayouts/slideLayout49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6490338"/>
      </p:ext>
    </p:extLst>
  </p:cSld>
  <p:clrMapOvr>
    <a:masterClrMapping/>
  </p:clrMapOvr>
  <p:transition/>
</p:sldLayout>
</file>

<file path=ppt/slideLayouts/slideLayout49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6227042"/>
      </p:ext>
    </p:extLst>
  </p:cSld>
  <p:clrMapOvr>
    <a:masterClrMapping/>
  </p:clrMapOvr>
  <p:transition/>
</p:sldLayout>
</file>

<file path=ppt/slideLayouts/slideLayout49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982509625"/>
      </p:ext>
    </p:extLst>
  </p:cSld>
  <p:clrMapOvr>
    <a:masterClrMapping/>
  </p:clrMapOvr>
  <p:transition/>
</p:sldLayout>
</file>

<file path=ppt/slideLayouts/slideLayout49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62870287"/>
      </p:ext>
    </p:extLst>
  </p:cSld>
  <p:clrMapOvr>
    <a:masterClrMapping/>
  </p:clrMapOvr>
  <p:transition/>
</p:sldLayout>
</file>

<file path=ppt/slideLayouts/slideLayout49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89392547"/>
      </p:ext>
    </p:extLst>
  </p:cSld>
  <p:clrMapOvr>
    <a:masterClrMapping/>
  </p:clrMapOvr>
  <p:transition/>
</p:sldLayout>
</file>

<file path=ppt/slideLayouts/slideLayout4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145507841"/>
      </p:ext>
    </p:extLst>
  </p:cSld>
  <p:clrMapOvr>
    <a:masterClrMapping/>
  </p:clrMapOvr>
  <p:transition/>
</p:sldLayout>
</file>

<file path=ppt/slideLayouts/slideLayout49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661781346"/>
      </p:ext>
    </p:extLst>
  </p:cSld>
  <p:clrMapOvr>
    <a:masterClrMapping/>
  </p:clrMapOvr>
  <p:transition/>
</p:sldLayout>
</file>

<file path=ppt/slideLayouts/slideLayout49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6121751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2210743030"/>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940536851"/>
      </p:ext>
    </p:extLst>
  </p:cSld>
  <p:clrMapOvr>
    <a:masterClrMapping/>
  </p:clrMapOvr>
  <p:transition/>
</p:sldLayout>
</file>

<file path=ppt/slideLayouts/slideLayout50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860269578"/>
      </p:ext>
    </p:extLst>
  </p:cSld>
  <p:clrMapOvr>
    <a:masterClrMapping/>
  </p:clrMapOvr>
  <p:transition/>
</p:sldLayout>
</file>

<file path=ppt/slideLayouts/slideLayout50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3718307"/>
      </p:ext>
    </p:extLst>
  </p:cSld>
  <p:clrMapOvr>
    <a:masterClrMapping/>
  </p:clrMapOvr>
  <p:transition/>
</p:sldLayout>
</file>

<file path=ppt/slideLayouts/slideLayout50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65974632"/>
      </p:ext>
    </p:extLst>
  </p:cSld>
  <p:clrMapOvr>
    <a:masterClrMapping/>
  </p:clrMapOvr>
  <p:transition/>
</p:sldLayout>
</file>

<file path=ppt/slideLayouts/slideLayout50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18938405"/>
      </p:ext>
    </p:extLst>
  </p:cSld>
  <p:clrMapOvr>
    <a:masterClrMapping/>
  </p:clrMapOvr>
  <p:transition/>
</p:sldLayout>
</file>

<file path=ppt/slideLayouts/slideLayout50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719963310"/>
      </p:ext>
    </p:extLst>
  </p:cSld>
  <p:clrMapOvr>
    <a:masterClrMapping/>
  </p:clrMapOvr>
  <p:transition/>
</p:sldLayout>
</file>

<file path=ppt/slideLayouts/slideLayout50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25863895"/>
      </p:ext>
    </p:extLst>
  </p:cSld>
  <p:clrMapOvr>
    <a:masterClrMapping/>
  </p:clrMapOvr>
  <p:transition/>
</p:sldLayout>
</file>

<file path=ppt/slideLayouts/slideLayout506.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1054591619"/>
      </p:ext>
    </p:extLst>
  </p:cSld>
  <p:clrMapOvr>
    <a:masterClrMapping/>
  </p:clrMapOvr>
  <p:transition/>
</p:sldLayout>
</file>

<file path=ppt/slideLayouts/slideLayout50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811969053"/>
      </p:ext>
    </p:extLst>
  </p:cSld>
  <p:clrMapOvr>
    <a:masterClrMapping/>
  </p:clrMapOvr>
  <p:transition/>
</p:sldLayout>
</file>

<file path=ppt/slideLayouts/slideLayout50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881672242"/>
      </p:ext>
    </p:extLst>
  </p:cSld>
  <p:clrMapOvr>
    <a:masterClrMapping/>
  </p:clrMapOvr>
  <p:transition/>
</p:sldLayout>
</file>

<file path=ppt/slideLayouts/slideLayout50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1814355517"/>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46936148"/>
      </p:ext>
    </p:extLst>
  </p:cSld>
  <p:clrMapOvr>
    <a:masterClrMapping/>
  </p:clrMapOvr>
  <p:transition/>
</p:sldLayout>
</file>

<file path=ppt/slideLayouts/slideLayout51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370778383"/>
      </p:ext>
    </p:extLst>
  </p:cSld>
  <p:clrMapOvr>
    <a:masterClrMapping/>
  </p:clrMapOvr>
  <p:transition/>
</p:sldLayout>
</file>

<file path=ppt/slideLayouts/slideLayout511.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208254715"/>
      </p:ext>
    </p:extLst>
  </p:cSld>
  <p:clrMapOvr>
    <a:masterClrMapping/>
  </p:clrMapOvr>
  <p:transition/>
</p:sldLayout>
</file>

<file path=ppt/slideLayouts/slideLayout5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052575036"/>
      </p:ext>
    </p:extLst>
  </p:cSld>
  <p:clrMapOvr>
    <a:masterClrMapping/>
  </p:clrMapOvr>
  <p:transition/>
</p:sldLayout>
</file>

<file path=ppt/slideLayouts/slideLayout51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450390869"/>
      </p:ext>
    </p:extLst>
  </p:cSld>
  <p:clrMapOvr>
    <a:masterClrMapping/>
  </p:clrMapOvr>
  <p:transition/>
</p:sldLayout>
</file>

<file path=ppt/slideLayouts/slideLayout51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753236652"/>
      </p:ext>
    </p:extLst>
  </p:cSld>
  <p:clrMapOvr>
    <a:masterClrMapping/>
  </p:clrMapOvr>
  <p:transition/>
</p:sldLayout>
</file>

<file path=ppt/slideLayouts/slideLayout51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209346912"/>
      </p:ext>
    </p:extLst>
  </p:cSld>
  <p:clrMapOvr>
    <a:masterClrMapping/>
  </p:clrMapOvr>
  <p:transition/>
</p:sldLayout>
</file>

<file path=ppt/slideLayouts/slideLayout51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084748054"/>
      </p:ext>
    </p:extLst>
  </p:cSld>
  <p:clrMapOvr>
    <a:masterClrMapping/>
  </p:clrMapOvr>
  <p:transition/>
</p:sldLayout>
</file>

<file path=ppt/slideLayouts/slideLayout51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3762461"/>
      </p:ext>
    </p:extLst>
  </p:cSld>
  <p:clrMapOvr>
    <a:masterClrMapping/>
  </p:clrMapOvr>
  <p:transition/>
</p:sldLayout>
</file>

<file path=ppt/slideLayouts/slideLayout51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98168577"/>
      </p:ext>
    </p:extLst>
  </p:cSld>
  <p:clrMapOvr>
    <a:masterClrMapping/>
  </p:clrMapOvr>
  <p:transition/>
</p:sldLayout>
</file>

<file path=ppt/slideLayouts/slideLayout51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90631899"/>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621152508"/>
      </p:ext>
    </p:extLst>
  </p:cSld>
  <p:clrMapOvr>
    <a:masterClrMapping/>
  </p:clrMapOvr>
  <p:transition/>
</p:sldLayout>
</file>

<file path=ppt/slideLayouts/slideLayout52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15416486"/>
      </p:ext>
    </p:extLst>
  </p:cSld>
  <p:clrMapOvr>
    <a:masterClrMapping/>
  </p:clrMapOvr>
  <p:transition/>
</p:sldLayout>
</file>

<file path=ppt/slideLayouts/slideLayout5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998861823"/>
      </p:ext>
    </p:extLst>
  </p:cSld>
  <p:clrMapOvr>
    <a:masterClrMapping/>
  </p:clrMapOvr>
  <p:transition/>
</p:sldLayout>
</file>

<file path=ppt/slideLayouts/slideLayout52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180151709"/>
      </p:ext>
    </p:extLst>
  </p:cSld>
  <p:clrMapOvr>
    <a:masterClrMapping/>
  </p:clrMapOvr>
  <p:transition/>
</p:sldLayout>
</file>

<file path=ppt/slideLayouts/slideLayout52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595875250"/>
      </p:ext>
    </p:extLst>
  </p:cSld>
  <p:clrMapOvr>
    <a:masterClrMapping/>
  </p:clrMapOvr>
  <p:transition/>
</p:sldLayout>
</file>

<file path=ppt/slideLayouts/slideLayout5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122573834"/>
      </p:ext>
    </p:extLst>
  </p:cSld>
  <p:clrMapOvr>
    <a:masterClrMapping/>
  </p:clrMapOvr>
  <p:transition/>
</p:sldLayout>
</file>

<file path=ppt/slideLayouts/slideLayout52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546673611"/>
      </p:ext>
    </p:extLst>
  </p:cSld>
  <p:clrMapOvr>
    <a:masterClrMapping/>
  </p:clrMapOvr>
  <p:transition/>
</p:sldLayout>
</file>

<file path=ppt/slideLayouts/slideLayout52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827803826"/>
      </p:ext>
    </p:extLst>
  </p:cSld>
  <p:clrMapOvr>
    <a:masterClrMapping/>
  </p:clrMapOvr>
  <p:transition/>
</p:sldLayout>
</file>

<file path=ppt/slideLayouts/slideLayout52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820829036"/>
      </p:ext>
    </p:extLst>
  </p:cSld>
  <p:clrMapOvr>
    <a:masterClrMapping/>
  </p:clrMapOvr>
  <p:transition/>
</p:sldLayout>
</file>

<file path=ppt/slideLayouts/slideLayout52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22505919"/>
      </p:ext>
    </p:extLst>
  </p:cSld>
  <p:clrMapOvr>
    <a:masterClrMapping/>
  </p:clrMapOvr>
  <p:transition/>
</p:sldLayout>
</file>

<file path=ppt/slideLayouts/slideLayout52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466422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922292327"/>
      </p:ext>
    </p:extLst>
  </p:cSld>
  <p:clrMapOvr>
    <a:masterClrMapping/>
  </p:clrMapOvr>
  <p:transition/>
</p:sldLayout>
</file>

<file path=ppt/slideLayouts/slideLayout53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019818081"/>
      </p:ext>
    </p:extLst>
  </p:cSld>
  <p:clrMapOvr>
    <a:masterClrMapping/>
  </p:clrMapOvr>
  <p:transition/>
</p:sldLayout>
</file>

<file path=ppt/slideLayouts/slideLayout53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499153947"/>
      </p:ext>
    </p:extLst>
  </p:cSld>
  <p:clrMapOvr>
    <a:masterClrMapping/>
  </p:clrMapOvr>
  <p:transition/>
</p:sldLayout>
</file>

<file path=ppt/slideLayouts/slideLayout53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102506952"/>
      </p:ext>
    </p:extLst>
  </p:cSld>
  <p:clrMapOvr>
    <a:masterClrMapping/>
  </p:clrMapOvr>
  <p:transition/>
</p:sldLayout>
</file>

<file path=ppt/slideLayouts/slideLayout5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369704187"/>
      </p:ext>
    </p:extLst>
  </p:cSld>
  <p:clrMapOvr>
    <a:masterClrMapping/>
  </p:clrMapOvr>
  <p:transition/>
</p:sldLayout>
</file>

<file path=ppt/slideLayouts/slideLayout53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2204520985"/>
      </p:ext>
    </p:extLst>
  </p:cSld>
  <p:clrMapOvr>
    <a:masterClrMapping/>
  </p:clrMapOvr>
  <p:transition/>
</p:sldLayout>
</file>

<file path=ppt/slideLayouts/slideLayout53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037607462"/>
      </p:ext>
    </p:extLst>
  </p:cSld>
  <p:clrMapOvr>
    <a:masterClrMapping/>
  </p:clrMapOvr>
  <p:transition/>
</p:sldLayout>
</file>

<file path=ppt/slideLayouts/slideLayout53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590727212"/>
      </p:ext>
    </p:extLst>
  </p:cSld>
  <p:clrMapOvr>
    <a:masterClrMapping/>
  </p:clrMapOvr>
  <p:transition/>
</p:sldLayout>
</file>

<file path=ppt/slideLayouts/slideLayout53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034818169"/>
      </p:ext>
    </p:extLst>
  </p:cSld>
  <p:clrMapOvr>
    <a:masterClrMapping/>
  </p:clrMapOvr>
  <p:transition/>
</p:sldLayout>
</file>

<file path=ppt/slideLayouts/slideLayout53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63513358"/>
      </p:ext>
    </p:extLst>
  </p:cSld>
  <p:clrMapOvr>
    <a:masterClrMapping/>
  </p:clrMapOvr>
  <p:transition/>
</p:sldLayout>
</file>

<file path=ppt/slideLayouts/slideLayout53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647635964"/>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201035902"/>
      </p:ext>
    </p:extLst>
  </p:cSld>
  <p:clrMapOvr>
    <a:masterClrMapping/>
  </p:clrMapOvr>
  <p:transition/>
</p:sldLayout>
</file>

<file path=ppt/slideLayouts/slideLayout54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491901797"/>
      </p:ext>
    </p:extLst>
  </p:cSld>
  <p:clrMapOvr>
    <a:masterClrMapping/>
  </p:clrMapOvr>
  <p:transition/>
</p:sldLayout>
</file>

<file path=ppt/slideLayouts/slideLayout54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7845460"/>
      </p:ext>
    </p:extLst>
  </p:cSld>
  <p:clrMapOvr>
    <a:masterClrMapping/>
  </p:clrMapOvr>
  <p:transition/>
</p:sldLayout>
</file>

<file path=ppt/slideLayouts/slideLayout54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618922012"/>
      </p:ext>
    </p:extLst>
  </p:cSld>
  <p:clrMapOvr>
    <a:masterClrMapping/>
  </p:clrMapOvr>
  <p:transition/>
</p:sldLayout>
</file>

<file path=ppt/slideLayouts/slideLayout54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835501584"/>
      </p:ext>
    </p:extLst>
  </p:cSld>
  <p:clrMapOvr>
    <a:masterClrMapping/>
  </p:clrMapOvr>
  <p:transition/>
</p:sldLayout>
</file>

<file path=ppt/slideLayouts/slideLayout54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825575731"/>
      </p:ext>
    </p:extLst>
  </p:cSld>
  <p:clrMapOvr>
    <a:masterClrMapping/>
  </p:clrMapOvr>
  <p:transition/>
</p:sldLayout>
</file>

<file path=ppt/slideLayouts/slideLayout5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642711157"/>
      </p:ext>
    </p:extLst>
  </p:cSld>
  <p:clrMapOvr>
    <a:masterClrMapping/>
  </p:clrMapOvr>
  <p:transition/>
</p:sldLayout>
</file>

<file path=ppt/slideLayouts/slideLayout54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549302753"/>
      </p:ext>
    </p:extLst>
  </p:cSld>
  <p:clrMapOvr>
    <a:masterClrMapping/>
  </p:clrMapOvr>
  <p:transition/>
</p:sldLayout>
</file>

<file path=ppt/slideLayouts/slideLayout54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085664029"/>
      </p:ext>
    </p:extLst>
  </p:cSld>
  <p:clrMapOvr>
    <a:masterClrMapping/>
  </p:clrMapOvr>
  <p:transition/>
</p:sldLayout>
</file>

<file path=ppt/slideLayouts/slideLayout54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190782982"/>
      </p:ext>
    </p:extLst>
  </p:cSld>
  <p:clrMapOvr>
    <a:masterClrMapping/>
  </p:clrMapOvr>
  <p:transition/>
</p:sldLayout>
</file>

<file path=ppt/slideLayouts/slideLayout54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150654203"/>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95896555"/>
      </p:ext>
    </p:extLst>
  </p:cSld>
  <p:clrMapOvr>
    <a:masterClrMapping/>
  </p:clrMapOvr>
  <p:transition/>
</p:sldLayout>
</file>

<file path=ppt/slideLayouts/slideLayout55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16695585"/>
      </p:ext>
    </p:extLst>
  </p:cSld>
  <p:clrMapOvr>
    <a:masterClrMapping/>
  </p:clrMapOvr>
  <p:transition/>
</p:sldLayout>
</file>

<file path=ppt/slideLayouts/slideLayout55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263101843"/>
      </p:ext>
    </p:extLst>
  </p:cSld>
  <p:clrMapOvr>
    <a:masterClrMapping/>
  </p:clrMapOvr>
  <p:transition/>
</p:sldLayout>
</file>

<file path=ppt/slideLayouts/slideLayout55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50492840"/>
      </p:ext>
    </p:extLst>
  </p:cSld>
  <p:clrMapOvr>
    <a:masterClrMapping/>
  </p:clrMapOvr>
  <p:transition/>
</p:sldLayout>
</file>

<file path=ppt/slideLayouts/slideLayout55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030764"/>
      </p:ext>
    </p:extLst>
  </p:cSld>
  <p:clrMapOvr>
    <a:masterClrMapping/>
  </p:clrMapOvr>
  <p:transition/>
</p:sldLayout>
</file>

<file path=ppt/slideLayouts/slideLayout55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085863238"/>
      </p:ext>
    </p:extLst>
  </p:cSld>
  <p:clrMapOvr>
    <a:masterClrMapping/>
  </p:clrMapOvr>
  <p:transition/>
</p:sldLayout>
</file>

<file path=ppt/slideLayouts/slideLayout55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15207926"/>
      </p:ext>
    </p:extLst>
  </p:cSld>
  <p:clrMapOvr>
    <a:masterClrMapping/>
  </p:clrMapOvr>
  <p:transition/>
</p:sldLayout>
</file>

<file path=ppt/slideLayouts/slideLayout55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03905144"/>
      </p:ext>
    </p:extLst>
  </p:cSld>
  <p:clrMapOvr>
    <a:masterClrMapping/>
  </p:clrMapOvr>
  <p:transition/>
</p:sldLayout>
</file>

<file path=ppt/slideLayouts/slideLayout5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4110845409"/>
      </p:ext>
    </p:extLst>
  </p:cSld>
  <p:clrMapOvr>
    <a:masterClrMapping/>
  </p:clrMapOvr>
  <p:transition/>
</p:sldLayout>
</file>

<file path=ppt/slideLayouts/slideLayout55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993495656"/>
      </p:ext>
    </p:extLst>
  </p:cSld>
  <p:clrMapOvr>
    <a:masterClrMapping/>
  </p:clrMapOvr>
  <p:transition/>
</p:sldLayout>
</file>

<file path=ppt/slideLayouts/slideLayout55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5372720"/>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18313437"/>
      </p:ext>
    </p:extLst>
  </p:cSld>
  <p:clrMapOvr>
    <a:masterClrMapping/>
  </p:clrMapOvr>
  <p:transition/>
</p:sldLayout>
</file>

<file path=ppt/slideLayouts/slideLayout56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685027945"/>
      </p:ext>
    </p:extLst>
  </p:cSld>
  <p:clrMapOvr>
    <a:masterClrMapping/>
  </p:clrMapOvr>
  <p:transition/>
</p:sldLayout>
</file>

<file path=ppt/slideLayouts/slideLayout56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305905100"/>
      </p:ext>
    </p:extLst>
  </p:cSld>
  <p:clrMapOvr>
    <a:masterClrMapping/>
  </p:clrMapOvr>
  <p:transition/>
</p:sldLayout>
</file>

<file path=ppt/slideLayouts/slideLayout56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58528827"/>
      </p:ext>
    </p:extLst>
  </p:cSld>
  <p:clrMapOvr>
    <a:masterClrMapping/>
  </p:clrMapOvr>
  <p:transition/>
</p:sldLayout>
</file>

<file path=ppt/slideLayouts/slideLayout56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315972935"/>
      </p:ext>
    </p:extLst>
  </p:cSld>
  <p:clrMapOvr>
    <a:masterClrMapping/>
  </p:clrMapOvr>
  <p:transition/>
</p:sldLayout>
</file>

<file path=ppt/slideLayouts/slideLayout56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131351808"/>
      </p:ext>
    </p:extLst>
  </p:cSld>
  <p:clrMapOvr>
    <a:masterClrMapping/>
  </p:clrMapOvr>
  <p:transition/>
</p:sldLayout>
</file>

<file path=ppt/slideLayouts/slideLayout56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5167153"/>
      </p:ext>
    </p:extLst>
  </p:cSld>
  <p:clrMapOvr>
    <a:masterClrMapping/>
  </p:clrMapOvr>
  <p:transition/>
</p:sldLayout>
</file>

<file path=ppt/slideLayouts/slideLayout56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750142401"/>
      </p:ext>
    </p:extLst>
  </p:cSld>
  <p:clrMapOvr>
    <a:masterClrMapping/>
  </p:clrMapOvr>
  <p:transition/>
</p:sldLayout>
</file>

<file path=ppt/slideLayouts/slideLayout56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590567771"/>
      </p:ext>
    </p:extLst>
  </p:cSld>
  <p:clrMapOvr>
    <a:masterClrMapping/>
  </p:clrMapOvr>
  <p:transition/>
</p:sldLayout>
</file>

<file path=ppt/slideLayouts/slideLayout56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679319766"/>
      </p:ext>
    </p:extLst>
  </p:cSld>
  <p:clrMapOvr>
    <a:masterClrMapping/>
  </p:clrMapOvr>
  <p:transition/>
</p:sldLayout>
</file>

<file path=ppt/slideLayouts/slideLayout5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3523650402"/>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423733845"/>
      </p:ext>
    </p:extLst>
  </p:cSld>
  <p:clrMapOvr>
    <a:masterClrMapping/>
  </p:clrMapOvr>
  <p:transition/>
</p:sldLayout>
</file>

<file path=ppt/slideLayouts/slideLayout57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2759376572"/>
      </p:ext>
    </p:extLst>
  </p:cSld>
  <p:clrMapOvr>
    <a:masterClrMapping/>
  </p:clrMapOvr>
  <p:transition/>
</p:sldLayout>
</file>

<file path=ppt/slideLayouts/slideLayout57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582303294"/>
      </p:ext>
    </p:extLst>
  </p:cSld>
  <p:clrMapOvr>
    <a:masterClrMapping/>
  </p:clrMapOvr>
  <p:transition/>
</p:sldLayout>
</file>

<file path=ppt/slideLayouts/slideLayout57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915703692"/>
      </p:ext>
    </p:extLst>
  </p:cSld>
  <p:clrMapOvr>
    <a:masterClrMapping/>
  </p:clrMapOvr>
  <p:transition/>
</p:sldLayout>
</file>

<file path=ppt/slideLayouts/slideLayout57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380584397"/>
      </p:ext>
    </p:extLst>
  </p:cSld>
  <p:clrMapOvr>
    <a:masterClrMapping/>
  </p:clrMapOvr>
  <p:transition/>
</p:sldLayout>
</file>

<file path=ppt/slideLayouts/slideLayout57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435831693"/>
      </p:ext>
    </p:extLst>
  </p:cSld>
  <p:clrMapOvr>
    <a:masterClrMapping/>
  </p:clrMapOvr>
  <p:transition/>
</p:sldLayout>
</file>

<file path=ppt/slideLayouts/slideLayout57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578124290"/>
      </p:ext>
    </p:extLst>
  </p:cSld>
  <p:clrMapOvr>
    <a:masterClrMapping/>
  </p:clrMapOvr>
  <p:transition/>
</p:sldLayout>
</file>

<file path=ppt/slideLayouts/slideLayout57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857835924"/>
      </p:ext>
    </p:extLst>
  </p:cSld>
  <p:clrMapOvr>
    <a:masterClrMapping/>
  </p:clrMapOvr>
  <p:transition/>
</p:sldLayout>
</file>

<file path=ppt/slideLayouts/slideLayout57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0903765"/>
      </p:ext>
    </p:extLst>
  </p:cSld>
  <p:clrMapOvr>
    <a:masterClrMapping/>
  </p:clrMapOvr>
  <p:transition/>
</p:sldLayout>
</file>

<file path=ppt/slideLayouts/slideLayout57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039131399"/>
      </p:ext>
    </p:extLst>
  </p:cSld>
  <p:clrMapOvr>
    <a:masterClrMapping/>
  </p:clrMapOvr>
  <p:transition/>
</p:sldLayout>
</file>

<file path=ppt/slideLayouts/slideLayout57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031380768"/>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787501114"/>
      </p:ext>
    </p:extLst>
  </p:cSld>
  <p:clrMapOvr>
    <a:masterClrMapping/>
  </p:clrMapOvr>
  <p:transition/>
</p:sldLayout>
</file>

<file path=ppt/slideLayouts/slideLayout58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807767387"/>
      </p:ext>
    </p:extLst>
  </p:cSld>
  <p:clrMapOvr>
    <a:masterClrMapping/>
  </p:clrMapOvr>
  <p:transition/>
</p:sldLayout>
</file>

<file path=ppt/slideLayouts/slideLayout5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53606559"/>
      </p:ext>
    </p:extLst>
  </p:cSld>
  <p:clrMapOvr>
    <a:masterClrMapping/>
  </p:clrMapOvr>
  <p:transition/>
</p:sldLayout>
</file>

<file path=ppt/slideLayouts/slideLayout58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118890845"/>
      </p:ext>
    </p:extLst>
  </p:cSld>
  <p:clrMapOvr>
    <a:masterClrMapping/>
  </p:clrMapOvr>
  <p:transition/>
</p:sldLayout>
</file>

<file path=ppt/slideLayouts/slideLayout58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035882689"/>
      </p:ext>
    </p:extLst>
  </p:cSld>
  <p:clrMapOvr>
    <a:masterClrMapping/>
  </p:clrMapOvr>
  <p:transition/>
</p:sldLayout>
</file>

<file path=ppt/slideLayouts/slideLayout58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55733645"/>
      </p:ext>
    </p:extLst>
  </p:cSld>
  <p:clrMapOvr>
    <a:masterClrMapping/>
  </p:clrMapOvr>
  <p:transition/>
</p:sldLayout>
</file>

<file path=ppt/slideLayouts/slideLayout58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978078131"/>
      </p:ext>
    </p:extLst>
  </p:cSld>
  <p:clrMapOvr>
    <a:masterClrMapping/>
  </p:clrMapOvr>
  <p:transition/>
</p:sldLayout>
</file>

<file path=ppt/slideLayouts/slideLayout58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51547384"/>
      </p:ext>
    </p:extLst>
  </p:cSld>
  <p:clrMapOvr>
    <a:masterClrMapping/>
  </p:clrMapOvr>
  <p:transition/>
</p:sldLayout>
</file>

<file path=ppt/slideLayouts/slideLayout58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426053008"/>
      </p:ext>
    </p:extLst>
  </p:cSld>
  <p:clrMapOvr>
    <a:masterClrMapping/>
  </p:clrMapOvr>
  <p:transition/>
</p:sldLayout>
</file>

<file path=ppt/slideLayouts/slideLayout58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881550500"/>
      </p:ext>
    </p:extLst>
  </p:cSld>
  <p:clrMapOvr>
    <a:masterClrMapping/>
  </p:clrMapOvr>
  <p:transition/>
</p:sldLayout>
</file>

<file path=ppt/slideLayouts/slideLayout58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632152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73263849"/>
      </p:ext>
    </p:extLst>
  </p:cSld>
  <p:clrMapOvr>
    <a:masterClrMapping/>
  </p:clrMapOvr>
  <p:transition/>
</p:sldLayout>
</file>

<file path=ppt/slideLayouts/slideLayout590.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292063583"/>
      </p:ext>
    </p:extLst>
  </p:cSld>
  <p:clrMapOvr>
    <a:masterClrMapping/>
  </p:clrMapOvr>
  <p:transition/>
</p:sldLayout>
</file>

<file path=ppt/slideLayouts/slideLayout59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786944686"/>
      </p:ext>
    </p:extLst>
  </p:cSld>
  <p:clrMapOvr>
    <a:masterClrMapping/>
  </p:clrMapOvr>
  <p:transition/>
</p:sldLayout>
</file>

<file path=ppt/slideLayouts/slideLayout59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197616555"/>
      </p:ext>
    </p:extLst>
  </p:cSld>
  <p:clrMapOvr>
    <a:masterClrMapping/>
  </p:clrMapOvr>
  <p:transition/>
</p:sldLayout>
</file>

<file path=ppt/slideLayouts/slideLayout59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2700569876"/>
      </p:ext>
    </p:extLst>
  </p:cSld>
  <p:clrMapOvr>
    <a:masterClrMapping/>
  </p:clrMapOvr>
  <p:transition/>
</p:sldLayout>
</file>

<file path=ppt/slideLayouts/slideLayout59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1681472982"/>
      </p:ext>
    </p:extLst>
  </p:cSld>
  <p:clrMapOvr>
    <a:masterClrMapping/>
  </p:clrMapOvr>
  <p:transition/>
</p:sldLayout>
</file>

<file path=ppt/slideLayouts/slideLayout595.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6444111"/>
      </p:ext>
    </p:extLst>
  </p:cSld>
  <p:clrMapOvr>
    <a:masterClrMapping/>
  </p:clrMapOvr>
  <p:transition/>
</p:sldLayout>
</file>

<file path=ppt/slideLayouts/slideLayout59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794031516"/>
      </p:ext>
    </p:extLst>
  </p:cSld>
  <p:clrMapOvr>
    <a:masterClrMapping/>
  </p:clrMapOvr>
  <p:transition/>
</p:sldLayout>
</file>

<file path=ppt/slideLayouts/slideLayout59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990267550"/>
      </p:ext>
    </p:extLst>
  </p:cSld>
  <p:clrMapOvr>
    <a:masterClrMapping/>
  </p:clrMapOvr>
  <p:transition/>
</p:sldLayout>
</file>

<file path=ppt/slideLayouts/slideLayout59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597505409"/>
      </p:ext>
    </p:extLst>
  </p:cSld>
  <p:clrMapOvr>
    <a:masterClrMapping/>
  </p:clrMapOvr>
  <p:transition/>
</p:sldLayout>
</file>

<file path=ppt/slideLayouts/slideLayout59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11712000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1840638133"/>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16220971"/>
      </p:ext>
    </p:extLst>
  </p:cSld>
  <p:clrMapOvr>
    <a:masterClrMapping/>
  </p:clrMapOvr>
  <p:transition/>
</p:sldLayout>
</file>

<file path=ppt/slideLayouts/slideLayout60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47299690"/>
      </p:ext>
    </p:extLst>
  </p:cSld>
  <p:clrMapOvr>
    <a:masterClrMapping/>
  </p:clrMapOvr>
  <p:transition/>
</p:sldLayout>
</file>

<file path=ppt/slideLayouts/slideLayout60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7097728"/>
      </p:ext>
    </p:extLst>
  </p:cSld>
  <p:clrMapOvr>
    <a:masterClrMapping/>
  </p:clrMapOvr>
  <p:transition/>
</p:sldLayout>
</file>

<file path=ppt/slideLayouts/slideLayout60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688195622"/>
      </p:ext>
    </p:extLst>
  </p:cSld>
  <p:clrMapOvr>
    <a:masterClrMapping/>
  </p:clrMapOvr>
  <p:transition/>
</p:sldLayout>
</file>

<file path=ppt/slideLayouts/slideLayout60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35898067"/>
      </p:ext>
    </p:extLst>
  </p:cSld>
  <p:clrMapOvr>
    <a:masterClrMapping/>
  </p:clrMapOvr>
  <p:transition/>
</p:sldLayout>
</file>

<file path=ppt/slideLayouts/slideLayout60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860933098"/>
      </p:ext>
    </p:extLst>
  </p:cSld>
  <p:clrMapOvr>
    <a:masterClrMapping/>
  </p:clrMapOvr>
  <p:transition/>
</p:sldLayout>
</file>

<file path=ppt/slideLayouts/slideLayout6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223994697"/>
      </p:ext>
    </p:extLst>
  </p:cSld>
  <p:clrMapOvr>
    <a:masterClrMapping/>
  </p:clrMapOvr>
  <p:transition/>
</p:sldLayout>
</file>

<file path=ppt/slideLayouts/slideLayout60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545694034"/>
      </p:ext>
    </p:extLst>
  </p:cSld>
  <p:clrMapOvr>
    <a:masterClrMapping/>
  </p:clrMapOvr>
  <p:transition/>
</p:sldLayout>
</file>

<file path=ppt/slideLayouts/slideLayout60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805213440"/>
      </p:ext>
    </p:extLst>
  </p:cSld>
  <p:clrMapOvr>
    <a:masterClrMapping/>
  </p:clrMapOvr>
  <p:transition/>
</p:sldLayout>
</file>

<file path=ppt/slideLayouts/slideLayout60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24226814"/>
      </p:ext>
    </p:extLst>
  </p:cSld>
  <p:clrMapOvr>
    <a:masterClrMapping/>
  </p:clrMapOvr>
  <p:transition/>
</p:sldLayout>
</file>

<file path=ppt/slideLayouts/slideLayout60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90964388"/>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5319690"/>
      </p:ext>
    </p:extLst>
  </p:cSld>
  <p:clrMapOvr>
    <a:masterClrMapping/>
  </p:clrMapOvr>
  <p:transition/>
</p:sldLayout>
</file>

<file path=ppt/slideLayouts/slideLayout6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238984863"/>
      </p:ext>
    </p:extLst>
  </p:cSld>
  <p:clrMapOvr>
    <a:masterClrMapping/>
  </p:clrMapOvr>
  <p:transition/>
</p:sldLayout>
</file>

<file path=ppt/slideLayouts/slideLayout6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79830781"/>
      </p:ext>
    </p:extLst>
  </p:cSld>
  <p:clrMapOvr>
    <a:masterClrMapping/>
  </p:clrMapOvr>
  <p:transition/>
</p:sldLayout>
</file>

<file path=ppt/slideLayouts/slideLayout6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824387115"/>
      </p:ext>
    </p:extLst>
  </p:cSld>
  <p:clrMapOvr>
    <a:masterClrMapping/>
  </p:clrMapOvr>
  <p:transition/>
</p:sldLayout>
</file>

<file path=ppt/slideLayouts/slideLayout6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270185"/>
      </p:ext>
    </p:extLst>
  </p:cSld>
  <p:clrMapOvr>
    <a:masterClrMapping/>
  </p:clrMapOvr>
  <p:transition/>
</p:sldLayout>
</file>

<file path=ppt/slideLayouts/slideLayout6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3788420844"/>
      </p:ext>
    </p:extLst>
  </p:cSld>
  <p:clrMapOvr>
    <a:masterClrMapping/>
  </p:clrMapOvr>
  <p:transition/>
</p:sldLayout>
</file>

<file path=ppt/slideLayouts/slideLayout6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432575034"/>
      </p:ext>
    </p:extLst>
  </p:cSld>
  <p:clrMapOvr>
    <a:masterClrMapping/>
  </p:clrMapOvr>
  <p:transition/>
</p:sldLayout>
</file>

<file path=ppt/slideLayouts/slideLayout6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603696249"/>
      </p:ext>
    </p:extLst>
  </p:cSld>
  <p:clrMapOvr>
    <a:masterClrMapping/>
  </p:clrMapOvr>
  <p:transition/>
</p:sldLayout>
</file>

<file path=ppt/slideLayouts/slideLayout6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585197739"/>
      </p:ext>
    </p:extLst>
  </p:cSld>
  <p:clrMapOvr>
    <a:masterClrMapping/>
  </p:clrMapOvr>
  <p:transition/>
</p:sldLayout>
</file>

<file path=ppt/slideLayouts/slideLayout6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2396334949"/>
      </p:ext>
    </p:extLst>
  </p:cSld>
  <p:clrMapOvr>
    <a:masterClrMapping/>
  </p:clrMapOvr>
  <p:transition/>
</p:sldLayout>
</file>

<file path=ppt/slideLayouts/slideLayout6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268132163"/>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672183621"/>
      </p:ext>
    </p:extLst>
  </p:cSld>
  <p:clrMapOvr>
    <a:masterClrMapping/>
  </p:clrMapOvr>
  <p:transition/>
</p:sldLayout>
</file>

<file path=ppt/slideLayouts/slideLayout6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289348392"/>
      </p:ext>
    </p:extLst>
  </p:cSld>
  <p:clrMapOvr>
    <a:masterClrMapping/>
  </p:clrMapOvr>
  <p:transition/>
</p:sldLayout>
</file>

<file path=ppt/slideLayouts/slideLayout6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110286240"/>
      </p:ext>
    </p:extLst>
  </p:cSld>
  <p:clrMapOvr>
    <a:masterClrMapping/>
  </p:clrMapOvr>
  <p:transition/>
</p:sldLayout>
</file>

<file path=ppt/slideLayouts/slideLayout6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061876340"/>
      </p:ext>
    </p:extLst>
  </p:cSld>
  <p:clrMapOvr>
    <a:masterClrMapping/>
  </p:clrMapOvr>
  <p:transition/>
</p:sldLayout>
</file>

<file path=ppt/slideLayouts/slideLayout6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50686528"/>
      </p:ext>
    </p:extLst>
  </p:cSld>
  <p:clrMapOvr>
    <a:masterClrMapping/>
  </p:clrMapOvr>
  <p:transition/>
</p:sldLayout>
</file>

<file path=ppt/slideLayouts/slideLayout6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165197818"/>
      </p:ext>
    </p:extLst>
  </p:cSld>
  <p:clrMapOvr>
    <a:masterClrMapping/>
  </p:clrMapOvr>
  <p:transition/>
</p:sldLayout>
</file>

<file path=ppt/slideLayouts/slideLayout6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03536341"/>
      </p:ext>
    </p:extLst>
  </p:cSld>
  <p:clrMapOvr>
    <a:masterClrMapping/>
  </p:clrMapOvr>
  <p:transition/>
</p:sldLayout>
</file>

<file path=ppt/slideLayouts/slideLayout6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4098053292"/>
      </p:ext>
    </p:extLst>
  </p:cSld>
  <p:clrMapOvr>
    <a:masterClrMapping/>
  </p:clrMapOvr>
  <p:transition/>
</p:sldLayout>
</file>

<file path=ppt/slideLayouts/slideLayout6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013991834"/>
      </p:ext>
    </p:extLst>
  </p:cSld>
  <p:clrMapOvr>
    <a:masterClrMapping/>
  </p:clrMapOvr>
  <p:transition/>
</p:sldLayout>
</file>

<file path=ppt/slideLayouts/slideLayout6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73247312"/>
      </p:ext>
    </p:extLst>
  </p:cSld>
  <p:clrMapOvr>
    <a:masterClrMapping/>
  </p:clrMapOvr>
  <p:transition/>
</p:sldLayout>
</file>

<file path=ppt/slideLayouts/slideLayout6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051956190"/>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217819338"/>
      </p:ext>
    </p:extLst>
  </p:cSld>
  <p:clrMapOvr>
    <a:masterClrMapping/>
  </p:clrMapOvr>
  <p:transition/>
</p:sldLayout>
</file>

<file path=ppt/slideLayouts/slideLayout6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563918551"/>
      </p:ext>
    </p:extLst>
  </p:cSld>
  <p:clrMapOvr>
    <a:masterClrMapping/>
  </p:clrMapOvr>
  <p:transition/>
</p:sldLayout>
</file>

<file path=ppt/slideLayouts/slideLayout6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69386815"/>
      </p:ext>
    </p:extLst>
  </p:cSld>
  <p:clrMapOvr>
    <a:masterClrMapping/>
  </p:clrMapOvr>
  <p:transition/>
</p:sldLayout>
</file>

<file path=ppt/slideLayouts/slideLayout6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934562287"/>
      </p:ext>
    </p:extLst>
  </p:cSld>
  <p:clrMapOvr>
    <a:masterClrMapping/>
  </p:clrMapOvr>
  <p:transition/>
</p:sldLayout>
</file>

<file path=ppt/slideLayouts/slideLayout6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578659112"/>
      </p:ext>
    </p:extLst>
  </p:cSld>
  <p:clrMapOvr>
    <a:masterClrMapping/>
  </p:clrMapOvr>
  <p:transition/>
</p:sldLayout>
</file>

<file path=ppt/slideLayouts/slideLayout6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400389594"/>
      </p:ext>
    </p:extLst>
  </p:cSld>
  <p:clrMapOvr>
    <a:masterClrMapping/>
  </p:clrMapOvr>
  <p:transition/>
</p:sldLayout>
</file>

<file path=ppt/slideLayouts/slideLayout6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04188292"/>
      </p:ext>
    </p:extLst>
  </p:cSld>
  <p:clrMapOvr>
    <a:masterClrMapping/>
  </p:clrMapOvr>
  <p:transition/>
</p:sldLayout>
</file>

<file path=ppt/slideLayouts/slideLayout6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00686590"/>
      </p:ext>
    </p:extLst>
  </p:cSld>
  <p:clrMapOvr>
    <a:masterClrMapping/>
  </p:clrMapOvr>
  <p:transition/>
</p:sldLayout>
</file>

<file path=ppt/slideLayouts/slideLayout6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4141417"/>
      </p:ext>
    </p:extLst>
  </p:cSld>
  <p:clrMapOvr>
    <a:masterClrMapping/>
  </p:clrMapOvr>
  <p:transition/>
</p:sldLayout>
</file>

<file path=ppt/slideLayouts/slideLayout6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2394703217"/>
      </p:ext>
    </p:extLst>
  </p:cSld>
  <p:clrMapOvr>
    <a:masterClrMapping/>
  </p:clrMapOvr>
  <p:transition/>
</p:sldLayout>
</file>

<file path=ppt/slideLayouts/slideLayout6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175454725"/>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923981844"/>
      </p:ext>
    </p:extLst>
  </p:cSld>
  <p:clrMapOvr>
    <a:masterClrMapping/>
  </p:clrMapOvr>
  <p:transition/>
</p:sldLayout>
</file>

<file path=ppt/slideLayouts/slideLayout6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766050983"/>
      </p:ext>
    </p:extLst>
  </p:cSld>
  <p:clrMapOvr>
    <a:masterClrMapping/>
  </p:clrMapOvr>
  <p:transition/>
</p:sldLayout>
</file>

<file path=ppt/slideLayouts/slideLayout6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850490165"/>
      </p:ext>
    </p:extLst>
  </p:cSld>
  <p:clrMapOvr>
    <a:masterClrMapping/>
  </p:clrMapOvr>
  <p:transition/>
</p:sldLayout>
</file>

<file path=ppt/slideLayouts/slideLayout6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728064803"/>
      </p:ext>
    </p:extLst>
  </p:cSld>
  <p:clrMapOvr>
    <a:masterClrMapping/>
  </p:clrMapOvr>
  <p:transition/>
</p:sldLayout>
</file>

<file path=ppt/slideLayouts/slideLayout6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921887012"/>
      </p:ext>
    </p:extLst>
  </p:cSld>
  <p:clrMapOvr>
    <a:masterClrMapping/>
  </p:clrMapOvr>
  <p:transition/>
</p:sldLayout>
</file>

<file path=ppt/slideLayouts/slideLayout6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394299172"/>
      </p:ext>
    </p:extLst>
  </p:cSld>
  <p:clrMapOvr>
    <a:masterClrMapping/>
  </p:clrMapOvr>
  <p:transition/>
</p:sldLayout>
</file>

<file path=ppt/slideLayouts/slideLayout6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294208502"/>
      </p:ext>
    </p:extLst>
  </p:cSld>
  <p:clrMapOvr>
    <a:masterClrMapping/>
  </p:clrMapOvr>
  <p:transition/>
</p:sldLayout>
</file>

<file path=ppt/slideLayouts/slideLayout6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890134386"/>
      </p:ext>
    </p:extLst>
  </p:cSld>
  <p:clrMapOvr>
    <a:masterClrMapping/>
  </p:clrMapOvr>
  <p:transition/>
</p:sldLayout>
</file>

<file path=ppt/slideLayouts/slideLayout6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151811776"/>
      </p:ext>
    </p:extLst>
  </p:cSld>
  <p:clrMapOvr>
    <a:masterClrMapping/>
  </p:clrMapOvr>
  <p:transition/>
</p:sldLayout>
</file>

<file path=ppt/slideLayouts/slideLayout6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84051864"/>
      </p:ext>
    </p:extLst>
  </p:cSld>
  <p:clrMapOvr>
    <a:masterClrMapping/>
  </p:clrMapOvr>
  <p:transition/>
</p:sldLayout>
</file>

<file path=ppt/slideLayouts/slideLayout6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3382613"/>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297306930"/>
      </p:ext>
    </p:extLst>
  </p:cSld>
  <p:clrMapOvr>
    <a:masterClrMapping/>
  </p:clrMapOvr>
  <p:transition/>
</p:sldLayout>
</file>

<file path=ppt/slideLayouts/slideLayout6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510463449"/>
      </p:ext>
    </p:extLst>
  </p:cSld>
  <p:clrMapOvr>
    <a:masterClrMapping/>
  </p:clrMapOvr>
  <p:transition/>
</p:sldLayout>
</file>

<file path=ppt/slideLayouts/slideLayout6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16538798"/>
      </p:ext>
    </p:extLst>
  </p:cSld>
  <p:clrMapOvr>
    <a:masterClrMapping/>
  </p:clrMapOvr>
  <p:transition/>
</p:sldLayout>
</file>

<file path=ppt/slideLayouts/slideLayout6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12875493"/>
      </p:ext>
    </p:extLst>
  </p:cSld>
  <p:clrMapOvr>
    <a:masterClrMapping/>
  </p:clrMapOvr>
  <p:transition/>
</p:sldLayout>
</file>

<file path=ppt/slideLayouts/slideLayout6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147022978"/>
      </p:ext>
    </p:extLst>
  </p:cSld>
  <p:clrMapOvr>
    <a:masterClrMapping/>
  </p:clrMapOvr>
  <p:transition/>
</p:sldLayout>
</file>

<file path=ppt/slideLayouts/slideLayout6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831699327"/>
      </p:ext>
    </p:extLst>
  </p:cSld>
  <p:clrMapOvr>
    <a:masterClrMapping/>
  </p:clrMapOvr>
  <p:transition/>
</p:sldLayout>
</file>

<file path=ppt/slideLayouts/slideLayout6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417100113"/>
      </p:ext>
    </p:extLst>
  </p:cSld>
  <p:clrMapOvr>
    <a:masterClrMapping/>
  </p:clrMapOvr>
  <p:transition/>
</p:sldLayout>
</file>

<file path=ppt/slideLayouts/slideLayout6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28548642"/>
      </p:ext>
    </p:extLst>
  </p:cSld>
  <p:clrMapOvr>
    <a:masterClrMapping/>
  </p:clrMapOvr>
  <p:transition/>
</p:sldLayout>
</file>

<file path=ppt/slideLayouts/slideLayout6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609928408"/>
      </p:ext>
    </p:extLst>
  </p:cSld>
  <p:clrMapOvr>
    <a:masterClrMapping/>
  </p:clrMapOvr>
  <p:transition/>
</p:sldLayout>
</file>

<file path=ppt/slideLayouts/slideLayout6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12823351"/>
      </p:ext>
    </p:extLst>
  </p:cSld>
  <p:clrMapOvr>
    <a:masterClrMapping/>
  </p:clrMapOvr>
  <p:transition/>
</p:sldLayout>
</file>

<file path=ppt/slideLayouts/slideLayout6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101774199"/>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388382478"/>
      </p:ext>
    </p:extLst>
  </p:cSld>
  <p:clrMapOvr>
    <a:masterClrMapping/>
  </p:clrMapOvr>
  <p:transition/>
</p:sldLayout>
</file>

<file path=ppt/slideLayouts/slideLayout6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717204459"/>
      </p:ext>
    </p:extLst>
  </p:cSld>
  <p:clrMapOvr>
    <a:masterClrMapping/>
  </p:clrMapOvr>
  <p:transition/>
</p:sldLayout>
</file>

<file path=ppt/slideLayouts/slideLayout6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59972"/>
      </p:ext>
    </p:extLst>
  </p:cSld>
  <p:clrMapOvr>
    <a:masterClrMapping/>
  </p:clrMapOvr>
  <p:transition/>
</p:sldLayout>
</file>

<file path=ppt/slideLayouts/slideLayout6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870498094"/>
      </p:ext>
    </p:extLst>
  </p:cSld>
  <p:clrMapOvr>
    <a:masterClrMapping/>
  </p:clrMapOvr>
  <p:transition/>
</p:sldLayout>
</file>

<file path=ppt/slideLayouts/slideLayout6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822466218"/>
      </p:ext>
    </p:extLst>
  </p:cSld>
  <p:clrMapOvr>
    <a:masterClrMapping/>
  </p:clrMapOvr>
  <p:transition/>
</p:sldLayout>
</file>

<file path=ppt/slideLayouts/slideLayout6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589760620"/>
      </p:ext>
    </p:extLst>
  </p:cSld>
  <p:clrMapOvr>
    <a:masterClrMapping/>
  </p:clrMapOvr>
  <p:transition/>
</p:sldLayout>
</file>

<file path=ppt/slideLayouts/slideLayout6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802421818"/>
      </p:ext>
    </p:extLst>
  </p:cSld>
  <p:clrMapOvr>
    <a:masterClrMapping/>
  </p:clrMapOvr>
  <p:transition/>
</p:sldLayout>
</file>

<file path=ppt/slideLayouts/slideLayout6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910116986"/>
      </p:ext>
    </p:extLst>
  </p:cSld>
  <p:clrMapOvr>
    <a:masterClrMapping/>
  </p:clrMapOvr>
  <p:transition/>
</p:sldLayout>
</file>

<file path=ppt/slideLayouts/slideLayout6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920297763"/>
      </p:ext>
    </p:extLst>
  </p:cSld>
  <p:clrMapOvr>
    <a:masterClrMapping/>
  </p:clrMapOvr>
  <p:transition/>
</p:sldLayout>
</file>

<file path=ppt/slideLayouts/slideLayout6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627530644"/>
      </p:ext>
    </p:extLst>
  </p:cSld>
  <p:clrMapOvr>
    <a:masterClrMapping/>
  </p:clrMapOvr>
  <p:transition/>
</p:sldLayout>
</file>

<file path=ppt/slideLayouts/slideLayout6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205400038"/>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802135645"/>
      </p:ext>
    </p:extLst>
  </p:cSld>
  <p:clrMapOvr>
    <a:masterClrMapping/>
  </p:clrMapOvr>
  <p:transition/>
</p:sldLayout>
</file>

<file path=ppt/slideLayouts/slideLayout6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30425307"/>
      </p:ext>
    </p:extLst>
  </p:cSld>
  <p:clrMapOvr>
    <a:masterClrMapping/>
  </p:clrMapOvr>
  <p:transition/>
</p:sldLayout>
</file>

<file path=ppt/slideLayouts/slideLayout6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222431200"/>
      </p:ext>
    </p:extLst>
  </p:cSld>
  <p:clrMapOvr>
    <a:masterClrMapping/>
  </p:clrMapOvr>
  <p:transition/>
</p:sldLayout>
</file>

<file path=ppt/slideLayouts/slideLayout6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15458340"/>
      </p:ext>
    </p:extLst>
  </p:cSld>
  <p:clrMapOvr>
    <a:masterClrMapping/>
  </p:clrMapOvr>
  <p:transition/>
</p:sldLayout>
</file>

<file path=ppt/slideLayouts/slideLayout6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63181254"/>
      </p:ext>
    </p:extLst>
  </p:cSld>
  <p:clrMapOvr>
    <a:masterClrMapping/>
  </p:clrMapOvr>
  <p:transition/>
</p:sldLayout>
</file>

<file path=ppt/slideLayouts/slideLayout674.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2916772793"/>
      </p:ext>
    </p:extLst>
  </p:cSld>
  <p:clrMapOvr>
    <a:masterClrMapping/>
  </p:clrMapOvr>
  <p:transition/>
</p:sldLayout>
</file>

<file path=ppt/slideLayouts/slideLayout6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559213225"/>
      </p:ext>
    </p:extLst>
  </p:cSld>
  <p:clrMapOvr>
    <a:masterClrMapping/>
  </p:clrMapOvr>
  <p:transition/>
</p:sldLayout>
</file>

<file path=ppt/slideLayouts/slideLayout6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96071468"/>
      </p:ext>
    </p:extLst>
  </p:cSld>
  <p:clrMapOvr>
    <a:masterClrMapping/>
  </p:clrMapOvr>
  <p:transition/>
</p:sldLayout>
</file>

<file path=ppt/slideLayouts/slideLayout67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2909245366"/>
      </p:ext>
    </p:extLst>
  </p:cSld>
  <p:clrMapOvr>
    <a:masterClrMapping/>
  </p:clrMapOvr>
  <p:transition/>
</p:sldLayout>
</file>

<file path=ppt/slideLayouts/slideLayout6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515107539"/>
      </p:ext>
    </p:extLst>
  </p:cSld>
  <p:clrMapOvr>
    <a:masterClrMapping/>
  </p:clrMapOvr>
  <p:transition/>
</p:sldLayout>
</file>

<file path=ppt/slideLayouts/slideLayout679.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31391457"/>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32391571"/>
      </p:ext>
    </p:extLst>
  </p:cSld>
  <p:clrMapOvr>
    <a:masterClrMapping/>
  </p:clrMapOvr>
  <p:transition/>
</p:sldLayout>
</file>

<file path=ppt/slideLayouts/slideLayout6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561999935"/>
      </p:ext>
    </p:extLst>
  </p:cSld>
  <p:clrMapOvr>
    <a:masterClrMapping/>
  </p:clrMapOvr>
  <p:transition/>
</p:sldLayout>
</file>

<file path=ppt/slideLayouts/slideLayout6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449551372"/>
      </p:ext>
    </p:extLst>
  </p:cSld>
  <p:clrMapOvr>
    <a:masterClrMapping/>
  </p:clrMapOvr>
  <p:transition/>
</p:sldLayout>
</file>

<file path=ppt/slideLayouts/slideLayout6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16763063"/>
      </p:ext>
    </p:extLst>
  </p:cSld>
  <p:clrMapOvr>
    <a:masterClrMapping/>
  </p:clrMapOvr>
  <p:transition/>
</p:sldLayout>
</file>

<file path=ppt/slideLayouts/slideLayout6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936838863"/>
      </p:ext>
    </p:extLst>
  </p:cSld>
  <p:clrMapOvr>
    <a:masterClrMapping/>
  </p:clrMapOvr>
  <p:transition/>
</p:sldLayout>
</file>

<file path=ppt/slideLayouts/slideLayout6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126674911"/>
      </p:ext>
    </p:extLst>
  </p:cSld>
  <p:clrMapOvr>
    <a:masterClrMapping/>
  </p:clrMapOvr>
  <p:transition/>
</p:sldLayout>
</file>

<file path=ppt/slideLayouts/slideLayout6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923306"/>
      </p:ext>
    </p:extLst>
  </p:cSld>
  <p:clrMapOvr>
    <a:masterClrMapping/>
  </p:clrMapOvr>
  <p:transition/>
</p:sldLayout>
</file>

<file path=ppt/slideLayouts/slideLayout68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522484722"/>
      </p:ext>
    </p:extLst>
  </p:cSld>
  <p:clrMapOvr>
    <a:masterClrMapping/>
  </p:clrMapOvr>
  <p:transition/>
</p:sldLayout>
</file>

<file path=ppt/slideLayouts/slideLayout6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48598937"/>
      </p:ext>
    </p:extLst>
  </p:cSld>
  <p:clrMapOvr>
    <a:masterClrMapping/>
  </p:clrMapOvr>
  <p:transition/>
</p:sldLayout>
</file>

<file path=ppt/slideLayouts/slideLayout6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4280442633"/>
      </p:ext>
    </p:extLst>
  </p:cSld>
  <p:clrMapOvr>
    <a:masterClrMapping/>
  </p:clrMapOvr>
  <p:transition/>
</p:sldLayout>
</file>

<file path=ppt/slideLayouts/slideLayout6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995651965"/>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685804322"/>
      </p:ext>
    </p:extLst>
  </p:cSld>
  <p:clrMapOvr>
    <a:masterClrMapping/>
  </p:clrMapOvr>
  <p:transition/>
</p:sldLayout>
</file>

<file path=ppt/slideLayouts/slideLayout6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427264611"/>
      </p:ext>
    </p:extLst>
  </p:cSld>
  <p:clrMapOvr>
    <a:masterClrMapping/>
  </p:clrMapOvr>
  <p:transition/>
</p:sldLayout>
</file>

<file path=ppt/slideLayouts/slideLayout69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30360925"/>
      </p:ext>
    </p:extLst>
  </p:cSld>
  <p:clrMapOvr>
    <a:masterClrMapping/>
  </p:clrMapOvr>
  <p:transition/>
</p:sldLayout>
</file>

<file path=ppt/slideLayouts/slideLayout6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691321657"/>
      </p:ext>
    </p:extLst>
  </p:cSld>
  <p:clrMapOvr>
    <a:masterClrMapping/>
  </p:clrMapOvr>
  <p:transition/>
</p:sldLayout>
</file>

<file path=ppt/slideLayouts/slideLayout6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650343381"/>
      </p:ext>
    </p:extLst>
  </p:cSld>
  <p:clrMapOvr>
    <a:masterClrMapping/>
  </p:clrMapOvr>
  <p:transition/>
</p:sldLayout>
</file>

<file path=ppt/slideLayouts/slideLayout6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746008979"/>
      </p:ext>
    </p:extLst>
  </p:cSld>
  <p:clrMapOvr>
    <a:masterClrMapping/>
  </p:clrMapOvr>
  <p:transition/>
</p:sldLayout>
</file>

<file path=ppt/slideLayouts/slideLayout6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418420455"/>
      </p:ext>
    </p:extLst>
  </p:cSld>
  <p:clrMapOvr>
    <a:masterClrMapping/>
  </p:clrMapOvr>
  <p:transition/>
</p:sldLayout>
</file>

<file path=ppt/slideLayouts/slideLayout6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40787307"/>
      </p:ext>
    </p:extLst>
  </p:cSld>
  <p:clrMapOvr>
    <a:masterClrMapping/>
  </p:clrMapOvr>
  <p:transition/>
</p:sldLayout>
</file>

<file path=ppt/slideLayouts/slideLayout69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90312"/>
      </p:ext>
    </p:extLst>
  </p:cSld>
  <p:clrMapOvr>
    <a:masterClrMapping/>
  </p:clrMapOvr>
  <p:transition/>
</p:sldLayout>
</file>

<file path=ppt/slideLayouts/slideLayout69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3146502688"/>
      </p:ext>
    </p:extLst>
  </p:cSld>
  <p:clrMapOvr>
    <a:masterClrMapping/>
  </p:clrMapOvr>
  <p:transition/>
</p:sldLayout>
</file>

<file path=ppt/slideLayouts/slideLayout69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29011469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566152646"/>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929870041"/>
      </p:ext>
    </p:extLst>
  </p:cSld>
  <p:clrMapOvr>
    <a:masterClrMapping/>
  </p:clrMapOvr>
  <p:transition/>
</p:sldLayout>
</file>

<file path=ppt/slideLayouts/slideLayout70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18151999"/>
      </p:ext>
    </p:extLst>
  </p:cSld>
  <p:clrMapOvr>
    <a:masterClrMapping/>
  </p:clrMapOvr>
  <p:transition/>
</p:sldLayout>
</file>

<file path=ppt/slideLayouts/slideLayout7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584919022"/>
      </p:ext>
    </p:extLst>
  </p:cSld>
  <p:clrMapOvr>
    <a:masterClrMapping/>
  </p:clrMapOvr>
  <p:transition/>
</p:sldLayout>
</file>

<file path=ppt/slideLayouts/slideLayout70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908094187"/>
      </p:ext>
    </p:extLst>
  </p:cSld>
  <p:clrMapOvr>
    <a:masterClrMapping/>
  </p:clrMapOvr>
  <p:transition/>
</p:sldLayout>
</file>

<file path=ppt/slideLayouts/slideLayout70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699889391"/>
      </p:ext>
    </p:extLst>
  </p:cSld>
  <p:clrMapOvr>
    <a:masterClrMapping/>
  </p:clrMapOvr>
  <p:transition/>
</p:sldLayout>
</file>

<file path=ppt/slideLayouts/slideLayout70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961771575"/>
      </p:ext>
    </p:extLst>
  </p:cSld>
  <p:clrMapOvr>
    <a:masterClrMapping/>
  </p:clrMapOvr>
  <p:transition/>
</p:sldLayout>
</file>

<file path=ppt/slideLayouts/slideLayout70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774632111"/>
      </p:ext>
    </p:extLst>
  </p:cSld>
  <p:clrMapOvr>
    <a:masterClrMapping/>
  </p:clrMapOvr>
  <p:transition/>
</p:sldLayout>
</file>

<file path=ppt/slideLayouts/slideLayout70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504093336"/>
      </p:ext>
    </p:extLst>
  </p:cSld>
  <p:clrMapOvr>
    <a:masterClrMapping/>
  </p:clrMapOvr>
  <p:transition/>
</p:sldLayout>
</file>

<file path=ppt/slideLayouts/slideLayout70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2402240"/>
      </p:ext>
    </p:extLst>
  </p:cSld>
  <p:clrMapOvr>
    <a:masterClrMapping/>
  </p:clrMapOvr>
  <p:transition/>
</p:sldLayout>
</file>

<file path=ppt/slideLayouts/slideLayout70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781712004"/>
      </p:ext>
    </p:extLst>
  </p:cSld>
  <p:clrMapOvr>
    <a:masterClrMapping/>
  </p:clrMapOvr>
  <p:transition/>
</p:sldLayout>
</file>

<file path=ppt/slideLayouts/slideLayout70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4315187"/>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49468373"/>
      </p:ext>
    </p:extLst>
  </p:cSld>
  <p:clrMapOvr>
    <a:masterClrMapping/>
  </p:clrMapOvr>
  <p:transition/>
</p:sldLayout>
</file>

<file path=ppt/slideLayouts/slideLayout71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047132469"/>
      </p:ext>
    </p:extLst>
  </p:cSld>
  <p:clrMapOvr>
    <a:masterClrMapping/>
  </p:clrMapOvr>
  <p:transition/>
</p:sldLayout>
</file>

<file path=ppt/slideLayouts/slideLayout71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594415579"/>
      </p:ext>
    </p:extLst>
  </p:cSld>
  <p:clrMapOvr>
    <a:masterClrMapping/>
  </p:clrMapOvr>
  <p:transition/>
</p:sldLayout>
</file>

<file path=ppt/slideLayouts/slideLayout71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632248899"/>
      </p:ext>
    </p:extLst>
  </p:cSld>
  <p:clrMapOvr>
    <a:masterClrMapping/>
  </p:clrMapOvr>
  <p:transition/>
</p:sldLayout>
</file>

<file path=ppt/slideLayouts/slideLayout7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400525095"/>
      </p:ext>
    </p:extLst>
  </p:cSld>
  <p:clrMapOvr>
    <a:masterClrMapping/>
  </p:clrMapOvr>
  <p:transition/>
</p:sldLayout>
</file>

<file path=ppt/slideLayouts/slideLayout71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495512943"/>
      </p:ext>
    </p:extLst>
  </p:cSld>
  <p:clrMapOvr>
    <a:masterClrMapping/>
  </p:clrMapOvr>
  <p:transition/>
</p:sldLayout>
</file>

<file path=ppt/slideLayouts/slideLayout71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91917299"/>
      </p:ext>
    </p:extLst>
  </p:cSld>
  <p:clrMapOvr>
    <a:masterClrMapping/>
  </p:clrMapOvr>
  <p:transition/>
</p:sldLayout>
</file>

<file path=ppt/slideLayouts/slideLayout7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014139062"/>
      </p:ext>
    </p:extLst>
  </p:cSld>
  <p:clrMapOvr>
    <a:masterClrMapping/>
  </p:clrMapOvr>
  <p:transition/>
</p:sldLayout>
</file>

<file path=ppt/slideLayouts/slideLayout71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487231398"/>
      </p:ext>
    </p:extLst>
  </p:cSld>
  <p:clrMapOvr>
    <a:masterClrMapping/>
  </p:clrMapOvr>
  <p:transition/>
</p:sldLayout>
</file>

<file path=ppt/slideLayouts/slideLayout71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052714273"/>
      </p:ext>
    </p:extLst>
  </p:cSld>
  <p:clrMapOvr>
    <a:masterClrMapping/>
  </p:clrMapOvr>
  <p:transition/>
</p:sldLayout>
</file>

<file path=ppt/slideLayouts/slideLayout71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54808269"/>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34065467"/>
      </p:ext>
    </p:extLst>
  </p:cSld>
  <p:clrMapOvr>
    <a:masterClrMapping/>
  </p:clrMapOvr>
  <p:transition/>
</p:sldLayout>
</file>

<file path=ppt/slideLayouts/slideLayout72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52087282"/>
      </p:ext>
    </p:extLst>
  </p:cSld>
  <p:clrMapOvr>
    <a:masterClrMapping/>
  </p:clrMapOvr>
  <p:transition/>
</p:sldLayout>
</file>

<file path=ppt/slideLayouts/slideLayout72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4240608"/>
      </p:ext>
    </p:extLst>
  </p:cSld>
  <p:clrMapOvr>
    <a:masterClrMapping/>
  </p:clrMapOvr>
  <p:transition/>
</p:sldLayout>
</file>

<file path=ppt/slideLayouts/slideLayout72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3543350551"/>
      </p:ext>
    </p:extLst>
  </p:cSld>
  <p:clrMapOvr>
    <a:masterClrMapping/>
  </p:clrMapOvr>
  <p:transition/>
</p:sldLayout>
</file>

<file path=ppt/slideLayouts/slideLayout72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894737398"/>
      </p:ext>
    </p:extLst>
  </p:cSld>
  <p:clrMapOvr>
    <a:masterClrMapping/>
  </p:clrMapOvr>
  <p:transition/>
</p:sldLayout>
</file>

<file path=ppt/slideLayouts/slideLayout72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352335853"/>
      </p:ext>
    </p:extLst>
  </p:cSld>
  <p:clrMapOvr>
    <a:masterClrMapping/>
  </p:clrMapOvr>
  <p:transition/>
</p:sldLayout>
</file>

<file path=ppt/slideLayouts/slideLayout7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788123489"/>
      </p:ext>
    </p:extLst>
  </p:cSld>
  <p:clrMapOvr>
    <a:masterClrMapping/>
  </p:clrMapOvr>
  <p:transition/>
</p:sldLayout>
</file>

<file path=ppt/slideLayouts/slideLayout72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014926332"/>
      </p:ext>
    </p:extLst>
  </p:cSld>
  <p:clrMapOvr>
    <a:masterClrMapping/>
  </p:clrMapOvr>
  <p:transition/>
</p:sldLayout>
</file>

<file path=ppt/slideLayouts/slideLayout72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213674947"/>
      </p:ext>
    </p:extLst>
  </p:cSld>
  <p:clrMapOvr>
    <a:masterClrMapping/>
  </p:clrMapOvr>
  <p:transition/>
</p:sldLayout>
</file>

<file path=ppt/slideLayouts/slideLayout72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297948846"/>
      </p:ext>
    </p:extLst>
  </p:cSld>
  <p:clrMapOvr>
    <a:masterClrMapping/>
  </p:clrMapOvr>
  <p:transition/>
</p:sldLayout>
</file>

<file path=ppt/slideLayouts/slideLayout72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74922203"/>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5914659"/>
      </p:ext>
    </p:extLst>
  </p:cSld>
  <p:clrMapOvr>
    <a:masterClrMapping/>
  </p:clrMapOvr>
  <p:transition/>
</p:sldLayout>
</file>

<file path=ppt/slideLayouts/slideLayout73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289048477"/>
      </p:ext>
    </p:extLst>
  </p:cSld>
  <p:clrMapOvr>
    <a:masterClrMapping/>
  </p:clrMapOvr>
  <p:transition/>
</p:sldLayout>
</file>

<file path=ppt/slideLayouts/slideLayout73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219319174"/>
      </p:ext>
    </p:extLst>
  </p:cSld>
  <p:clrMapOvr>
    <a:masterClrMapping/>
  </p:clrMapOvr>
  <p:transition/>
</p:sldLayout>
</file>

<file path=ppt/slideLayouts/slideLayout73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99152293"/>
      </p:ext>
    </p:extLst>
  </p:cSld>
  <p:clrMapOvr>
    <a:masterClrMapping/>
  </p:clrMapOvr>
  <p:transition/>
</p:sldLayout>
</file>

<file path=ppt/slideLayouts/slideLayout73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3038904"/>
      </p:ext>
    </p:extLst>
  </p:cSld>
  <p:clrMapOvr>
    <a:masterClrMapping/>
  </p:clrMapOvr>
  <p:transition/>
</p:sldLayout>
</file>

<file path=ppt/slideLayouts/slideLayout73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630927137"/>
      </p:ext>
    </p:extLst>
  </p:cSld>
  <p:clrMapOvr>
    <a:masterClrMapping/>
  </p:clrMapOvr>
  <p:transition/>
</p:sldLayout>
</file>

<file path=ppt/slideLayouts/slideLayout73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29458520"/>
      </p:ext>
    </p:extLst>
  </p:cSld>
  <p:clrMapOvr>
    <a:masterClrMapping/>
  </p:clrMapOvr>
  <p:transition/>
</p:sldLayout>
</file>

<file path=ppt/slideLayouts/slideLayout73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726309915"/>
      </p:ext>
    </p:extLst>
  </p:cSld>
  <p:clrMapOvr>
    <a:masterClrMapping/>
  </p:clrMapOvr>
  <p:transition/>
</p:sldLayout>
</file>

<file path=ppt/slideLayouts/slideLayout7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264403956"/>
      </p:ext>
    </p:extLst>
  </p:cSld>
  <p:clrMapOvr>
    <a:masterClrMapping/>
  </p:clrMapOvr>
  <p:transition/>
</p:sldLayout>
</file>

<file path=ppt/slideLayouts/slideLayout73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321232848"/>
      </p:ext>
    </p:extLst>
  </p:cSld>
  <p:clrMapOvr>
    <a:masterClrMapping/>
  </p:clrMapOvr>
  <p:transition/>
</p:sldLayout>
</file>

<file path=ppt/slideLayouts/slideLayout73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596271916"/>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2575236568"/>
      </p:ext>
    </p:extLst>
  </p:cSld>
  <p:clrMapOvr>
    <a:masterClrMapping/>
  </p:clrMapOvr>
  <p:transition/>
</p:sldLayout>
</file>

<file path=ppt/slideLayouts/slideLayout74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841688779"/>
      </p:ext>
    </p:extLst>
  </p:cSld>
  <p:clrMapOvr>
    <a:masterClrMapping/>
  </p:clrMapOvr>
  <p:transition/>
</p:sldLayout>
</file>

<file path=ppt/slideLayouts/slideLayout74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46811286"/>
      </p:ext>
    </p:extLst>
  </p:cSld>
  <p:clrMapOvr>
    <a:masterClrMapping/>
  </p:clrMapOvr>
  <p:transition/>
</p:sldLayout>
</file>

<file path=ppt/slideLayouts/slideLayout74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2386276"/>
      </p:ext>
    </p:extLst>
  </p:cSld>
  <p:clrMapOvr>
    <a:masterClrMapping/>
  </p:clrMapOvr>
  <p:transition/>
</p:sldLayout>
</file>

<file path=ppt/slideLayouts/slideLayout74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79671446"/>
      </p:ext>
    </p:extLst>
  </p:cSld>
  <p:clrMapOvr>
    <a:masterClrMapping/>
  </p:clrMapOvr>
  <p:transition/>
</p:sldLayout>
</file>

<file path=ppt/slideLayouts/slideLayout74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439722877"/>
      </p:ext>
    </p:extLst>
  </p:cSld>
  <p:clrMapOvr>
    <a:masterClrMapping/>
  </p:clrMapOvr>
  <p:transition/>
</p:sldLayout>
</file>

<file path=ppt/slideLayouts/slideLayout74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9767510"/>
      </p:ext>
    </p:extLst>
  </p:cSld>
  <p:clrMapOvr>
    <a:masterClrMapping/>
  </p:clrMapOvr>
  <p:transition/>
</p:sldLayout>
</file>

<file path=ppt/slideLayouts/slideLayout74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097501319"/>
      </p:ext>
    </p:extLst>
  </p:cSld>
  <p:clrMapOvr>
    <a:masterClrMapping/>
  </p:clrMapOvr>
  <p:transition/>
</p:sldLayout>
</file>

<file path=ppt/slideLayouts/slideLayout74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007089800"/>
      </p:ext>
    </p:extLst>
  </p:cSld>
  <p:clrMapOvr>
    <a:masterClrMapping/>
  </p:clrMapOvr>
  <p:transition/>
</p:sldLayout>
</file>

<file path=ppt/slideLayouts/slideLayout74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3711408"/>
      </p:ext>
    </p:extLst>
  </p:cSld>
  <p:clrMapOvr>
    <a:masterClrMapping/>
  </p:clrMapOvr>
  <p:transition/>
</p:sldLayout>
</file>

<file path=ppt/slideLayouts/slideLayout7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101753728"/>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6227336"/>
      </p:ext>
    </p:extLst>
  </p:cSld>
  <p:clrMapOvr>
    <a:masterClrMapping/>
  </p:clrMapOvr>
  <p:transition/>
</p:sldLayout>
</file>

<file path=ppt/slideLayouts/slideLayout75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429572076"/>
      </p:ext>
    </p:extLst>
  </p:cSld>
  <p:clrMapOvr>
    <a:masterClrMapping/>
  </p:clrMapOvr>
  <p:transition/>
</p:sldLayout>
</file>

<file path=ppt/slideLayouts/slideLayout75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81199081"/>
      </p:ext>
    </p:extLst>
  </p:cSld>
  <p:clrMapOvr>
    <a:masterClrMapping/>
  </p:clrMapOvr>
  <p:transition/>
</p:sldLayout>
</file>

<file path=ppt/slideLayouts/slideLayout75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287387638"/>
      </p:ext>
    </p:extLst>
  </p:cSld>
  <p:clrMapOvr>
    <a:masterClrMapping/>
  </p:clrMapOvr>
  <p:transition/>
</p:sldLayout>
</file>

<file path=ppt/slideLayouts/slideLayout75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23555675"/>
      </p:ext>
    </p:extLst>
  </p:cSld>
  <p:clrMapOvr>
    <a:masterClrMapping/>
  </p:clrMapOvr>
  <p:transition/>
</p:sldLayout>
</file>

<file path=ppt/slideLayouts/slideLayout75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641738298"/>
      </p:ext>
    </p:extLst>
  </p:cSld>
  <p:clrMapOvr>
    <a:masterClrMapping/>
  </p:clrMapOvr>
  <p:transition/>
</p:sldLayout>
</file>

<file path=ppt/slideLayouts/slideLayout75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354168356"/>
      </p:ext>
    </p:extLst>
  </p:cSld>
  <p:clrMapOvr>
    <a:masterClrMapping/>
  </p:clrMapOvr>
  <p:transition/>
</p:sldLayout>
</file>

<file path=ppt/slideLayouts/slideLayout75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593887160"/>
      </p:ext>
    </p:extLst>
  </p:cSld>
  <p:clrMapOvr>
    <a:masterClrMapping/>
  </p:clrMapOvr>
  <p:transition/>
</p:sldLayout>
</file>

<file path=ppt/slideLayouts/slideLayout75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922695"/>
      </p:ext>
    </p:extLst>
  </p:cSld>
  <p:clrMapOvr>
    <a:masterClrMapping/>
  </p:clrMapOvr>
  <p:transition/>
</p:sldLayout>
</file>

<file path=ppt/slideLayouts/slideLayout758.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1259129505"/>
      </p:ext>
    </p:extLst>
  </p:cSld>
  <p:clrMapOvr>
    <a:masterClrMapping/>
  </p:clrMapOvr>
  <p:transition/>
</p:sldLayout>
</file>

<file path=ppt/slideLayouts/slideLayout75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915739009"/>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327503721"/>
      </p:ext>
    </p:extLst>
  </p:cSld>
  <p:clrMapOvr>
    <a:masterClrMapping/>
  </p:clrMapOvr>
  <p:transition/>
</p:sldLayout>
</file>

<file path=ppt/slideLayouts/slideLayout76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203935629"/>
      </p:ext>
    </p:extLst>
  </p:cSld>
  <p:clrMapOvr>
    <a:masterClrMapping/>
  </p:clrMapOvr>
  <p:transition/>
</p:sldLayout>
</file>

<file path=ppt/slideLayouts/slideLayout7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3542210641"/>
      </p:ext>
    </p:extLst>
  </p:cSld>
  <p:clrMapOvr>
    <a:masterClrMapping/>
  </p:clrMapOvr>
  <p:transition/>
</p:sldLayout>
</file>

<file path=ppt/slideLayouts/slideLayout76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4258935511"/>
      </p:ext>
    </p:extLst>
  </p:cSld>
  <p:clrMapOvr>
    <a:masterClrMapping/>
  </p:clrMapOvr>
  <p:transition/>
</p:sldLayout>
</file>

<file path=ppt/slideLayouts/slideLayout763.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293606782"/>
      </p:ext>
    </p:extLst>
  </p:cSld>
  <p:clrMapOvr>
    <a:masterClrMapping/>
  </p:clrMapOvr>
  <p:transition/>
</p:sldLayout>
</file>

<file path=ppt/slideLayouts/slideLayout76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306054977"/>
      </p:ext>
    </p:extLst>
  </p:cSld>
  <p:clrMapOvr>
    <a:masterClrMapping/>
  </p:clrMapOvr>
  <p:transition/>
</p:sldLayout>
</file>

<file path=ppt/slideLayouts/slideLayout76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894663667"/>
      </p:ext>
    </p:extLst>
  </p:cSld>
  <p:clrMapOvr>
    <a:masterClrMapping/>
  </p:clrMapOvr>
  <p:transition/>
</p:sldLayout>
</file>

<file path=ppt/slideLayouts/slideLayout76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177416380"/>
      </p:ext>
    </p:extLst>
  </p:cSld>
  <p:clrMapOvr>
    <a:masterClrMapping/>
  </p:clrMapOvr>
  <p:transition/>
</p:sldLayout>
</file>

<file path=ppt/slideLayouts/slideLayout76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059591735"/>
      </p:ext>
    </p:extLst>
  </p:cSld>
  <p:clrMapOvr>
    <a:masterClrMapping/>
  </p:clrMapOvr>
  <p:transition/>
</p:sldLayout>
</file>

<file path=ppt/slideLayouts/slideLayout76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861515912"/>
      </p:ext>
    </p:extLst>
  </p:cSld>
  <p:clrMapOvr>
    <a:masterClrMapping/>
  </p:clrMapOvr>
  <p:transition/>
</p:sldLayout>
</file>

<file path=ppt/slideLayouts/slideLayout76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0664456"/>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428259125"/>
      </p:ext>
    </p:extLst>
  </p:cSld>
  <p:clrMapOvr>
    <a:masterClrMapping/>
  </p:clrMapOvr>
  <p:transition/>
</p:sldLayout>
</file>

<file path=ppt/slideLayouts/slideLayout77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668979832"/>
      </p:ext>
    </p:extLst>
  </p:cSld>
  <p:clrMapOvr>
    <a:masterClrMapping/>
  </p:clrMapOvr>
  <p:transition/>
</p:sldLayout>
</file>

<file path=ppt/slideLayouts/slideLayout77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48889822"/>
      </p:ext>
    </p:extLst>
  </p:cSld>
  <p:clrMapOvr>
    <a:masterClrMapping/>
  </p:clrMapOvr>
  <p:transition/>
</p:sldLayout>
</file>

<file path=ppt/slideLayouts/slideLayout77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4"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9846664"/>
      </p:ext>
    </p:extLst>
  </p:cSld>
  <p:clrMapOvr>
    <a:masterClrMapping/>
  </p:clrMapOvr>
  <p:transition/>
</p:sldLayout>
</file>

<file path=ppt/slideLayouts/slideLayout7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125302051"/>
      </p:ext>
    </p:extLst>
  </p:cSld>
  <p:clrMapOvr>
    <a:masterClrMapping/>
  </p:clrMapOvr>
  <p:transition/>
</p:sldLayout>
</file>

<file path=ppt/slideLayouts/slideLayout77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1290043599"/>
      </p:ext>
    </p:extLst>
  </p:cSld>
  <p:clrMapOvr>
    <a:masterClrMapping/>
  </p:clrMapOvr>
  <p:transition/>
</p:sldLayout>
</file>

<file path=ppt/slideLayouts/slideLayout77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92202949"/>
      </p:ext>
    </p:extLst>
  </p:cSld>
  <p:clrMapOvr>
    <a:masterClrMapping/>
  </p:clrMapOvr>
  <p:transition/>
</p:sldLayout>
</file>

<file path=ppt/slideLayouts/slideLayout77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3"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4"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5"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751486789"/>
      </p:ext>
    </p:extLst>
  </p:cSld>
  <p:clrMapOvr>
    <a:masterClrMapping/>
  </p:clrMapOvr>
  <p:transition/>
</p:sldLayout>
</file>

<file path=ppt/slideLayouts/slideLayout77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8"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9"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972289759"/>
      </p:ext>
    </p:extLst>
  </p:cSld>
  <p:clrMapOvr>
    <a:masterClrMapping/>
  </p:clrMapOvr>
  <p:transition/>
</p:sldLayout>
</file>

<file path=ppt/slideLayouts/slideLayout77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72"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291388029"/>
      </p:ext>
    </p:extLst>
  </p:cSld>
  <p:clrMapOvr>
    <a:masterClrMapping/>
  </p:clrMapOvr>
  <p:transition/>
</p:sldLayout>
</file>

<file path=ppt/slideLayouts/slideLayout77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75"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7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77"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93931209"/>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132365682"/>
      </p:ext>
    </p:extLst>
  </p:cSld>
  <p:clrMapOvr>
    <a:masterClrMapping/>
  </p:clrMapOvr>
  <p:transition/>
</p:sldLayout>
</file>

<file path=ppt/slideLayouts/slideLayout78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9"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80"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81"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82"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83"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84"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74750418"/>
      </p:ext>
    </p:extLst>
  </p:cSld>
  <p:clrMapOvr>
    <a:masterClrMapping/>
  </p:clrMapOvr>
  <p:transition/>
</p:sldLayout>
</file>

<file path=ppt/slideLayouts/slideLayout78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1101274"/>
      </p:ext>
    </p:extLst>
  </p:cSld>
  <p:clrMapOvr>
    <a:masterClrMapping/>
  </p:clrMapOvr>
  <p:transition/>
</p:sldLayout>
</file>

<file path=ppt/slideLayouts/slideLayout78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5"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1922688467"/>
      </p:ext>
    </p:extLst>
  </p:cSld>
  <p:clrMapOvr>
    <a:masterClrMapping/>
  </p:clrMapOvr>
  <p:transition/>
</p:sldLayout>
</file>

<file path=ppt/slideLayouts/slideLayout78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7"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95347612"/>
      </p:ext>
    </p:extLst>
  </p:cSld>
  <p:clrMapOvr>
    <a:masterClrMapping/>
  </p:clrMapOvr>
  <p:transition/>
</p:sldLayout>
</file>

<file path=ppt/slideLayouts/slideLayout78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39"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0"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322902320"/>
      </p:ext>
    </p:extLst>
  </p:cSld>
  <p:clrMapOvr>
    <a:masterClrMapping/>
  </p:clrMapOvr>
  <p:transition/>
</p:sldLayout>
</file>

<file path=ppt/slideLayouts/slideLayout7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742071418"/>
      </p:ext>
    </p:extLst>
  </p:cSld>
  <p:clrMapOvr>
    <a:masterClrMapping/>
  </p:clrMapOvr>
  <p:transition/>
</p:sldLayout>
</file>

<file path=ppt/slideLayouts/slideLayout78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2"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3438500523"/>
      </p:ext>
    </p:extLst>
  </p:cSld>
  <p:clrMapOvr>
    <a:masterClrMapping/>
  </p:clrMapOvr>
  <p:transition/>
</p:sldLayout>
</file>

<file path=ppt/slideLayouts/slideLayout78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4"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45"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146"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780279497"/>
      </p:ext>
    </p:extLst>
  </p:cSld>
  <p:clrMapOvr>
    <a:masterClrMapping/>
  </p:clrMapOvr>
  <p:transition/>
</p:sldLayout>
</file>

<file path=ppt/slideLayouts/slideLayout78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48"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149"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0"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685190021"/>
      </p:ext>
    </p:extLst>
  </p:cSld>
  <p:clrMapOvr>
    <a:masterClrMapping/>
  </p:clrMapOvr>
  <p:transition/>
</p:sldLayout>
</file>

<file path=ppt/slideLayouts/slideLayout78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5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54"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920864804"/>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76952036"/>
      </p:ext>
    </p:extLst>
  </p:cSld>
  <p:clrMapOvr>
    <a:masterClrMapping/>
  </p:clrMapOvr>
  <p:transition/>
</p:sldLayout>
</file>

<file path=ppt/slideLayouts/slideLayout79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6"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157"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82376599"/>
      </p:ext>
    </p:extLst>
  </p:cSld>
  <p:clrMapOvr>
    <a:masterClrMapping/>
  </p:clrMapOvr>
  <p:transition/>
</p:sldLayout>
</file>

<file path=ppt/slideLayouts/slideLayout79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59"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160"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161"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162"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749687854"/>
      </p:ext>
    </p:extLst>
  </p:cSld>
  <p:clrMapOvr>
    <a:masterClrMapping/>
  </p:clrMapOvr>
  <p:transition/>
</p:sldLayout>
</file>

<file path=ppt/slideLayouts/slideLayout79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64"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165"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166"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167"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168"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169"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192200346"/>
      </p:ext>
    </p:extLst>
  </p:cSld>
  <p:clrMapOvr>
    <a:masterClrMapping/>
  </p:clrMapOvr>
  <p:transition/>
</p:sldLayout>
</file>

<file path=ppt/slideLayouts/slideLayout79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3839808"/>
      </p:ext>
    </p:extLst>
  </p:cSld>
  <p:clrMapOvr>
    <a:masterClrMapping/>
  </p:clrMapOvr>
  <p:transition/>
</p:sldLayout>
</file>

<file path=ppt/slideLayouts/slideLayout79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78"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997946578"/>
      </p:ext>
    </p:extLst>
  </p:cSld>
  <p:clrMapOvr>
    <a:masterClrMapping/>
  </p:clrMapOvr>
  <p:transition/>
</p:sldLayout>
</file>

<file path=ppt/slideLayouts/slideLayout79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0"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245975414"/>
      </p:ext>
    </p:extLst>
  </p:cSld>
  <p:clrMapOvr>
    <a:masterClrMapping/>
  </p:clrMapOvr>
  <p:transition/>
</p:sldLayout>
</file>

<file path=ppt/slideLayouts/slideLayout79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2"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83"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509937039"/>
      </p:ext>
    </p:extLst>
  </p:cSld>
  <p:clrMapOvr>
    <a:masterClrMapping/>
  </p:clrMapOvr>
  <p:transition/>
</p:sldLayout>
</file>

<file path=ppt/slideLayouts/slideLayout7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128344199"/>
      </p:ext>
    </p:extLst>
  </p:cSld>
  <p:clrMapOvr>
    <a:masterClrMapping/>
  </p:clrMapOvr>
  <p:transition/>
</p:sldLayout>
</file>

<file path=ppt/slideLayouts/slideLayout79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5"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946903959"/>
      </p:ext>
    </p:extLst>
  </p:cSld>
  <p:clrMapOvr>
    <a:masterClrMapping/>
  </p:clrMapOvr>
  <p:transition/>
</p:sldLayout>
</file>

<file path=ppt/slideLayouts/slideLayout79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87"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88"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189"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75334550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384586170"/>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765798229"/>
      </p:ext>
    </p:extLst>
  </p:cSld>
  <p:clrMapOvr>
    <a:masterClrMapping/>
  </p:clrMapOvr>
  <p:transition/>
</p:sldLayout>
</file>

<file path=ppt/slideLayouts/slideLayout80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1"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192"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3"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31994752"/>
      </p:ext>
    </p:extLst>
  </p:cSld>
  <p:clrMapOvr>
    <a:masterClrMapping/>
  </p:clrMapOvr>
  <p:transition/>
</p:sldLayout>
</file>

<file path=ppt/slideLayouts/slideLayout80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5"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19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197"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05424148"/>
      </p:ext>
    </p:extLst>
  </p:cSld>
  <p:clrMapOvr>
    <a:masterClrMapping/>
  </p:clrMapOvr>
  <p:transition/>
</p:sldLayout>
</file>

<file path=ppt/slideLayouts/slideLayout80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199"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200"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687624634"/>
      </p:ext>
    </p:extLst>
  </p:cSld>
  <p:clrMapOvr>
    <a:masterClrMapping/>
  </p:clrMapOvr>
  <p:transition/>
</p:sldLayout>
</file>

<file path=ppt/slideLayouts/slideLayout80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20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204"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205"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427876883"/>
      </p:ext>
    </p:extLst>
  </p:cSld>
  <p:clrMapOvr>
    <a:masterClrMapping/>
  </p:clrMapOvr>
  <p:transition/>
</p:sldLayout>
</file>

<file path=ppt/slideLayouts/slideLayout80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207"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208"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209"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210"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211"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212"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60371214"/>
      </p:ext>
    </p:extLst>
  </p:cSld>
  <p:clrMapOvr>
    <a:masterClrMapping/>
  </p:clrMapOvr>
  <p:transition/>
</p:sldLayout>
</file>

<file path=ppt/slideLayouts/slideLayout80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071471"/>
      </p:ext>
    </p:extLst>
  </p:cSld>
  <p:clrMapOvr>
    <a:masterClrMapping/>
  </p:clrMapOvr>
  <p:transition/>
</p:sldLayout>
</file>

<file path=ppt/slideLayouts/slideLayout80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8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88" name="PlaceHolder 2"/>
          <p:cNvSpPr>
            <a:spLocks noGrp="1"/>
          </p:cNvSpPr>
          <p:nvPr>
            <p:ph type="subTitle" idx="1"/>
          </p:nvPr>
        </p:nvSpPr>
        <p:spPr>
          <a:xfrm>
            <a:off x="1467000" y="1713960"/>
            <a:ext cx="7867440" cy="73296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884857359"/>
      </p:ext>
    </p:extLst>
  </p:cSld>
  <p:clrMapOvr>
    <a:masterClrMapping/>
  </p:clrMapOvr>
  <p:transition/>
</p:sldLayout>
</file>

<file path=ppt/slideLayouts/slideLayout80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8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0" name="PlaceHolder 2"/>
          <p:cNvSpPr>
            <a:spLocks noGrp="1"/>
          </p:cNvSpPr>
          <p:nvPr>
            <p:ph idx="1"/>
          </p:nvPr>
        </p:nvSpPr>
        <p:spPr>
          <a:xfrm>
            <a:off x="1467000" y="1713960"/>
            <a:ext cx="78674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788903986"/>
      </p:ext>
    </p:extLst>
  </p:cSld>
  <p:clrMapOvr>
    <a:masterClrMapping/>
  </p:clrMapOvr>
  <p:transition/>
</p:sldLayout>
</file>

<file path=ppt/slideLayouts/slideLayout80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9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2"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693"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517180751"/>
      </p:ext>
    </p:extLst>
  </p:cSld>
  <p:clrMapOvr>
    <a:masterClrMapping/>
  </p:clrMapOvr>
  <p:transition/>
</p:sldLayout>
</file>

<file path=ppt/slideLayouts/slideLayout8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9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834588749"/>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547353395"/>
      </p:ext>
    </p:extLst>
  </p:cSld>
  <p:clrMapOvr>
    <a:masterClrMapping/>
  </p:clrMapOvr>
  <p:transition/>
</p:sldLayout>
</file>

<file path=ppt/slideLayouts/slideLayout81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5" name="PlaceHolder 1"/>
          <p:cNvSpPr>
            <a:spLocks noGrp="1"/>
          </p:cNvSpPr>
          <p:nvPr>
            <p:ph type="subTitle"/>
          </p:nvPr>
        </p:nvSpPr>
        <p:spPr>
          <a:xfrm>
            <a:off x="609480" y="273600"/>
            <a:ext cx="10972440" cy="5307840"/>
          </a:xfrm>
          <a:prstGeom prst="rect">
            <a:avLst/>
          </a:prstGeom>
          <a:noFill/>
          <a:ln w="0">
            <a:noFill/>
          </a:ln>
        </p:spPr>
        <p:txBody>
          <a:bodyPr tIns="0" rIns="0" bIns="0"/>
          <a:lstStyle/>
          <a:p>
            <a:endParaRPr lang="es-ES" noProof="0"/>
          </a:p>
        </p:txBody>
      </p:sp>
    </p:spTree>
    <p:extLst>
      <p:ext uri="{BB962C8B-B14F-4D97-AF65-F5344CB8AC3E}">
        <p14:creationId xmlns:p14="http://schemas.microsoft.com/office/powerpoint/2010/main" val="3627405792"/>
      </p:ext>
    </p:extLst>
  </p:cSld>
  <p:clrMapOvr>
    <a:masterClrMapping/>
  </p:clrMapOvr>
  <p:transition/>
</p:sldLayout>
</file>

<file path=ppt/slideLayouts/slideLayout81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9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97"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698" name="PlaceHolder 3"/>
          <p:cNvSpPr>
            <a:spLocks noGrp="1"/>
          </p:cNvSpPr>
          <p:nvPr>
            <p:ph idx="2"/>
          </p:nvPr>
        </p:nvSpPr>
        <p:spPr>
          <a:xfrm>
            <a:off x="5498280" y="1713960"/>
            <a:ext cx="3839040" cy="732960"/>
          </a:xfrm>
          <a:prstGeom prst="rect">
            <a:avLst/>
          </a:prstGeom>
          <a:noFill/>
          <a:ln w="0">
            <a:noFill/>
          </a:ln>
        </p:spPr>
        <p:txBody>
          <a:bodyPr tIns="0" rIns="0" bIns="0" anchor="t">
            <a:normAutofit/>
          </a:bodyPr>
          <a:lstStyle/>
          <a:p>
            <a:endParaRPr lang="en-US" noProof="0"/>
          </a:p>
        </p:txBody>
      </p:sp>
      <p:sp>
        <p:nvSpPr>
          <p:cNvPr id="699"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31237650"/>
      </p:ext>
    </p:extLst>
  </p:cSld>
  <p:clrMapOvr>
    <a:masterClrMapping/>
  </p:clrMapOvr>
  <p:transition/>
</p:sldLayout>
</file>

<file path=ppt/slideLayouts/slideLayout8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00"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1" name="PlaceHolder 2"/>
          <p:cNvSpPr>
            <a:spLocks noGrp="1"/>
          </p:cNvSpPr>
          <p:nvPr>
            <p:ph idx="1"/>
          </p:nvPr>
        </p:nvSpPr>
        <p:spPr>
          <a:xfrm>
            <a:off x="1467000" y="1713960"/>
            <a:ext cx="3839040" cy="732960"/>
          </a:xfrm>
          <a:prstGeom prst="rect">
            <a:avLst/>
          </a:prstGeom>
          <a:noFill/>
          <a:ln w="0">
            <a:noFill/>
          </a:ln>
        </p:spPr>
        <p:txBody>
          <a:bodyPr tIns="0" rIns="0" bIns="0" anchor="t">
            <a:normAutofit/>
          </a:bodyPr>
          <a:lstStyle/>
          <a:p>
            <a:endParaRPr lang="en-US" noProof="0"/>
          </a:p>
        </p:txBody>
      </p:sp>
      <p:sp>
        <p:nvSpPr>
          <p:cNvPr id="702"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3" name="PlaceHolder 4"/>
          <p:cNvSpPr>
            <a:spLocks noGrp="1"/>
          </p:cNvSpPr>
          <p:nvPr>
            <p:ph idx="3"/>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268262375"/>
      </p:ext>
    </p:extLst>
  </p:cSld>
  <p:clrMapOvr>
    <a:masterClrMapping/>
  </p:clrMapOvr>
  <p:transition/>
</p:sldLayout>
</file>

<file path=ppt/slideLayouts/slideLayout81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0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5"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06"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07" name="PlaceHolder 4"/>
          <p:cNvSpPr>
            <a:spLocks noGrp="1"/>
          </p:cNvSpPr>
          <p:nvPr>
            <p:ph idx="3"/>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672869682"/>
      </p:ext>
    </p:extLst>
  </p:cSld>
  <p:clrMapOvr>
    <a:masterClrMapping/>
  </p:clrMapOvr>
  <p:transition/>
</p:sldLayout>
</file>

<file path=ppt/slideLayouts/slideLayout81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1045339610"/>
      </p:ext>
    </p:extLst>
  </p:cSld>
  <p:clrMapOvr>
    <a:masterClrMapping/>
  </p:clrMapOvr>
  <p:transition/>
</p:sldLayout>
</file>

<file path=ppt/slideLayouts/slideLayout81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58603126"/>
      </p:ext>
    </p:extLst>
  </p:cSld>
  <p:clrMapOvr>
    <a:masterClrMapping/>
  </p:clrMapOvr>
  <p:transition/>
</p:sldLayout>
</file>

<file path=ppt/slideLayouts/slideLayout81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3188450550"/>
      </p:ext>
    </p:extLst>
  </p:cSld>
  <p:clrMapOvr>
    <a:masterClrMapping/>
  </p:clrMapOvr>
  <p:transition/>
</p:sldLayout>
</file>

<file path=ppt/slideLayouts/slideLayout81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8623329"/>
      </p:ext>
    </p:extLst>
  </p:cSld>
  <p:clrMapOvr>
    <a:masterClrMapping/>
  </p:clrMapOvr>
  <p:transition/>
</p:sldLayout>
</file>

<file path=ppt/slideLayouts/slideLayout81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44"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5"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3151261001"/>
      </p:ext>
    </p:extLst>
  </p:cSld>
  <p:clrMapOvr>
    <a:masterClrMapping/>
  </p:clrMapOvr>
  <p:transition/>
</p:sldLayout>
</file>

<file path=ppt/slideLayouts/slideLayout81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4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7"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598673888"/>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09" name="PlaceHolder 2"/>
          <p:cNvSpPr>
            <a:spLocks noGrp="1"/>
          </p:cNvSpPr>
          <p:nvPr>
            <p:ph idx="1"/>
          </p:nvPr>
        </p:nvSpPr>
        <p:spPr>
          <a:xfrm>
            <a:off x="1467000" y="1713960"/>
            <a:ext cx="7867440" cy="349560"/>
          </a:xfrm>
          <a:prstGeom prst="rect">
            <a:avLst/>
          </a:prstGeom>
          <a:noFill/>
          <a:ln w="0">
            <a:noFill/>
          </a:ln>
        </p:spPr>
        <p:txBody>
          <a:bodyPr tIns="0" rIns="0" bIns="0" anchor="t">
            <a:normAutofit/>
          </a:bodyPr>
          <a:lstStyle/>
          <a:p>
            <a:endParaRPr lang="en-US" noProof="0"/>
          </a:p>
        </p:txBody>
      </p:sp>
      <p:sp>
        <p:nvSpPr>
          <p:cNvPr id="710" name="PlaceHolder 3"/>
          <p:cNvSpPr>
            <a:spLocks noGrp="1"/>
          </p:cNvSpPr>
          <p:nvPr>
            <p:ph idx="2"/>
          </p:nvPr>
        </p:nvSpPr>
        <p:spPr>
          <a:xfrm>
            <a:off x="1467000" y="2097000"/>
            <a:ext cx="78674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644281724"/>
      </p:ext>
    </p:extLst>
  </p:cSld>
  <p:clrMapOvr>
    <a:masterClrMapping/>
  </p:clrMapOvr>
  <p:transition/>
</p:sldLayout>
</file>

<file path=ppt/slideLayouts/slideLayout82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4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49"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0"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800544480"/>
      </p:ext>
    </p:extLst>
  </p:cSld>
  <p:clrMapOvr>
    <a:masterClrMapping/>
  </p:clrMapOvr>
  <p:transition/>
</p:sldLayout>
</file>

<file path=ppt/slideLayouts/slideLayout8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Tree>
    <p:extLst>
      <p:ext uri="{BB962C8B-B14F-4D97-AF65-F5344CB8AC3E}">
        <p14:creationId xmlns:p14="http://schemas.microsoft.com/office/powerpoint/2010/main" val="2647997795"/>
      </p:ext>
    </p:extLst>
  </p:cSld>
  <p:clrMapOvr>
    <a:masterClrMapping/>
  </p:clrMapOvr>
  <p:transition/>
</p:sldLayout>
</file>

<file path=ppt/slideLayouts/slideLayout82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52"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818520860"/>
      </p:ext>
    </p:extLst>
  </p:cSld>
  <p:clrMapOvr>
    <a:masterClrMapping/>
  </p:clrMapOvr>
  <p:transition/>
</p:sldLayout>
</file>

<file path=ppt/slideLayouts/slideLayout82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4"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55"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56"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785430496"/>
      </p:ext>
    </p:extLst>
  </p:cSld>
  <p:clrMapOvr>
    <a:masterClrMapping/>
  </p:clrMapOvr>
  <p:transition/>
</p:sldLayout>
</file>

<file path=ppt/slideLayouts/slideLayout8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7"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58"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59"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0"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289001848"/>
      </p:ext>
    </p:extLst>
  </p:cSld>
  <p:clrMapOvr>
    <a:masterClrMapping/>
  </p:clrMapOvr>
  <p:transition/>
</p:sldLayout>
</file>

<file path=ppt/slideLayouts/slideLayout82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2"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63"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64"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149346803"/>
      </p:ext>
    </p:extLst>
  </p:cSld>
  <p:clrMapOvr>
    <a:masterClrMapping/>
  </p:clrMapOvr>
  <p:transition/>
</p:sldLayout>
</file>

<file path=ppt/slideLayouts/slideLayout82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5"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6"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67"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921327354"/>
      </p:ext>
    </p:extLst>
  </p:cSld>
  <p:clrMapOvr>
    <a:masterClrMapping/>
  </p:clrMapOvr>
  <p:transition/>
</p:sldLayout>
</file>

<file path=ppt/slideLayouts/slideLayout82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8"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6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7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71"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72"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50410516"/>
      </p:ext>
    </p:extLst>
  </p:cSld>
  <p:clrMapOvr>
    <a:masterClrMapping/>
  </p:clrMapOvr>
  <p:transition/>
</p:sldLayout>
</file>

<file path=ppt/slideLayouts/slideLayout82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3"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674"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75"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76"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77"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78"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79"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038387020"/>
      </p:ext>
    </p:extLst>
  </p:cSld>
  <p:clrMapOvr>
    <a:masterClrMapping/>
  </p:clrMapOvr>
  <p:transition/>
</p:sldLayout>
</file>

<file path=ppt/slideLayouts/slideLayout82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254117"/>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2" name="PlaceHolder 2"/>
          <p:cNvSpPr>
            <a:spLocks noGrp="1"/>
          </p:cNvSpPr>
          <p:nvPr>
            <p:ph idx="1"/>
          </p:nvPr>
        </p:nvSpPr>
        <p:spPr>
          <a:xfrm>
            <a:off x="1467000" y="1713960"/>
            <a:ext cx="3839040" cy="349560"/>
          </a:xfrm>
          <a:prstGeom prst="rect">
            <a:avLst/>
          </a:prstGeom>
          <a:noFill/>
          <a:ln w="0">
            <a:noFill/>
          </a:ln>
        </p:spPr>
        <p:txBody>
          <a:bodyPr tIns="0" rIns="0" bIns="0" anchor="t">
            <a:normAutofit/>
          </a:bodyPr>
          <a:lstStyle/>
          <a:p>
            <a:endParaRPr lang="en-US" noProof="0"/>
          </a:p>
        </p:txBody>
      </p:sp>
      <p:sp>
        <p:nvSpPr>
          <p:cNvPr id="713" name="PlaceHolder 3"/>
          <p:cNvSpPr>
            <a:spLocks noGrp="1"/>
          </p:cNvSpPr>
          <p:nvPr>
            <p:ph idx="2"/>
          </p:nvPr>
        </p:nvSpPr>
        <p:spPr>
          <a:xfrm>
            <a:off x="5498280" y="1713960"/>
            <a:ext cx="3839040" cy="349560"/>
          </a:xfrm>
          <a:prstGeom prst="rect">
            <a:avLst/>
          </a:prstGeom>
          <a:noFill/>
          <a:ln w="0">
            <a:noFill/>
          </a:ln>
        </p:spPr>
        <p:txBody>
          <a:bodyPr tIns="0" rIns="0" bIns="0" anchor="t">
            <a:normAutofit/>
          </a:bodyPr>
          <a:lstStyle/>
          <a:p>
            <a:endParaRPr lang="en-US" noProof="0"/>
          </a:p>
        </p:txBody>
      </p:sp>
      <p:sp>
        <p:nvSpPr>
          <p:cNvPr id="714" name="PlaceHolder 4"/>
          <p:cNvSpPr>
            <a:spLocks noGrp="1"/>
          </p:cNvSpPr>
          <p:nvPr>
            <p:ph idx="3"/>
          </p:nvPr>
        </p:nvSpPr>
        <p:spPr>
          <a:xfrm>
            <a:off x="1467000" y="2097000"/>
            <a:ext cx="3839040" cy="349560"/>
          </a:xfrm>
          <a:prstGeom prst="rect">
            <a:avLst/>
          </a:prstGeom>
          <a:noFill/>
          <a:ln w="0">
            <a:noFill/>
          </a:ln>
        </p:spPr>
        <p:txBody>
          <a:bodyPr tIns="0" rIns="0" bIns="0" anchor="t">
            <a:normAutofit/>
          </a:bodyPr>
          <a:lstStyle/>
          <a:p>
            <a:endParaRPr lang="en-US" noProof="0"/>
          </a:p>
        </p:txBody>
      </p:sp>
      <p:sp>
        <p:nvSpPr>
          <p:cNvPr id="715" name="PlaceHolder 5"/>
          <p:cNvSpPr>
            <a:spLocks noGrp="1"/>
          </p:cNvSpPr>
          <p:nvPr>
            <p:ph idx="4"/>
          </p:nvPr>
        </p:nvSpPr>
        <p:spPr>
          <a:xfrm>
            <a:off x="5498280" y="2097000"/>
            <a:ext cx="383904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2296004655"/>
      </p:ext>
    </p:extLst>
  </p:cSld>
  <p:clrMapOvr>
    <a:masterClrMapping/>
  </p:clrMapOvr>
  <p:transition/>
</p:sldLayout>
</file>

<file path=ppt/slideLayouts/slideLayout83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01"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2"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844141600"/>
      </p:ext>
    </p:extLst>
  </p:cSld>
  <p:clrMapOvr>
    <a:masterClrMapping/>
  </p:clrMapOvr>
  <p:transition/>
</p:sldLayout>
</file>

<file path=ppt/slideLayouts/slideLayout83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03"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4"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714322374"/>
      </p:ext>
    </p:extLst>
  </p:cSld>
  <p:clrMapOvr>
    <a:masterClrMapping/>
  </p:clrMapOvr>
  <p:transition/>
</p:sldLayout>
</file>

<file path=ppt/slideLayouts/slideLayout83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06"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07"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38593243"/>
      </p:ext>
    </p:extLst>
  </p:cSld>
  <p:clrMapOvr>
    <a:masterClrMapping/>
  </p:clrMapOvr>
  <p:transition/>
</p:sldLayout>
</file>

<file path=ppt/slideLayouts/slideLayout8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0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131617742"/>
      </p:ext>
    </p:extLst>
  </p:cSld>
  <p:clrMapOvr>
    <a:masterClrMapping/>
  </p:clrMapOvr>
  <p:transition/>
</p:sldLayout>
</file>

<file path=ppt/slideLayouts/slideLayout83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9"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2813345435"/>
      </p:ext>
    </p:extLst>
  </p:cSld>
  <p:clrMapOvr>
    <a:masterClrMapping/>
  </p:clrMapOvr>
  <p:transition/>
</p:sldLayout>
</file>

<file path=ppt/slideLayouts/slideLayout83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1"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12" name="PlaceHolder 3"/>
          <p:cNvSpPr>
            <a:spLocks noGrp="1"/>
          </p:cNvSpPr>
          <p:nvPr>
            <p:ph idx="2"/>
          </p:nvPr>
        </p:nvSpPr>
        <p:spPr>
          <a:xfrm>
            <a:off x="5498280" y="1713960"/>
            <a:ext cx="3839040" cy="732960"/>
          </a:xfrm>
          <a:prstGeom prst="rect">
            <a:avLst/>
          </a:prstGeom>
          <a:noFill/>
          <a:ln w="0">
            <a:noFill/>
          </a:ln>
        </p:spPr>
        <p:txBody>
          <a:bodyPr/>
          <a:lstStyle/>
          <a:p>
            <a:endParaRPr lang="en-US" noProof="0"/>
          </a:p>
        </p:txBody>
      </p:sp>
      <p:sp>
        <p:nvSpPr>
          <p:cNvPr id="613"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1931220711"/>
      </p:ext>
    </p:extLst>
  </p:cSld>
  <p:clrMapOvr>
    <a:masterClrMapping/>
  </p:clrMapOvr>
  <p:transition/>
</p:sldLayout>
</file>

<file path=ppt/slideLayouts/slideLayout83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4"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5" name="PlaceHolder 2"/>
          <p:cNvSpPr>
            <a:spLocks noGrp="1"/>
          </p:cNvSpPr>
          <p:nvPr>
            <p:ph idx="1"/>
          </p:nvPr>
        </p:nvSpPr>
        <p:spPr>
          <a:xfrm>
            <a:off x="1467000" y="1713960"/>
            <a:ext cx="3839040" cy="732960"/>
          </a:xfrm>
          <a:prstGeom prst="rect">
            <a:avLst/>
          </a:prstGeom>
          <a:noFill/>
          <a:ln w="0">
            <a:noFill/>
          </a:ln>
        </p:spPr>
        <p:txBody>
          <a:bodyPr/>
          <a:lstStyle/>
          <a:p>
            <a:endParaRPr lang="en-US" noProof="0"/>
          </a:p>
        </p:txBody>
      </p:sp>
      <p:sp>
        <p:nvSpPr>
          <p:cNvPr id="616"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17" name="PlaceHolder 4"/>
          <p:cNvSpPr>
            <a:spLocks noGrp="1"/>
          </p:cNvSpPr>
          <p:nvPr>
            <p:ph idx="3"/>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516616092"/>
      </p:ext>
    </p:extLst>
  </p:cSld>
  <p:clrMapOvr>
    <a:masterClrMapping/>
  </p:clrMapOvr>
  <p:transition/>
</p:sldLayout>
</file>

<file path=ppt/slideLayouts/slideLayout83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8"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19"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0"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1" name="PlaceHolder 4"/>
          <p:cNvSpPr>
            <a:spLocks noGrp="1"/>
          </p:cNvSpPr>
          <p:nvPr>
            <p:ph idx="3"/>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3307879244"/>
      </p:ext>
    </p:extLst>
  </p:cSld>
  <p:clrMapOvr>
    <a:masterClrMapping/>
  </p:clrMapOvr>
  <p:transition/>
</p:sldLayout>
</file>

<file path=ppt/slideLayouts/slideLayout83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2"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3" name="PlaceHolder 2"/>
          <p:cNvSpPr>
            <a:spLocks noGrp="1"/>
          </p:cNvSpPr>
          <p:nvPr>
            <p:ph idx="1"/>
          </p:nvPr>
        </p:nvSpPr>
        <p:spPr>
          <a:xfrm>
            <a:off x="1467000" y="1713960"/>
            <a:ext cx="7867440" cy="349560"/>
          </a:xfrm>
          <a:prstGeom prst="rect">
            <a:avLst/>
          </a:prstGeom>
          <a:noFill/>
          <a:ln w="0">
            <a:noFill/>
          </a:ln>
        </p:spPr>
        <p:txBody>
          <a:bodyPr/>
          <a:lstStyle/>
          <a:p>
            <a:endParaRPr lang="en-US" noProof="0"/>
          </a:p>
        </p:txBody>
      </p:sp>
      <p:sp>
        <p:nvSpPr>
          <p:cNvPr id="624" name="PlaceHolder 3"/>
          <p:cNvSpPr>
            <a:spLocks noGrp="1"/>
          </p:cNvSpPr>
          <p:nvPr>
            <p:ph idx="2"/>
          </p:nvPr>
        </p:nvSpPr>
        <p:spPr>
          <a:xfrm>
            <a:off x="1467000" y="2097000"/>
            <a:ext cx="78674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369987912"/>
      </p:ext>
    </p:extLst>
  </p:cSld>
  <p:clrMapOvr>
    <a:masterClrMapping/>
  </p:clrMapOvr>
  <p:transition/>
</p:sldLayout>
</file>

<file path=ppt/slideLayouts/slideLayout83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5"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26" name="PlaceHolder 2"/>
          <p:cNvSpPr>
            <a:spLocks noGrp="1"/>
          </p:cNvSpPr>
          <p:nvPr>
            <p:ph idx="1"/>
          </p:nvPr>
        </p:nvSpPr>
        <p:spPr>
          <a:xfrm>
            <a:off x="1467000" y="1713960"/>
            <a:ext cx="3839040" cy="349560"/>
          </a:xfrm>
          <a:prstGeom prst="rect">
            <a:avLst/>
          </a:prstGeom>
          <a:noFill/>
          <a:ln w="0">
            <a:noFill/>
          </a:ln>
        </p:spPr>
        <p:txBody>
          <a:bodyPr/>
          <a:lstStyle/>
          <a:p>
            <a:endParaRPr lang="en-US" noProof="0"/>
          </a:p>
        </p:txBody>
      </p:sp>
      <p:sp>
        <p:nvSpPr>
          <p:cNvPr id="627" name="PlaceHolder 3"/>
          <p:cNvSpPr>
            <a:spLocks noGrp="1"/>
          </p:cNvSpPr>
          <p:nvPr>
            <p:ph idx="2"/>
          </p:nvPr>
        </p:nvSpPr>
        <p:spPr>
          <a:xfrm>
            <a:off x="5498280" y="1713960"/>
            <a:ext cx="3839040" cy="349560"/>
          </a:xfrm>
          <a:prstGeom prst="rect">
            <a:avLst/>
          </a:prstGeom>
          <a:noFill/>
          <a:ln w="0">
            <a:noFill/>
          </a:ln>
        </p:spPr>
        <p:txBody>
          <a:bodyPr/>
          <a:lstStyle/>
          <a:p>
            <a:endParaRPr lang="en-US" noProof="0"/>
          </a:p>
        </p:txBody>
      </p:sp>
      <p:sp>
        <p:nvSpPr>
          <p:cNvPr id="628" name="PlaceHolder 4"/>
          <p:cNvSpPr>
            <a:spLocks noGrp="1"/>
          </p:cNvSpPr>
          <p:nvPr>
            <p:ph idx="3"/>
          </p:nvPr>
        </p:nvSpPr>
        <p:spPr>
          <a:xfrm>
            <a:off x="1467000" y="2097000"/>
            <a:ext cx="3839040" cy="349560"/>
          </a:xfrm>
          <a:prstGeom prst="rect">
            <a:avLst/>
          </a:prstGeom>
          <a:noFill/>
          <a:ln w="0">
            <a:noFill/>
          </a:ln>
        </p:spPr>
        <p:txBody>
          <a:bodyPr/>
          <a:lstStyle/>
          <a:p>
            <a:endParaRPr lang="en-US" noProof="0"/>
          </a:p>
        </p:txBody>
      </p:sp>
      <p:sp>
        <p:nvSpPr>
          <p:cNvPr id="629" name="PlaceHolder 5"/>
          <p:cNvSpPr>
            <a:spLocks noGrp="1"/>
          </p:cNvSpPr>
          <p:nvPr>
            <p:ph idx="4"/>
          </p:nvPr>
        </p:nvSpPr>
        <p:spPr>
          <a:xfrm>
            <a:off x="5498280" y="2097000"/>
            <a:ext cx="383904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987360590"/>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6"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717" name="PlaceHolder 2"/>
          <p:cNvSpPr>
            <a:spLocks noGrp="1"/>
          </p:cNvSpPr>
          <p:nvPr>
            <p:ph idx="1"/>
          </p:nvPr>
        </p:nvSpPr>
        <p:spPr>
          <a:xfrm>
            <a:off x="1467000" y="1713960"/>
            <a:ext cx="2532960" cy="349560"/>
          </a:xfrm>
          <a:prstGeom prst="rect">
            <a:avLst/>
          </a:prstGeom>
          <a:noFill/>
          <a:ln w="0">
            <a:noFill/>
          </a:ln>
        </p:spPr>
        <p:txBody>
          <a:bodyPr tIns="0" rIns="0" bIns="0" anchor="t">
            <a:normAutofit/>
          </a:bodyPr>
          <a:lstStyle/>
          <a:p>
            <a:endParaRPr lang="en-US" noProof="0"/>
          </a:p>
        </p:txBody>
      </p:sp>
      <p:sp>
        <p:nvSpPr>
          <p:cNvPr id="718" name="PlaceHolder 3"/>
          <p:cNvSpPr>
            <a:spLocks noGrp="1"/>
          </p:cNvSpPr>
          <p:nvPr>
            <p:ph idx="2"/>
          </p:nvPr>
        </p:nvSpPr>
        <p:spPr>
          <a:xfrm>
            <a:off x="4127040" y="1713960"/>
            <a:ext cx="2532960" cy="349560"/>
          </a:xfrm>
          <a:prstGeom prst="rect">
            <a:avLst/>
          </a:prstGeom>
          <a:noFill/>
          <a:ln w="0">
            <a:noFill/>
          </a:ln>
        </p:spPr>
        <p:txBody>
          <a:bodyPr tIns="0" rIns="0" bIns="0" anchor="t">
            <a:normAutofit/>
          </a:bodyPr>
          <a:lstStyle/>
          <a:p>
            <a:endParaRPr lang="en-US" noProof="0"/>
          </a:p>
        </p:txBody>
      </p:sp>
      <p:sp>
        <p:nvSpPr>
          <p:cNvPr id="719" name="PlaceHolder 4"/>
          <p:cNvSpPr>
            <a:spLocks noGrp="1"/>
          </p:cNvSpPr>
          <p:nvPr>
            <p:ph idx="3"/>
          </p:nvPr>
        </p:nvSpPr>
        <p:spPr>
          <a:xfrm>
            <a:off x="6787080" y="1713960"/>
            <a:ext cx="2532960" cy="349560"/>
          </a:xfrm>
          <a:prstGeom prst="rect">
            <a:avLst/>
          </a:prstGeom>
          <a:noFill/>
          <a:ln w="0">
            <a:noFill/>
          </a:ln>
        </p:spPr>
        <p:txBody>
          <a:bodyPr tIns="0" rIns="0" bIns="0" anchor="t">
            <a:normAutofit/>
          </a:bodyPr>
          <a:lstStyle/>
          <a:p>
            <a:endParaRPr lang="en-US" noProof="0"/>
          </a:p>
        </p:txBody>
      </p:sp>
      <p:sp>
        <p:nvSpPr>
          <p:cNvPr id="720" name="PlaceHolder 5"/>
          <p:cNvSpPr>
            <a:spLocks noGrp="1"/>
          </p:cNvSpPr>
          <p:nvPr>
            <p:ph idx="4"/>
          </p:nvPr>
        </p:nvSpPr>
        <p:spPr>
          <a:xfrm>
            <a:off x="1467000" y="2097000"/>
            <a:ext cx="2532960" cy="349560"/>
          </a:xfrm>
          <a:prstGeom prst="rect">
            <a:avLst/>
          </a:prstGeom>
          <a:noFill/>
          <a:ln w="0">
            <a:noFill/>
          </a:ln>
        </p:spPr>
        <p:txBody>
          <a:bodyPr tIns="0" rIns="0" bIns="0" anchor="t">
            <a:normAutofit/>
          </a:bodyPr>
          <a:lstStyle/>
          <a:p>
            <a:endParaRPr lang="en-US" noProof="0"/>
          </a:p>
        </p:txBody>
      </p:sp>
      <p:sp>
        <p:nvSpPr>
          <p:cNvPr id="721" name="PlaceHolder 6"/>
          <p:cNvSpPr>
            <a:spLocks noGrp="1"/>
          </p:cNvSpPr>
          <p:nvPr>
            <p:ph idx="5"/>
          </p:nvPr>
        </p:nvSpPr>
        <p:spPr>
          <a:xfrm>
            <a:off x="4127040" y="2097000"/>
            <a:ext cx="2532960" cy="349560"/>
          </a:xfrm>
          <a:prstGeom prst="rect">
            <a:avLst/>
          </a:prstGeom>
          <a:noFill/>
          <a:ln w="0">
            <a:noFill/>
          </a:ln>
        </p:spPr>
        <p:txBody>
          <a:bodyPr tIns="0" rIns="0" bIns="0" anchor="t">
            <a:normAutofit/>
          </a:bodyPr>
          <a:lstStyle/>
          <a:p>
            <a:endParaRPr lang="en-US" noProof="0"/>
          </a:p>
        </p:txBody>
      </p:sp>
      <p:sp>
        <p:nvSpPr>
          <p:cNvPr id="722" name="PlaceHolder 7"/>
          <p:cNvSpPr>
            <a:spLocks noGrp="1"/>
          </p:cNvSpPr>
          <p:nvPr>
            <p:ph idx="6"/>
          </p:nvPr>
        </p:nvSpPr>
        <p:spPr>
          <a:xfrm>
            <a:off x="6787080" y="2097000"/>
            <a:ext cx="2532960" cy="349560"/>
          </a:xfrm>
          <a:prstGeom prst="rect">
            <a:avLst/>
          </a:prstGeom>
          <a:noFill/>
          <a:ln w="0">
            <a:noFill/>
          </a:ln>
        </p:spPr>
        <p:txBody>
          <a:bodyPr tIns="0" rIns="0" bIns="0" anchor="t">
            <a:normAutofit/>
          </a:bodyPr>
          <a:lstStyle/>
          <a:p>
            <a:endParaRPr lang="en-US" noProof="0"/>
          </a:p>
        </p:txBody>
      </p:sp>
    </p:spTree>
    <p:extLst>
      <p:ext uri="{BB962C8B-B14F-4D97-AF65-F5344CB8AC3E}">
        <p14:creationId xmlns:p14="http://schemas.microsoft.com/office/powerpoint/2010/main" val="479969226"/>
      </p:ext>
    </p:extLst>
  </p:cSld>
  <p:clrMapOvr>
    <a:masterClrMapping/>
  </p:clrMapOvr>
  <p:transition/>
</p:sldLayout>
</file>

<file path=ppt/slideLayouts/slideLayout84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30" name="PlaceHolder 1"/>
          <p:cNvSpPr>
            <a:spLocks noGrp="1"/>
          </p:cNvSpPr>
          <p:nvPr>
            <p:ph type="title"/>
          </p:nvPr>
        </p:nvSpPr>
        <p:spPr>
          <a:xfrm>
            <a:off x="609480" y="273600"/>
            <a:ext cx="10972440" cy="1144800"/>
          </a:xfrm>
          <a:prstGeom prst="rect">
            <a:avLst/>
          </a:prstGeom>
          <a:noFill/>
          <a:ln w="0">
            <a:noFill/>
          </a:ln>
        </p:spPr>
        <p:txBody>
          <a:bodyPr/>
          <a:lstStyle/>
          <a:p>
            <a:endParaRPr lang="en-US" noProof="0"/>
          </a:p>
        </p:txBody>
      </p:sp>
      <p:sp>
        <p:nvSpPr>
          <p:cNvPr id="631" name="PlaceHolder 2"/>
          <p:cNvSpPr>
            <a:spLocks noGrp="1"/>
          </p:cNvSpPr>
          <p:nvPr>
            <p:ph idx="1"/>
          </p:nvPr>
        </p:nvSpPr>
        <p:spPr>
          <a:xfrm>
            <a:off x="1467000" y="1713960"/>
            <a:ext cx="2532960" cy="349560"/>
          </a:xfrm>
          <a:prstGeom prst="rect">
            <a:avLst/>
          </a:prstGeom>
          <a:noFill/>
          <a:ln w="0">
            <a:noFill/>
          </a:ln>
        </p:spPr>
        <p:txBody>
          <a:bodyPr/>
          <a:lstStyle/>
          <a:p>
            <a:endParaRPr lang="en-US" noProof="0"/>
          </a:p>
        </p:txBody>
      </p:sp>
      <p:sp>
        <p:nvSpPr>
          <p:cNvPr id="632" name="PlaceHolder 3"/>
          <p:cNvSpPr>
            <a:spLocks noGrp="1"/>
          </p:cNvSpPr>
          <p:nvPr>
            <p:ph idx="2"/>
          </p:nvPr>
        </p:nvSpPr>
        <p:spPr>
          <a:xfrm>
            <a:off x="4127040" y="1713960"/>
            <a:ext cx="2532960" cy="349560"/>
          </a:xfrm>
          <a:prstGeom prst="rect">
            <a:avLst/>
          </a:prstGeom>
          <a:noFill/>
          <a:ln w="0">
            <a:noFill/>
          </a:ln>
        </p:spPr>
        <p:txBody>
          <a:bodyPr/>
          <a:lstStyle/>
          <a:p>
            <a:endParaRPr lang="en-US" noProof="0"/>
          </a:p>
        </p:txBody>
      </p:sp>
      <p:sp>
        <p:nvSpPr>
          <p:cNvPr id="633" name="PlaceHolder 4"/>
          <p:cNvSpPr>
            <a:spLocks noGrp="1"/>
          </p:cNvSpPr>
          <p:nvPr>
            <p:ph idx="3"/>
          </p:nvPr>
        </p:nvSpPr>
        <p:spPr>
          <a:xfrm>
            <a:off x="6787080" y="1713960"/>
            <a:ext cx="2532960" cy="349560"/>
          </a:xfrm>
          <a:prstGeom prst="rect">
            <a:avLst/>
          </a:prstGeom>
          <a:noFill/>
          <a:ln w="0">
            <a:noFill/>
          </a:ln>
        </p:spPr>
        <p:txBody>
          <a:bodyPr/>
          <a:lstStyle/>
          <a:p>
            <a:endParaRPr lang="en-US" noProof="0"/>
          </a:p>
        </p:txBody>
      </p:sp>
      <p:sp>
        <p:nvSpPr>
          <p:cNvPr id="634" name="PlaceHolder 5"/>
          <p:cNvSpPr>
            <a:spLocks noGrp="1"/>
          </p:cNvSpPr>
          <p:nvPr>
            <p:ph idx="4"/>
          </p:nvPr>
        </p:nvSpPr>
        <p:spPr>
          <a:xfrm>
            <a:off x="1467000" y="2097000"/>
            <a:ext cx="2532960" cy="349560"/>
          </a:xfrm>
          <a:prstGeom prst="rect">
            <a:avLst/>
          </a:prstGeom>
          <a:noFill/>
          <a:ln w="0">
            <a:noFill/>
          </a:ln>
        </p:spPr>
        <p:txBody>
          <a:bodyPr/>
          <a:lstStyle/>
          <a:p>
            <a:endParaRPr lang="en-US" noProof="0"/>
          </a:p>
        </p:txBody>
      </p:sp>
      <p:sp>
        <p:nvSpPr>
          <p:cNvPr id="635" name="PlaceHolder 6"/>
          <p:cNvSpPr>
            <a:spLocks noGrp="1"/>
          </p:cNvSpPr>
          <p:nvPr>
            <p:ph idx="5"/>
          </p:nvPr>
        </p:nvSpPr>
        <p:spPr>
          <a:xfrm>
            <a:off x="4127040" y="2097000"/>
            <a:ext cx="2532960" cy="349560"/>
          </a:xfrm>
          <a:prstGeom prst="rect">
            <a:avLst/>
          </a:prstGeom>
          <a:noFill/>
          <a:ln w="0">
            <a:noFill/>
          </a:ln>
        </p:spPr>
        <p:txBody>
          <a:bodyPr/>
          <a:lstStyle/>
          <a:p>
            <a:endParaRPr lang="en-US" noProof="0"/>
          </a:p>
        </p:txBody>
      </p:sp>
      <p:sp>
        <p:nvSpPr>
          <p:cNvPr id="636" name="PlaceHolder 7"/>
          <p:cNvSpPr>
            <a:spLocks noGrp="1"/>
          </p:cNvSpPr>
          <p:nvPr>
            <p:ph idx="6"/>
          </p:nvPr>
        </p:nvSpPr>
        <p:spPr>
          <a:xfrm>
            <a:off x="6787080" y="2097000"/>
            <a:ext cx="2532960" cy="3495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2313311219"/>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6706958"/>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x" preserve="1">
  <p:cSld name="Diapositiva de título">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7"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2816445836"/>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9" name="PlaceHolder 2"/>
          <p:cNvSpPr>
            <a:spLocks noGrp="1"/>
          </p:cNvSpPr>
          <p:nvPr>
            <p:ph idx="1"/>
          </p:nvPr>
        </p:nvSpPr>
        <p:spPr>
          <a:xfrm>
            <a:off x="1467000" y="1713960"/>
            <a:ext cx="78674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2367292619"/>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1"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12"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22631139"/>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Tree>
    <p:extLst>
      <p:ext uri="{BB962C8B-B14F-4D97-AF65-F5344CB8AC3E}">
        <p14:creationId xmlns:p14="http://schemas.microsoft.com/office/powerpoint/2010/main" val="246650329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608808922"/>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anchor="ctr">
            <a:noAutofit/>
          </a:bodyPr>
          <a:lstStyle/>
          <a:p>
            <a:r>
              <a:rPr lang="es-ES" noProof="0"/>
              <a:t>Haga clic para modificar el estilo de subtítulo del patrón</a:t>
            </a:r>
          </a:p>
        </p:txBody>
      </p:sp>
    </p:spTree>
    <p:extLst>
      <p:ext uri="{BB962C8B-B14F-4D97-AF65-F5344CB8AC3E}">
        <p14:creationId xmlns:p14="http://schemas.microsoft.com/office/powerpoint/2010/main" val="2010965318"/>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16"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17" name="PlaceHolder 3"/>
          <p:cNvSpPr>
            <a:spLocks noGrp="1"/>
          </p:cNvSpPr>
          <p:nvPr>
            <p:ph idx="2"/>
          </p:nvPr>
        </p:nvSpPr>
        <p:spPr>
          <a:xfrm>
            <a:off x="5498280" y="1713960"/>
            <a:ext cx="3839040" cy="732960"/>
          </a:xfrm>
          <a:prstGeom prst="rect">
            <a:avLst/>
          </a:prstGeom>
          <a:noFill/>
          <a:ln w="0">
            <a:noFill/>
          </a:ln>
        </p:spPr>
        <p:txBody>
          <a:bodyPr/>
          <a:lstStyle/>
          <a:p>
            <a:pPr lvl="0"/>
            <a:r>
              <a:rPr lang="es-ES" noProof="0"/>
              <a:t>Haga clic para modificar el estilo de texto del patrón</a:t>
            </a:r>
          </a:p>
        </p:txBody>
      </p:sp>
      <p:sp>
        <p:nvSpPr>
          <p:cNvPr id="18"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35717338"/>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0" name="PlaceHolder 2"/>
          <p:cNvSpPr>
            <a:spLocks noGrp="1"/>
          </p:cNvSpPr>
          <p:nvPr>
            <p:ph idx="1"/>
          </p:nvPr>
        </p:nvSpPr>
        <p:spPr>
          <a:xfrm>
            <a:off x="1467000" y="1713960"/>
            <a:ext cx="3839040" cy="732960"/>
          </a:xfrm>
          <a:prstGeom prst="rect">
            <a:avLst/>
          </a:prstGeom>
          <a:noFill/>
          <a:ln w="0">
            <a:noFill/>
          </a:ln>
        </p:spPr>
        <p:txBody>
          <a:bodyPr/>
          <a:lstStyle/>
          <a:p>
            <a:pPr lvl="0"/>
            <a:r>
              <a:rPr lang="es-ES" noProof="0"/>
              <a:t>Haga clic para modificar el estilo de texto del patrón</a:t>
            </a:r>
          </a:p>
        </p:txBody>
      </p:sp>
      <p:sp>
        <p:nvSpPr>
          <p:cNvPr id="21"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2" name="PlaceHolder 4"/>
          <p:cNvSpPr>
            <a:spLocks noGrp="1"/>
          </p:cNvSpPr>
          <p:nvPr>
            <p:ph idx="3"/>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4225295801"/>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4"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25"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26" name="PlaceHolder 4"/>
          <p:cNvSpPr>
            <a:spLocks noGrp="1"/>
          </p:cNvSpPr>
          <p:nvPr>
            <p:ph idx="3"/>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3216627203"/>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28" name="PlaceHolder 2"/>
          <p:cNvSpPr>
            <a:spLocks noGrp="1"/>
          </p:cNvSpPr>
          <p:nvPr>
            <p:ph idx="1"/>
          </p:nvPr>
        </p:nvSpPr>
        <p:spPr>
          <a:xfrm>
            <a:off x="1467000" y="1713960"/>
            <a:ext cx="7867440" cy="349560"/>
          </a:xfrm>
          <a:prstGeom prst="rect">
            <a:avLst/>
          </a:prstGeom>
          <a:noFill/>
          <a:ln w="0">
            <a:noFill/>
          </a:ln>
        </p:spPr>
        <p:txBody>
          <a:bodyPr/>
          <a:lstStyle/>
          <a:p>
            <a:pPr lvl="0"/>
            <a:r>
              <a:rPr lang="es-ES" noProof="0"/>
              <a:t>Haga clic para modificar el estilo de texto del patrón</a:t>
            </a:r>
          </a:p>
        </p:txBody>
      </p:sp>
      <p:sp>
        <p:nvSpPr>
          <p:cNvPr id="29" name="PlaceHolder 3"/>
          <p:cNvSpPr>
            <a:spLocks noGrp="1"/>
          </p:cNvSpPr>
          <p:nvPr>
            <p:ph idx="2"/>
          </p:nvPr>
        </p:nvSpPr>
        <p:spPr>
          <a:xfrm>
            <a:off x="1467000" y="2097000"/>
            <a:ext cx="78674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854457465"/>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1" name="PlaceHolder 2"/>
          <p:cNvSpPr>
            <a:spLocks noGrp="1"/>
          </p:cNvSpPr>
          <p:nvPr>
            <p:ph idx="1"/>
          </p:nvPr>
        </p:nvSpPr>
        <p:spPr>
          <a:xfrm>
            <a:off x="1467000" y="1713960"/>
            <a:ext cx="3839040" cy="349560"/>
          </a:xfrm>
          <a:prstGeom prst="rect">
            <a:avLst/>
          </a:prstGeom>
          <a:noFill/>
          <a:ln w="0">
            <a:noFill/>
          </a:ln>
        </p:spPr>
        <p:txBody>
          <a:bodyPr/>
          <a:lstStyle/>
          <a:p>
            <a:pPr lvl="0"/>
            <a:r>
              <a:rPr lang="es-ES" noProof="0"/>
              <a:t>Haga clic para modificar el estilo de texto del patrón</a:t>
            </a:r>
          </a:p>
        </p:txBody>
      </p:sp>
      <p:sp>
        <p:nvSpPr>
          <p:cNvPr id="32" name="PlaceHolder 3"/>
          <p:cNvSpPr>
            <a:spLocks noGrp="1"/>
          </p:cNvSpPr>
          <p:nvPr>
            <p:ph idx="2"/>
          </p:nvPr>
        </p:nvSpPr>
        <p:spPr>
          <a:xfrm>
            <a:off x="5498280" y="1713960"/>
            <a:ext cx="3839040" cy="349560"/>
          </a:xfrm>
          <a:prstGeom prst="rect">
            <a:avLst/>
          </a:prstGeom>
          <a:noFill/>
          <a:ln w="0">
            <a:noFill/>
          </a:ln>
        </p:spPr>
        <p:txBody>
          <a:bodyPr/>
          <a:lstStyle/>
          <a:p>
            <a:pPr lvl="0"/>
            <a:r>
              <a:rPr lang="es-ES" noProof="0"/>
              <a:t>Haga clic para modificar el estilo de texto del patrón</a:t>
            </a:r>
          </a:p>
        </p:txBody>
      </p:sp>
      <p:sp>
        <p:nvSpPr>
          <p:cNvPr id="33" name="PlaceHolder 4"/>
          <p:cNvSpPr>
            <a:spLocks noGrp="1"/>
          </p:cNvSpPr>
          <p:nvPr>
            <p:ph idx="3"/>
          </p:nvPr>
        </p:nvSpPr>
        <p:spPr>
          <a:xfrm>
            <a:off x="1467000" y="2097000"/>
            <a:ext cx="3839040" cy="349560"/>
          </a:xfrm>
          <a:prstGeom prst="rect">
            <a:avLst/>
          </a:prstGeom>
          <a:noFill/>
          <a:ln w="0">
            <a:noFill/>
          </a:ln>
        </p:spPr>
        <p:txBody>
          <a:bodyPr/>
          <a:lstStyle/>
          <a:p>
            <a:pPr lvl="0"/>
            <a:r>
              <a:rPr lang="es-ES" noProof="0"/>
              <a:t>Haga clic para modificar el estilo de texto del patrón</a:t>
            </a:r>
          </a:p>
        </p:txBody>
      </p:sp>
      <p:sp>
        <p:nvSpPr>
          <p:cNvPr id="34" name="PlaceHolder 5"/>
          <p:cNvSpPr>
            <a:spLocks noGrp="1"/>
          </p:cNvSpPr>
          <p:nvPr>
            <p:ph idx="4"/>
          </p:nvPr>
        </p:nvSpPr>
        <p:spPr>
          <a:xfrm>
            <a:off x="5498280" y="2097000"/>
            <a:ext cx="383904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790803746"/>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anchor="ctr"/>
          <a:lstStyle/>
          <a:p>
            <a:r>
              <a:rPr lang="es-ES" noProof="0"/>
              <a:t>Haga clic para modificar el estilo de título del patrón</a:t>
            </a:r>
            <a:endParaRPr lang="en-US" noProof="0"/>
          </a:p>
        </p:txBody>
      </p:sp>
      <p:sp>
        <p:nvSpPr>
          <p:cNvPr id="36" name="PlaceHolder 2"/>
          <p:cNvSpPr>
            <a:spLocks noGrp="1"/>
          </p:cNvSpPr>
          <p:nvPr>
            <p:ph idx="1"/>
          </p:nvPr>
        </p:nvSpPr>
        <p:spPr>
          <a:xfrm>
            <a:off x="1467000" y="1713960"/>
            <a:ext cx="2532960" cy="349560"/>
          </a:xfrm>
          <a:prstGeom prst="rect">
            <a:avLst/>
          </a:prstGeom>
          <a:noFill/>
          <a:ln w="0">
            <a:noFill/>
          </a:ln>
        </p:spPr>
        <p:txBody>
          <a:bodyPr/>
          <a:lstStyle/>
          <a:p>
            <a:pPr lvl="0"/>
            <a:r>
              <a:rPr lang="es-ES" noProof="0"/>
              <a:t>Haga clic para modificar el estilo de texto del patrón</a:t>
            </a:r>
          </a:p>
        </p:txBody>
      </p:sp>
      <p:sp>
        <p:nvSpPr>
          <p:cNvPr id="37" name="PlaceHolder 3"/>
          <p:cNvSpPr>
            <a:spLocks noGrp="1"/>
          </p:cNvSpPr>
          <p:nvPr>
            <p:ph idx="2"/>
          </p:nvPr>
        </p:nvSpPr>
        <p:spPr>
          <a:xfrm>
            <a:off x="4127040" y="1713960"/>
            <a:ext cx="2532960" cy="349560"/>
          </a:xfrm>
          <a:prstGeom prst="rect">
            <a:avLst/>
          </a:prstGeom>
          <a:noFill/>
          <a:ln w="0">
            <a:noFill/>
          </a:ln>
        </p:spPr>
        <p:txBody>
          <a:bodyPr/>
          <a:lstStyle/>
          <a:p>
            <a:pPr lvl="0"/>
            <a:r>
              <a:rPr lang="es-ES" noProof="0"/>
              <a:t>Haga clic para modificar el estilo de texto del patrón</a:t>
            </a:r>
          </a:p>
        </p:txBody>
      </p:sp>
      <p:sp>
        <p:nvSpPr>
          <p:cNvPr id="38" name="PlaceHolder 4"/>
          <p:cNvSpPr>
            <a:spLocks noGrp="1"/>
          </p:cNvSpPr>
          <p:nvPr>
            <p:ph idx="3"/>
          </p:nvPr>
        </p:nvSpPr>
        <p:spPr>
          <a:xfrm>
            <a:off x="6787080" y="1713960"/>
            <a:ext cx="2532960" cy="349560"/>
          </a:xfrm>
          <a:prstGeom prst="rect">
            <a:avLst/>
          </a:prstGeom>
          <a:noFill/>
          <a:ln w="0">
            <a:noFill/>
          </a:ln>
        </p:spPr>
        <p:txBody>
          <a:bodyPr/>
          <a:lstStyle/>
          <a:p>
            <a:pPr lvl="0"/>
            <a:r>
              <a:rPr lang="es-ES" noProof="0"/>
              <a:t>Haga clic para modificar el estilo de texto del patrón</a:t>
            </a:r>
          </a:p>
        </p:txBody>
      </p:sp>
      <p:sp>
        <p:nvSpPr>
          <p:cNvPr id="39" name="PlaceHolder 5"/>
          <p:cNvSpPr>
            <a:spLocks noGrp="1"/>
          </p:cNvSpPr>
          <p:nvPr>
            <p:ph idx="4"/>
          </p:nvPr>
        </p:nvSpPr>
        <p:spPr>
          <a:xfrm>
            <a:off x="1467000" y="2097000"/>
            <a:ext cx="2532960" cy="349560"/>
          </a:xfrm>
          <a:prstGeom prst="rect">
            <a:avLst/>
          </a:prstGeom>
          <a:noFill/>
          <a:ln w="0">
            <a:noFill/>
          </a:ln>
        </p:spPr>
        <p:txBody>
          <a:bodyPr/>
          <a:lstStyle/>
          <a:p>
            <a:pPr lvl="0"/>
            <a:r>
              <a:rPr lang="es-ES" noProof="0"/>
              <a:t>Haga clic para modificar el estilo de texto del patrón</a:t>
            </a:r>
          </a:p>
        </p:txBody>
      </p:sp>
      <p:sp>
        <p:nvSpPr>
          <p:cNvPr id="40" name="PlaceHolder 6"/>
          <p:cNvSpPr>
            <a:spLocks noGrp="1"/>
          </p:cNvSpPr>
          <p:nvPr>
            <p:ph idx="5"/>
          </p:nvPr>
        </p:nvSpPr>
        <p:spPr>
          <a:xfrm>
            <a:off x="4127040" y="2097000"/>
            <a:ext cx="2532960" cy="349560"/>
          </a:xfrm>
          <a:prstGeom prst="rect">
            <a:avLst/>
          </a:prstGeom>
          <a:noFill/>
          <a:ln w="0">
            <a:noFill/>
          </a:ln>
        </p:spPr>
        <p:txBody>
          <a:bodyPr/>
          <a:lstStyle/>
          <a:p>
            <a:pPr lvl="0"/>
            <a:r>
              <a:rPr lang="es-ES" noProof="0"/>
              <a:t>Haga clic para modificar el estilo de texto del patrón</a:t>
            </a:r>
          </a:p>
        </p:txBody>
      </p:sp>
      <p:sp>
        <p:nvSpPr>
          <p:cNvPr id="41" name="PlaceHolder 7"/>
          <p:cNvSpPr>
            <a:spLocks noGrp="1"/>
          </p:cNvSpPr>
          <p:nvPr>
            <p:ph idx="6"/>
          </p:nvPr>
        </p:nvSpPr>
        <p:spPr>
          <a:xfrm>
            <a:off x="6787080" y="2097000"/>
            <a:ext cx="2532960" cy="349560"/>
          </a:xfrm>
          <a:prstGeom prst="rect">
            <a:avLst/>
          </a:prstGeom>
          <a:noFill/>
          <a:ln w="0">
            <a:noFill/>
          </a:ln>
        </p:spPr>
        <p:txBody>
          <a:bodyPr/>
          <a:lstStyle/>
          <a:p>
            <a:pPr lvl="0"/>
            <a:r>
              <a:rPr lang="es-ES" noProof="0"/>
              <a:t>Haga clic para modificar el estilo de texto del patrón</a:t>
            </a:r>
          </a:p>
        </p:txBody>
      </p:sp>
    </p:spTree>
    <p:extLst>
      <p:ext uri="{BB962C8B-B14F-4D97-AF65-F5344CB8AC3E}">
        <p14:creationId xmlns:p14="http://schemas.microsoft.com/office/powerpoint/2010/main" val="161244441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82441"/>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0" name="PlaceHolder 2"/>
          <p:cNvSpPr>
            <a:spLocks noGrp="1"/>
          </p:cNvSpPr>
          <p:nvPr>
            <p:ph type="subTitle" idx="1"/>
          </p:nvPr>
        </p:nvSpPr>
        <p:spPr>
          <a:xfrm>
            <a:off x="1467000" y="1713960"/>
            <a:ext cx="7867440" cy="732960"/>
          </a:xfrm>
          <a:prstGeom prst="rect">
            <a:avLst/>
          </a:prstGeom>
          <a:noFill/>
          <a:ln w="0">
            <a:noFill/>
          </a:ln>
        </p:spPr>
        <p:txBody>
          <a:bodyPr anchor="ctr">
            <a:noAutofit/>
          </a:bodyPr>
          <a:lstStyle/>
          <a:p>
            <a:endParaRPr lang="es-ES" noProof="0"/>
          </a:p>
        </p:txBody>
      </p:sp>
    </p:spTree>
    <p:extLst>
      <p:ext uri="{BB962C8B-B14F-4D97-AF65-F5344CB8AC3E}">
        <p14:creationId xmlns:p14="http://schemas.microsoft.com/office/powerpoint/2010/main" val="728397221"/>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a:noFill/>
          <a:ln w="0">
            <a:noFill/>
          </a:ln>
        </p:spPr>
        <p:txBody>
          <a:bodyPr anchor="ctr"/>
          <a:lstStyle/>
          <a:p>
            <a:endParaRPr lang="en-US" noProof="0"/>
          </a:p>
        </p:txBody>
      </p:sp>
      <p:sp>
        <p:nvSpPr>
          <p:cNvPr id="52" name="PlaceHolder 2"/>
          <p:cNvSpPr>
            <a:spLocks noGrp="1"/>
          </p:cNvSpPr>
          <p:nvPr>
            <p:ph idx="1"/>
          </p:nvPr>
        </p:nvSpPr>
        <p:spPr>
          <a:xfrm>
            <a:off x="1467000" y="1713960"/>
            <a:ext cx="7867440" cy="732960"/>
          </a:xfrm>
          <a:prstGeom prst="rect">
            <a:avLst/>
          </a:prstGeom>
          <a:noFill/>
          <a:ln w="0">
            <a:noFill/>
          </a:ln>
        </p:spPr>
        <p:txBody>
          <a:bodyPr/>
          <a:lstStyle/>
          <a:p>
            <a:endParaRPr lang="en-US" noProof="0"/>
          </a:p>
        </p:txBody>
      </p:sp>
    </p:spTree>
    <p:extLst>
      <p:ext uri="{BB962C8B-B14F-4D97-AF65-F5344CB8AC3E}">
        <p14:creationId xmlns:p14="http://schemas.microsoft.com/office/powerpoint/2010/main" val="5826755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image" Target="../media/image1.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theme" Target="../theme/theme12.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image" Target="../media/image1.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2.xml"/><Relationship Id="rId13" Type="http://schemas.openxmlformats.org/officeDocument/2006/relationships/theme" Target="../theme/theme13.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slideLayout" Target="../slideLayouts/slideLayout156.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14" Type="http://schemas.openxmlformats.org/officeDocument/2006/relationships/image" Target="../media/image2.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theme" Target="../theme/theme14.xml"/><Relationship Id="rId3" Type="http://schemas.openxmlformats.org/officeDocument/2006/relationships/slideLayout" Target="../slideLayouts/slideLayout159.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2" Type="http://schemas.openxmlformats.org/officeDocument/2006/relationships/slideLayout" Target="../slideLayouts/slideLayout158.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5" Type="http://schemas.openxmlformats.org/officeDocument/2006/relationships/slideLayout" Target="../slideLayouts/slideLayout161.xml"/><Relationship Id="rId10" Type="http://schemas.openxmlformats.org/officeDocument/2006/relationships/slideLayout" Target="../slideLayouts/slideLayout166.xml"/><Relationship Id="rId4" Type="http://schemas.openxmlformats.org/officeDocument/2006/relationships/slideLayout" Target="../slideLayouts/slideLayout160.xml"/><Relationship Id="rId9" Type="http://schemas.openxmlformats.org/officeDocument/2006/relationships/slideLayout" Target="../slideLayouts/slideLayout165.xml"/><Relationship Id="rId14" Type="http://schemas.openxmlformats.org/officeDocument/2006/relationships/image" Target="../media/image1.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theme" Target="../theme/theme15.xml"/><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slideLayout" Target="../slideLayouts/slideLayout180.xml"/><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 Id="rId14" Type="http://schemas.openxmlformats.org/officeDocument/2006/relationships/image" Target="../media/image1.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8.xml"/><Relationship Id="rId13" Type="http://schemas.openxmlformats.org/officeDocument/2006/relationships/theme" Target="../theme/theme16.xml"/><Relationship Id="rId3" Type="http://schemas.openxmlformats.org/officeDocument/2006/relationships/slideLayout" Target="../slideLayouts/slideLayout183.xml"/><Relationship Id="rId7" Type="http://schemas.openxmlformats.org/officeDocument/2006/relationships/slideLayout" Target="../slideLayouts/slideLayout187.xml"/><Relationship Id="rId12" Type="http://schemas.openxmlformats.org/officeDocument/2006/relationships/slideLayout" Target="../slideLayouts/slideLayout192.xml"/><Relationship Id="rId2" Type="http://schemas.openxmlformats.org/officeDocument/2006/relationships/slideLayout" Target="../slideLayouts/slideLayout182.xml"/><Relationship Id="rId1" Type="http://schemas.openxmlformats.org/officeDocument/2006/relationships/slideLayout" Target="../slideLayouts/slideLayout181.xml"/><Relationship Id="rId6" Type="http://schemas.openxmlformats.org/officeDocument/2006/relationships/slideLayout" Target="../slideLayouts/slideLayout186.xml"/><Relationship Id="rId11" Type="http://schemas.openxmlformats.org/officeDocument/2006/relationships/slideLayout" Target="../slideLayouts/slideLayout191.xml"/><Relationship Id="rId5" Type="http://schemas.openxmlformats.org/officeDocument/2006/relationships/slideLayout" Target="../slideLayouts/slideLayout185.xml"/><Relationship Id="rId10" Type="http://schemas.openxmlformats.org/officeDocument/2006/relationships/slideLayout" Target="../slideLayouts/slideLayout190.xml"/><Relationship Id="rId4" Type="http://schemas.openxmlformats.org/officeDocument/2006/relationships/slideLayout" Target="../slideLayouts/slideLayout184.xml"/><Relationship Id="rId9" Type="http://schemas.openxmlformats.org/officeDocument/2006/relationships/slideLayout" Target="../slideLayouts/slideLayout189.xml"/><Relationship Id="rId14" Type="http://schemas.openxmlformats.org/officeDocument/2006/relationships/image" Target="../media/image1.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00.xml"/><Relationship Id="rId13" Type="http://schemas.openxmlformats.org/officeDocument/2006/relationships/theme" Target="../theme/theme17.xml"/><Relationship Id="rId3" Type="http://schemas.openxmlformats.org/officeDocument/2006/relationships/slideLayout" Target="../slideLayouts/slideLayout195.xml"/><Relationship Id="rId7" Type="http://schemas.openxmlformats.org/officeDocument/2006/relationships/slideLayout" Target="../slideLayouts/slideLayout199.xml"/><Relationship Id="rId12" Type="http://schemas.openxmlformats.org/officeDocument/2006/relationships/slideLayout" Target="../slideLayouts/slideLayout204.xml"/><Relationship Id="rId2" Type="http://schemas.openxmlformats.org/officeDocument/2006/relationships/slideLayout" Target="../slideLayouts/slideLayout194.xml"/><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5" Type="http://schemas.openxmlformats.org/officeDocument/2006/relationships/slideLayout" Target="../slideLayouts/slideLayout197.xml"/><Relationship Id="rId10" Type="http://schemas.openxmlformats.org/officeDocument/2006/relationships/slideLayout" Target="../slideLayouts/slideLayout202.xml"/><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image" Target="../media/image2.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12.xml"/><Relationship Id="rId13" Type="http://schemas.openxmlformats.org/officeDocument/2006/relationships/theme" Target="../theme/theme18.xml"/><Relationship Id="rId3" Type="http://schemas.openxmlformats.org/officeDocument/2006/relationships/slideLayout" Target="../slideLayouts/slideLayout207.xml"/><Relationship Id="rId7" Type="http://schemas.openxmlformats.org/officeDocument/2006/relationships/slideLayout" Target="../slideLayouts/slideLayout211.xml"/><Relationship Id="rId12" Type="http://schemas.openxmlformats.org/officeDocument/2006/relationships/slideLayout" Target="../slideLayouts/slideLayout216.xml"/><Relationship Id="rId2" Type="http://schemas.openxmlformats.org/officeDocument/2006/relationships/slideLayout" Target="../slideLayouts/slideLayout206.xml"/><Relationship Id="rId1" Type="http://schemas.openxmlformats.org/officeDocument/2006/relationships/slideLayout" Target="../slideLayouts/slideLayout205.xml"/><Relationship Id="rId6" Type="http://schemas.openxmlformats.org/officeDocument/2006/relationships/slideLayout" Target="../slideLayouts/slideLayout210.xml"/><Relationship Id="rId11" Type="http://schemas.openxmlformats.org/officeDocument/2006/relationships/slideLayout" Target="../slideLayouts/slideLayout215.xml"/><Relationship Id="rId5" Type="http://schemas.openxmlformats.org/officeDocument/2006/relationships/slideLayout" Target="../slideLayouts/slideLayout209.xml"/><Relationship Id="rId10" Type="http://schemas.openxmlformats.org/officeDocument/2006/relationships/slideLayout" Target="../slideLayouts/slideLayout214.xml"/><Relationship Id="rId4" Type="http://schemas.openxmlformats.org/officeDocument/2006/relationships/slideLayout" Target="../slideLayouts/slideLayout208.xml"/><Relationship Id="rId9" Type="http://schemas.openxmlformats.org/officeDocument/2006/relationships/slideLayout" Target="../slideLayouts/slideLayout213.xml"/><Relationship Id="rId14" Type="http://schemas.openxmlformats.org/officeDocument/2006/relationships/image" Target="../media/image1.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24.xml"/><Relationship Id="rId13" Type="http://schemas.openxmlformats.org/officeDocument/2006/relationships/theme" Target="../theme/theme19.xml"/><Relationship Id="rId3" Type="http://schemas.openxmlformats.org/officeDocument/2006/relationships/slideLayout" Target="../slideLayouts/slideLayout219.xml"/><Relationship Id="rId7" Type="http://schemas.openxmlformats.org/officeDocument/2006/relationships/slideLayout" Target="../slideLayouts/slideLayout223.xml"/><Relationship Id="rId12" Type="http://schemas.openxmlformats.org/officeDocument/2006/relationships/slideLayout" Target="../slideLayouts/slideLayout228.xml"/><Relationship Id="rId2" Type="http://schemas.openxmlformats.org/officeDocument/2006/relationships/slideLayout" Target="../slideLayouts/slideLayout218.xml"/><Relationship Id="rId1" Type="http://schemas.openxmlformats.org/officeDocument/2006/relationships/slideLayout" Target="../slideLayouts/slideLayout217.xml"/><Relationship Id="rId6" Type="http://schemas.openxmlformats.org/officeDocument/2006/relationships/slideLayout" Target="../slideLayouts/slideLayout222.xml"/><Relationship Id="rId11" Type="http://schemas.openxmlformats.org/officeDocument/2006/relationships/slideLayout" Target="../slideLayouts/slideLayout227.xml"/><Relationship Id="rId5" Type="http://schemas.openxmlformats.org/officeDocument/2006/relationships/slideLayout" Target="../slideLayouts/slideLayout221.xml"/><Relationship Id="rId10" Type="http://schemas.openxmlformats.org/officeDocument/2006/relationships/slideLayout" Target="../slideLayouts/slideLayout226.xml"/><Relationship Id="rId4" Type="http://schemas.openxmlformats.org/officeDocument/2006/relationships/slideLayout" Target="../slideLayouts/slideLayout220.xml"/><Relationship Id="rId9" Type="http://schemas.openxmlformats.org/officeDocument/2006/relationships/slideLayout" Target="../slideLayouts/slideLayout225.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36.xml"/><Relationship Id="rId13" Type="http://schemas.openxmlformats.org/officeDocument/2006/relationships/theme" Target="../theme/theme20.xml"/><Relationship Id="rId3" Type="http://schemas.openxmlformats.org/officeDocument/2006/relationships/slideLayout" Target="../slideLayouts/slideLayout231.xml"/><Relationship Id="rId7" Type="http://schemas.openxmlformats.org/officeDocument/2006/relationships/slideLayout" Target="../slideLayouts/slideLayout235.xml"/><Relationship Id="rId12" Type="http://schemas.openxmlformats.org/officeDocument/2006/relationships/slideLayout" Target="../slideLayouts/slideLayout240.xml"/><Relationship Id="rId2" Type="http://schemas.openxmlformats.org/officeDocument/2006/relationships/slideLayout" Target="../slideLayouts/slideLayout230.xml"/><Relationship Id="rId1" Type="http://schemas.openxmlformats.org/officeDocument/2006/relationships/slideLayout" Target="../slideLayouts/slideLayout229.xml"/><Relationship Id="rId6" Type="http://schemas.openxmlformats.org/officeDocument/2006/relationships/slideLayout" Target="../slideLayouts/slideLayout234.xml"/><Relationship Id="rId11" Type="http://schemas.openxmlformats.org/officeDocument/2006/relationships/slideLayout" Target="../slideLayouts/slideLayout239.xml"/><Relationship Id="rId5" Type="http://schemas.openxmlformats.org/officeDocument/2006/relationships/slideLayout" Target="../slideLayouts/slideLayout233.xml"/><Relationship Id="rId10" Type="http://schemas.openxmlformats.org/officeDocument/2006/relationships/slideLayout" Target="../slideLayouts/slideLayout238.xml"/><Relationship Id="rId4" Type="http://schemas.openxmlformats.org/officeDocument/2006/relationships/slideLayout" Target="../slideLayouts/slideLayout232.xml"/><Relationship Id="rId9" Type="http://schemas.openxmlformats.org/officeDocument/2006/relationships/slideLayout" Target="../slideLayouts/slideLayout237.xml"/><Relationship Id="rId14" Type="http://schemas.openxmlformats.org/officeDocument/2006/relationships/image" Target="../media/image2.png"/></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48.xml"/><Relationship Id="rId13" Type="http://schemas.openxmlformats.org/officeDocument/2006/relationships/theme" Target="../theme/theme21.xml"/><Relationship Id="rId3" Type="http://schemas.openxmlformats.org/officeDocument/2006/relationships/slideLayout" Target="../slideLayouts/slideLayout243.xml"/><Relationship Id="rId7" Type="http://schemas.openxmlformats.org/officeDocument/2006/relationships/slideLayout" Target="../slideLayouts/slideLayout247.xml"/><Relationship Id="rId12" Type="http://schemas.openxmlformats.org/officeDocument/2006/relationships/slideLayout" Target="../slideLayouts/slideLayout252.xml"/><Relationship Id="rId2" Type="http://schemas.openxmlformats.org/officeDocument/2006/relationships/slideLayout" Target="../slideLayouts/slideLayout242.xml"/><Relationship Id="rId1" Type="http://schemas.openxmlformats.org/officeDocument/2006/relationships/slideLayout" Target="../slideLayouts/slideLayout241.xml"/><Relationship Id="rId6" Type="http://schemas.openxmlformats.org/officeDocument/2006/relationships/slideLayout" Target="../slideLayouts/slideLayout246.xml"/><Relationship Id="rId11" Type="http://schemas.openxmlformats.org/officeDocument/2006/relationships/slideLayout" Target="../slideLayouts/slideLayout251.xml"/><Relationship Id="rId5" Type="http://schemas.openxmlformats.org/officeDocument/2006/relationships/slideLayout" Target="../slideLayouts/slideLayout245.xml"/><Relationship Id="rId10" Type="http://schemas.openxmlformats.org/officeDocument/2006/relationships/slideLayout" Target="../slideLayouts/slideLayout250.xml"/><Relationship Id="rId4" Type="http://schemas.openxmlformats.org/officeDocument/2006/relationships/slideLayout" Target="../slideLayouts/slideLayout244.xml"/><Relationship Id="rId9" Type="http://schemas.openxmlformats.org/officeDocument/2006/relationships/slideLayout" Target="../slideLayouts/slideLayout249.xml"/><Relationship Id="rId14" Type="http://schemas.openxmlformats.org/officeDocument/2006/relationships/image" Target="../media/image1.png"/></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60.xml"/><Relationship Id="rId13" Type="http://schemas.openxmlformats.org/officeDocument/2006/relationships/theme" Target="../theme/theme22.xml"/><Relationship Id="rId3" Type="http://schemas.openxmlformats.org/officeDocument/2006/relationships/slideLayout" Target="../slideLayouts/slideLayout255.xml"/><Relationship Id="rId7" Type="http://schemas.openxmlformats.org/officeDocument/2006/relationships/slideLayout" Target="../slideLayouts/slideLayout259.xml"/><Relationship Id="rId12" Type="http://schemas.openxmlformats.org/officeDocument/2006/relationships/slideLayout" Target="../slideLayouts/slideLayout264.xml"/><Relationship Id="rId2" Type="http://schemas.openxmlformats.org/officeDocument/2006/relationships/slideLayout" Target="../slideLayouts/slideLayout254.xml"/><Relationship Id="rId1" Type="http://schemas.openxmlformats.org/officeDocument/2006/relationships/slideLayout" Target="../slideLayouts/slideLayout253.xml"/><Relationship Id="rId6" Type="http://schemas.openxmlformats.org/officeDocument/2006/relationships/slideLayout" Target="../slideLayouts/slideLayout258.xml"/><Relationship Id="rId11" Type="http://schemas.openxmlformats.org/officeDocument/2006/relationships/slideLayout" Target="../slideLayouts/slideLayout263.xml"/><Relationship Id="rId5" Type="http://schemas.openxmlformats.org/officeDocument/2006/relationships/slideLayout" Target="../slideLayouts/slideLayout257.xml"/><Relationship Id="rId10" Type="http://schemas.openxmlformats.org/officeDocument/2006/relationships/slideLayout" Target="../slideLayouts/slideLayout262.xml"/><Relationship Id="rId4" Type="http://schemas.openxmlformats.org/officeDocument/2006/relationships/slideLayout" Target="../slideLayouts/slideLayout256.xml"/><Relationship Id="rId9" Type="http://schemas.openxmlformats.org/officeDocument/2006/relationships/slideLayout" Target="../slideLayouts/slideLayout261.xml"/><Relationship Id="rId14" Type="http://schemas.openxmlformats.org/officeDocument/2006/relationships/image" Target="../media/image1.png"/></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72.xml"/><Relationship Id="rId13" Type="http://schemas.openxmlformats.org/officeDocument/2006/relationships/theme" Target="../theme/theme23.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slideLayout" Target="../slideLayouts/slideLayout276.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 Id="rId14" Type="http://schemas.openxmlformats.org/officeDocument/2006/relationships/image" Target="../media/image1.png"/></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84.xml"/><Relationship Id="rId13" Type="http://schemas.openxmlformats.org/officeDocument/2006/relationships/theme" Target="../theme/theme24.xml"/><Relationship Id="rId3" Type="http://schemas.openxmlformats.org/officeDocument/2006/relationships/slideLayout" Target="../slideLayouts/slideLayout279.xml"/><Relationship Id="rId7" Type="http://schemas.openxmlformats.org/officeDocument/2006/relationships/slideLayout" Target="../slideLayouts/slideLayout283.xml"/><Relationship Id="rId12" Type="http://schemas.openxmlformats.org/officeDocument/2006/relationships/slideLayout" Target="../slideLayouts/slideLayout288.xml"/><Relationship Id="rId2" Type="http://schemas.openxmlformats.org/officeDocument/2006/relationships/slideLayout" Target="../slideLayouts/slideLayout278.xml"/><Relationship Id="rId1" Type="http://schemas.openxmlformats.org/officeDocument/2006/relationships/slideLayout" Target="../slideLayouts/slideLayout277.xml"/><Relationship Id="rId6" Type="http://schemas.openxmlformats.org/officeDocument/2006/relationships/slideLayout" Target="../slideLayouts/slideLayout282.xml"/><Relationship Id="rId11" Type="http://schemas.openxmlformats.org/officeDocument/2006/relationships/slideLayout" Target="../slideLayouts/slideLayout287.xml"/><Relationship Id="rId5" Type="http://schemas.openxmlformats.org/officeDocument/2006/relationships/slideLayout" Target="../slideLayouts/slideLayout281.xml"/><Relationship Id="rId10" Type="http://schemas.openxmlformats.org/officeDocument/2006/relationships/slideLayout" Target="../slideLayouts/slideLayout286.xml"/><Relationship Id="rId4" Type="http://schemas.openxmlformats.org/officeDocument/2006/relationships/slideLayout" Target="../slideLayouts/slideLayout280.xml"/><Relationship Id="rId9" Type="http://schemas.openxmlformats.org/officeDocument/2006/relationships/slideLayout" Target="../slideLayouts/slideLayout285.xml"/><Relationship Id="rId14" Type="http://schemas.openxmlformats.org/officeDocument/2006/relationships/image" Target="../media/image2.png"/></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96.xml"/><Relationship Id="rId13" Type="http://schemas.openxmlformats.org/officeDocument/2006/relationships/theme" Target="../theme/theme25.xml"/><Relationship Id="rId3" Type="http://schemas.openxmlformats.org/officeDocument/2006/relationships/slideLayout" Target="../slideLayouts/slideLayout291.xml"/><Relationship Id="rId7" Type="http://schemas.openxmlformats.org/officeDocument/2006/relationships/slideLayout" Target="../slideLayouts/slideLayout295.xml"/><Relationship Id="rId12" Type="http://schemas.openxmlformats.org/officeDocument/2006/relationships/slideLayout" Target="../slideLayouts/slideLayout300.xml"/><Relationship Id="rId2" Type="http://schemas.openxmlformats.org/officeDocument/2006/relationships/slideLayout" Target="../slideLayouts/slideLayout290.xml"/><Relationship Id="rId1" Type="http://schemas.openxmlformats.org/officeDocument/2006/relationships/slideLayout" Target="../slideLayouts/slideLayout289.xml"/><Relationship Id="rId6" Type="http://schemas.openxmlformats.org/officeDocument/2006/relationships/slideLayout" Target="../slideLayouts/slideLayout294.xml"/><Relationship Id="rId11" Type="http://schemas.openxmlformats.org/officeDocument/2006/relationships/slideLayout" Target="../slideLayouts/slideLayout299.xml"/><Relationship Id="rId5" Type="http://schemas.openxmlformats.org/officeDocument/2006/relationships/slideLayout" Target="../slideLayouts/slideLayout293.xml"/><Relationship Id="rId10" Type="http://schemas.openxmlformats.org/officeDocument/2006/relationships/slideLayout" Target="../slideLayouts/slideLayout298.xml"/><Relationship Id="rId4" Type="http://schemas.openxmlformats.org/officeDocument/2006/relationships/slideLayout" Target="../slideLayouts/slideLayout292.xml"/><Relationship Id="rId9" Type="http://schemas.openxmlformats.org/officeDocument/2006/relationships/slideLayout" Target="../slideLayouts/slideLayout297.xml"/><Relationship Id="rId14" Type="http://schemas.openxmlformats.org/officeDocument/2006/relationships/image" Target="../media/image1.png"/></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08.xml"/><Relationship Id="rId13" Type="http://schemas.openxmlformats.org/officeDocument/2006/relationships/theme" Target="../theme/theme26.xml"/><Relationship Id="rId3" Type="http://schemas.openxmlformats.org/officeDocument/2006/relationships/slideLayout" Target="../slideLayouts/slideLayout303.xml"/><Relationship Id="rId7" Type="http://schemas.openxmlformats.org/officeDocument/2006/relationships/slideLayout" Target="../slideLayouts/slideLayout307.xml"/><Relationship Id="rId12" Type="http://schemas.openxmlformats.org/officeDocument/2006/relationships/slideLayout" Target="../slideLayouts/slideLayout312.xml"/><Relationship Id="rId2" Type="http://schemas.openxmlformats.org/officeDocument/2006/relationships/slideLayout" Target="../slideLayouts/slideLayout302.xml"/><Relationship Id="rId1" Type="http://schemas.openxmlformats.org/officeDocument/2006/relationships/slideLayout" Target="../slideLayouts/slideLayout301.xml"/><Relationship Id="rId6" Type="http://schemas.openxmlformats.org/officeDocument/2006/relationships/slideLayout" Target="../slideLayouts/slideLayout306.xml"/><Relationship Id="rId11" Type="http://schemas.openxmlformats.org/officeDocument/2006/relationships/slideLayout" Target="../slideLayouts/slideLayout311.xml"/><Relationship Id="rId5" Type="http://schemas.openxmlformats.org/officeDocument/2006/relationships/slideLayout" Target="../slideLayouts/slideLayout305.xml"/><Relationship Id="rId10" Type="http://schemas.openxmlformats.org/officeDocument/2006/relationships/slideLayout" Target="../slideLayouts/slideLayout310.xml"/><Relationship Id="rId4" Type="http://schemas.openxmlformats.org/officeDocument/2006/relationships/slideLayout" Target="../slideLayouts/slideLayout304.xml"/><Relationship Id="rId9" Type="http://schemas.openxmlformats.org/officeDocument/2006/relationships/slideLayout" Target="../slideLayouts/slideLayout309.xml"/><Relationship Id="rId14" Type="http://schemas.openxmlformats.org/officeDocument/2006/relationships/image" Target="../media/image1.png"/></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320.xml"/><Relationship Id="rId13" Type="http://schemas.openxmlformats.org/officeDocument/2006/relationships/theme" Target="../theme/theme27.xml"/><Relationship Id="rId3" Type="http://schemas.openxmlformats.org/officeDocument/2006/relationships/slideLayout" Target="../slideLayouts/slideLayout315.xml"/><Relationship Id="rId7" Type="http://schemas.openxmlformats.org/officeDocument/2006/relationships/slideLayout" Target="../slideLayouts/slideLayout319.xml"/><Relationship Id="rId12" Type="http://schemas.openxmlformats.org/officeDocument/2006/relationships/slideLayout" Target="../slideLayouts/slideLayout324.xml"/><Relationship Id="rId2" Type="http://schemas.openxmlformats.org/officeDocument/2006/relationships/slideLayout" Target="../slideLayouts/slideLayout314.xml"/><Relationship Id="rId1" Type="http://schemas.openxmlformats.org/officeDocument/2006/relationships/slideLayout" Target="../slideLayouts/slideLayout313.xml"/><Relationship Id="rId6" Type="http://schemas.openxmlformats.org/officeDocument/2006/relationships/slideLayout" Target="../slideLayouts/slideLayout318.xml"/><Relationship Id="rId11" Type="http://schemas.openxmlformats.org/officeDocument/2006/relationships/slideLayout" Target="../slideLayouts/slideLayout323.xml"/><Relationship Id="rId5" Type="http://schemas.openxmlformats.org/officeDocument/2006/relationships/slideLayout" Target="../slideLayouts/slideLayout317.xml"/><Relationship Id="rId10" Type="http://schemas.openxmlformats.org/officeDocument/2006/relationships/slideLayout" Target="../slideLayouts/slideLayout322.xml"/><Relationship Id="rId4" Type="http://schemas.openxmlformats.org/officeDocument/2006/relationships/slideLayout" Target="../slideLayouts/slideLayout316.xml"/><Relationship Id="rId9" Type="http://schemas.openxmlformats.org/officeDocument/2006/relationships/slideLayout" Target="../slideLayouts/slideLayout321.xml"/><Relationship Id="rId14" Type="http://schemas.openxmlformats.org/officeDocument/2006/relationships/image" Target="../media/image2.png"/></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32.xml"/><Relationship Id="rId13" Type="http://schemas.openxmlformats.org/officeDocument/2006/relationships/theme" Target="../theme/theme28.xml"/><Relationship Id="rId3" Type="http://schemas.openxmlformats.org/officeDocument/2006/relationships/slideLayout" Target="../slideLayouts/slideLayout327.xml"/><Relationship Id="rId7" Type="http://schemas.openxmlformats.org/officeDocument/2006/relationships/slideLayout" Target="../slideLayouts/slideLayout331.xml"/><Relationship Id="rId12" Type="http://schemas.openxmlformats.org/officeDocument/2006/relationships/slideLayout" Target="../slideLayouts/slideLayout336.xml"/><Relationship Id="rId2" Type="http://schemas.openxmlformats.org/officeDocument/2006/relationships/slideLayout" Target="../slideLayouts/slideLayout326.xml"/><Relationship Id="rId1" Type="http://schemas.openxmlformats.org/officeDocument/2006/relationships/slideLayout" Target="../slideLayouts/slideLayout325.xml"/><Relationship Id="rId6" Type="http://schemas.openxmlformats.org/officeDocument/2006/relationships/slideLayout" Target="../slideLayouts/slideLayout330.xml"/><Relationship Id="rId11" Type="http://schemas.openxmlformats.org/officeDocument/2006/relationships/slideLayout" Target="../slideLayouts/slideLayout335.xml"/><Relationship Id="rId5" Type="http://schemas.openxmlformats.org/officeDocument/2006/relationships/slideLayout" Target="../slideLayouts/slideLayout329.xml"/><Relationship Id="rId10" Type="http://schemas.openxmlformats.org/officeDocument/2006/relationships/slideLayout" Target="../slideLayouts/slideLayout334.xml"/><Relationship Id="rId4" Type="http://schemas.openxmlformats.org/officeDocument/2006/relationships/slideLayout" Target="../slideLayouts/slideLayout328.xml"/><Relationship Id="rId9" Type="http://schemas.openxmlformats.org/officeDocument/2006/relationships/slideLayout" Target="../slideLayouts/slideLayout333.xml"/><Relationship Id="rId14" Type="http://schemas.openxmlformats.org/officeDocument/2006/relationships/image" Target="../media/image1.png"/></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44.xml"/><Relationship Id="rId13" Type="http://schemas.openxmlformats.org/officeDocument/2006/relationships/theme" Target="../theme/theme29.xml"/><Relationship Id="rId3" Type="http://schemas.openxmlformats.org/officeDocument/2006/relationships/slideLayout" Target="../slideLayouts/slideLayout339.xml"/><Relationship Id="rId7" Type="http://schemas.openxmlformats.org/officeDocument/2006/relationships/slideLayout" Target="../slideLayouts/slideLayout343.xml"/><Relationship Id="rId12" Type="http://schemas.openxmlformats.org/officeDocument/2006/relationships/slideLayout" Target="../slideLayouts/slideLayout348.xml"/><Relationship Id="rId2" Type="http://schemas.openxmlformats.org/officeDocument/2006/relationships/slideLayout" Target="../slideLayouts/slideLayout338.xml"/><Relationship Id="rId1" Type="http://schemas.openxmlformats.org/officeDocument/2006/relationships/slideLayout" Target="../slideLayouts/slideLayout337.xml"/><Relationship Id="rId6" Type="http://schemas.openxmlformats.org/officeDocument/2006/relationships/slideLayout" Target="../slideLayouts/slideLayout342.xml"/><Relationship Id="rId11" Type="http://schemas.openxmlformats.org/officeDocument/2006/relationships/slideLayout" Target="../slideLayouts/slideLayout347.xml"/><Relationship Id="rId5" Type="http://schemas.openxmlformats.org/officeDocument/2006/relationships/slideLayout" Target="../slideLayouts/slideLayout341.xml"/><Relationship Id="rId10" Type="http://schemas.openxmlformats.org/officeDocument/2006/relationships/slideLayout" Target="../slideLayouts/slideLayout346.xml"/><Relationship Id="rId4" Type="http://schemas.openxmlformats.org/officeDocument/2006/relationships/slideLayout" Target="../slideLayouts/slideLayout340.xml"/><Relationship Id="rId9" Type="http://schemas.openxmlformats.org/officeDocument/2006/relationships/slideLayout" Target="../slideLayouts/slideLayout345.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pn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56.xml"/><Relationship Id="rId13" Type="http://schemas.openxmlformats.org/officeDocument/2006/relationships/theme" Target="../theme/theme30.xml"/><Relationship Id="rId3" Type="http://schemas.openxmlformats.org/officeDocument/2006/relationships/slideLayout" Target="../slideLayouts/slideLayout351.xml"/><Relationship Id="rId7" Type="http://schemas.openxmlformats.org/officeDocument/2006/relationships/slideLayout" Target="../slideLayouts/slideLayout355.xml"/><Relationship Id="rId12" Type="http://schemas.openxmlformats.org/officeDocument/2006/relationships/slideLayout" Target="../slideLayouts/slideLayout360.xml"/><Relationship Id="rId2" Type="http://schemas.openxmlformats.org/officeDocument/2006/relationships/slideLayout" Target="../slideLayouts/slideLayout350.xml"/><Relationship Id="rId1" Type="http://schemas.openxmlformats.org/officeDocument/2006/relationships/slideLayout" Target="../slideLayouts/slideLayout349.xml"/><Relationship Id="rId6" Type="http://schemas.openxmlformats.org/officeDocument/2006/relationships/slideLayout" Target="../slideLayouts/slideLayout354.xml"/><Relationship Id="rId11" Type="http://schemas.openxmlformats.org/officeDocument/2006/relationships/slideLayout" Target="../slideLayouts/slideLayout359.xml"/><Relationship Id="rId5" Type="http://schemas.openxmlformats.org/officeDocument/2006/relationships/slideLayout" Target="../slideLayouts/slideLayout353.xml"/><Relationship Id="rId10" Type="http://schemas.openxmlformats.org/officeDocument/2006/relationships/slideLayout" Target="../slideLayouts/slideLayout358.xml"/><Relationship Id="rId4" Type="http://schemas.openxmlformats.org/officeDocument/2006/relationships/slideLayout" Target="../slideLayouts/slideLayout352.xml"/><Relationship Id="rId9" Type="http://schemas.openxmlformats.org/officeDocument/2006/relationships/slideLayout" Target="../slideLayouts/slideLayout357.xml"/><Relationship Id="rId14" Type="http://schemas.openxmlformats.org/officeDocument/2006/relationships/image" Target="../media/image1.png"/></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68.xml"/><Relationship Id="rId13" Type="http://schemas.openxmlformats.org/officeDocument/2006/relationships/theme" Target="../theme/theme31.xml"/><Relationship Id="rId3" Type="http://schemas.openxmlformats.org/officeDocument/2006/relationships/slideLayout" Target="../slideLayouts/slideLayout363.xml"/><Relationship Id="rId7" Type="http://schemas.openxmlformats.org/officeDocument/2006/relationships/slideLayout" Target="../slideLayouts/slideLayout367.xml"/><Relationship Id="rId12" Type="http://schemas.openxmlformats.org/officeDocument/2006/relationships/slideLayout" Target="../slideLayouts/slideLayout372.xml"/><Relationship Id="rId2" Type="http://schemas.openxmlformats.org/officeDocument/2006/relationships/slideLayout" Target="../slideLayouts/slideLayout362.xml"/><Relationship Id="rId1" Type="http://schemas.openxmlformats.org/officeDocument/2006/relationships/slideLayout" Target="../slideLayouts/slideLayout361.xml"/><Relationship Id="rId6" Type="http://schemas.openxmlformats.org/officeDocument/2006/relationships/slideLayout" Target="../slideLayouts/slideLayout366.xml"/><Relationship Id="rId11" Type="http://schemas.openxmlformats.org/officeDocument/2006/relationships/slideLayout" Target="../slideLayouts/slideLayout371.xml"/><Relationship Id="rId5" Type="http://schemas.openxmlformats.org/officeDocument/2006/relationships/slideLayout" Target="../slideLayouts/slideLayout365.xml"/><Relationship Id="rId10" Type="http://schemas.openxmlformats.org/officeDocument/2006/relationships/slideLayout" Target="../slideLayouts/slideLayout370.xml"/><Relationship Id="rId4" Type="http://schemas.openxmlformats.org/officeDocument/2006/relationships/slideLayout" Target="../slideLayouts/slideLayout364.xml"/><Relationship Id="rId9" Type="http://schemas.openxmlformats.org/officeDocument/2006/relationships/slideLayout" Target="../slideLayouts/slideLayout369.xml"/><Relationship Id="rId14" Type="http://schemas.openxmlformats.org/officeDocument/2006/relationships/image" Target="../media/image2.png"/></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80.xml"/><Relationship Id="rId13" Type="http://schemas.openxmlformats.org/officeDocument/2006/relationships/theme" Target="../theme/theme32.xml"/><Relationship Id="rId3" Type="http://schemas.openxmlformats.org/officeDocument/2006/relationships/slideLayout" Target="../slideLayouts/slideLayout375.xml"/><Relationship Id="rId7" Type="http://schemas.openxmlformats.org/officeDocument/2006/relationships/slideLayout" Target="../slideLayouts/slideLayout379.xml"/><Relationship Id="rId12" Type="http://schemas.openxmlformats.org/officeDocument/2006/relationships/slideLayout" Target="../slideLayouts/slideLayout384.xml"/><Relationship Id="rId2" Type="http://schemas.openxmlformats.org/officeDocument/2006/relationships/slideLayout" Target="../slideLayouts/slideLayout374.xml"/><Relationship Id="rId1" Type="http://schemas.openxmlformats.org/officeDocument/2006/relationships/slideLayout" Target="../slideLayouts/slideLayout373.xml"/><Relationship Id="rId6" Type="http://schemas.openxmlformats.org/officeDocument/2006/relationships/slideLayout" Target="../slideLayouts/slideLayout378.xml"/><Relationship Id="rId11" Type="http://schemas.openxmlformats.org/officeDocument/2006/relationships/slideLayout" Target="../slideLayouts/slideLayout383.xml"/><Relationship Id="rId5" Type="http://schemas.openxmlformats.org/officeDocument/2006/relationships/slideLayout" Target="../slideLayouts/slideLayout377.xml"/><Relationship Id="rId10" Type="http://schemas.openxmlformats.org/officeDocument/2006/relationships/slideLayout" Target="../slideLayouts/slideLayout382.xml"/><Relationship Id="rId4" Type="http://schemas.openxmlformats.org/officeDocument/2006/relationships/slideLayout" Target="../slideLayouts/slideLayout376.xml"/><Relationship Id="rId9" Type="http://schemas.openxmlformats.org/officeDocument/2006/relationships/slideLayout" Target="../slideLayouts/slideLayout381.xml"/><Relationship Id="rId14" Type="http://schemas.openxmlformats.org/officeDocument/2006/relationships/image" Target="../media/image1.png"/></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392.xml"/><Relationship Id="rId13" Type="http://schemas.openxmlformats.org/officeDocument/2006/relationships/theme" Target="../theme/theme33.xml"/><Relationship Id="rId3" Type="http://schemas.openxmlformats.org/officeDocument/2006/relationships/slideLayout" Target="../slideLayouts/slideLayout387.xml"/><Relationship Id="rId7" Type="http://schemas.openxmlformats.org/officeDocument/2006/relationships/slideLayout" Target="../slideLayouts/slideLayout391.xml"/><Relationship Id="rId12" Type="http://schemas.openxmlformats.org/officeDocument/2006/relationships/slideLayout" Target="../slideLayouts/slideLayout396.xml"/><Relationship Id="rId2" Type="http://schemas.openxmlformats.org/officeDocument/2006/relationships/slideLayout" Target="../slideLayouts/slideLayout386.xml"/><Relationship Id="rId1" Type="http://schemas.openxmlformats.org/officeDocument/2006/relationships/slideLayout" Target="../slideLayouts/slideLayout385.xml"/><Relationship Id="rId6" Type="http://schemas.openxmlformats.org/officeDocument/2006/relationships/slideLayout" Target="../slideLayouts/slideLayout390.xml"/><Relationship Id="rId11" Type="http://schemas.openxmlformats.org/officeDocument/2006/relationships/slideLayout" Target="../slideLayouts/slideLayout395.xml"/><Relationship Id="rId5" Type="http://schemas.openxmlformats.org/officeDocument/2006/relationships/slideLayout" Target="../slideLayouts/slideLayout389.xml"/><Relationship Id="rId10" Type="http://schemas.openxmlformats.org/officeDocument/2006/relationships/slideLayout" Target="../slideLayouts/slideLayout394.xml"/><Relationship Id="rId4" Type="http://schemas.openxmlformats.org/officeDocument/2006/relationships/slideLayout" Target="../slideLayouts/slideLayout388.xml"/><Relationship Id="rId9" Type="http://schemas.openxmlformats.org/officeDocument/2006/relationships/slideLayout" Target="../slideLayouts/slideLayout393.xml"/><Relationship Id="rId14" Type="http://schemas.openxmlformats.org/officeDocument/2006/relationships/image" Target="../media/image1.png"/></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404.xml"/><Relationship Id="rId13" Type="http://schemas.openxmlformats.org/officeDocument/2006/relationships/theme" Target="../theme/theme34.xml"/><Relationship Id="rId3" Type="http://schemas.openxmlformats.org/officeDocument/2006/relationships/slideLayout" Target="../slideLayouts/slideLayout399.xml"/><Relationship Id="rId7" Type="http://schemas.openxmlformats.org/officeDocument/2006/relationships/slideLayout" Target="../slideLayouts/slideLayout403.xml"/><Relationship Id="rId12" Type="http://schemas.openxmlformats.org/officeDocument/2006/relationships/slideLayout" Target="../slideLayouts/slideLayout408.xml"/><Relationship Id="rId2" Type="http://schemas.openxmlformats.org/officeDocument/2006/relationships/slideLayout" Target="../slideLayouts/slideLayout398.xml"/><Relationship Id="rId1" Type="http://schemas.openxmlformats.org/officeDocument/2006/relationships/slideLayout" Target="../slideLayouts/slideLayout397.xml"/><Relationship Id="rId6" Type="http://schemas.openxmlformats.org/officeDocument/2006/relationships/slideLayout" Target="../slideLayouts/slideLayout402.xml"/><Relationship Id="rId11" Type="http://schemas.openxmlformats.org/officeDocument/2006/relationships/slideLayout" Target="../slideLayouts/slideLayout407.xml"/><Relationship Id="rId5" Type="http://schemas.openxmlformats.org/officeDocument/2006/relationships/slideLayout" Target="../slideLayouts/slideLayout401.xml"/><Relationship Id="rId10" Type="http://schemas.openxmlformats.org/officeDocument/2006/relationships/slideLayout" Target="../slideLayouts/slideLayout406.xml"/><Relationship Id="rId4" Type="http://schemas.openxmlformats.org/officeDocument/2006/relationships/slideLayout" Target="../slideLayouts/slideLayout400.xml"/><Relationship Id="rId9" Type="http://schemas.openxmlformats.org/officeDocument/2006/relationships/slideLayout" Target="../slideLayouts/slideLayout405.xml"/><Relationship Id="rId14" Type="http://schemas.openxmlformats.org/officeDocument/2006/relationships/image" Target="../media/image2.png"/></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416.xml"/><Relationship Id="rId13" Type="http://schemas.openxmlformats.org/officeDocument/2006/relationships/theme" Target="../theme/theme35.xml"/><Relationship Id="rId3" Type="http://schemas.openxmlformats.org/officeDocument/2006/relationships/slideLayout" Target="../slideLayouts/slideLayout411.xml"/><Relationship Id="rId7" Type="http://schemas.openxmlformats.org/officeDocument/2006/relationships/slideLayout" Target="../slideLayouts/slideLayout415.xml"/><Relationship Id="rId12" Type="http://schemas.openxmlformats.org/officeDocument/2006/relationships/slideLayout" Target="../slideLayouts/slideLayout420.xml"/><Relationship Id="rId2" Type="http://schemas.openxmlformats.org/officeDocument/2006/relationships/slideLayout" Target="../slideLayouts/slideLayout410.xml"/><Relationship Id="rId1" Type="http://schemas.openxmlformats.org/officeDocument/2006/relationships/slideLayout" Target="../slideLayouts/slideLayout409.xml"/><Relationship Id="rId6" Type="http://schemas.openxmlformats.org/officeDocument/2006/relationships/slideLayout" Target="../slideLayouts/slideLayout414.xml"/><Relationship Id="rId11" Type="http://schemas.openxmlformats.org/officeDocument/2006/relationships/slideLayout" Target="../slideLayouts/slideLayout419.xml"/><Relationship Id="rId5" Type="http://schemas.openxmlformats.org/officeDocument/2006/relationships/slideLayout" Target="../slideLayouts/slideLayout413.xml"/><Relationship Id="rId10" Type="http://schemas.openxmlformats.org/officeDocument/2006/relationships/slideLayout" Target="../slideLayouts/slideLayout418.xml"/><Relationship Id="rId4" Type="http://schemas.openxmlformats.org/officeDocument/2006/relationships/slideLayout" Target="../slideLayouts/slideLayout412.xml"/><Relationship Id="rId9" Type="http://schemas.openxmlformats.org/officeDocument/2006/relationships/slideLayout" Target="../slideLayouts/slideLayout417.xml"/><Relationship Id="rId14" Type="http://schemas.openxmlformats.org/officeDocument/2006/relationships/image" Target="../media/image1.png"/></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28.xml"/><Relationship Id="rId13" Type="http://schemas.openxmlformats.org/officeDocument/2006/relationships/theme" Target="../theme/theme36.xml"/><Relationship Id="rId3" Type="http://schemas.openxmlformats.org/officeDocument/2006/relationships/slideLayout" Target="../slideLayouts/slideLayout423.xml"/><Relationship Id="rId7" Type="http://schemas.openxmlformats.org/officeDocument/2006/relationships/slideLayout" Target="../slideLayouts/slideLayout427.xml"/><Relationship Id="rId12" Type="http://schemas.openxmlformats.org/officeDocument/2006/relationships/slideLayout" Target="../slideLayouts/slideLayout432.xml"/><Relationship Id="rId2" Type="http://schemas.openxmlformats.org/officeDocument/2006/relationships/slideLayout" Target="../slideLayouts/slideLayout422.xml"/><Relationship Id="rId1" Type="http://schemas.openxmlformats.org/officeDocument/2006/relationships/slideLayout" Target="../slideLayouts/slideLayout421.xml"/><Relationship Id="rId6" Type="http://schemas.openxmlformats.org/officeDocument/2006/relationships/slideLayout" Target="../slideLayouts/slideLayout426.xml"/><Relationship Id="rId11" Type="http://schemas.openxmlformats.org/officeDocument/2006/relationships/slideLayout" Target="../slideLayouts/slideLayout431.xml"/><Relationship Id="rId5" Type="http://schemas.openxmlformats.org/officeDocument/2006/relationships/slideLayout" Target="../slideLayouts/slideLayout425.xml"/><Relationship Id="rId10" Type="http://schemas.openxmlformats.org/officeDocument/2006/relationships/slideLayout" Target="../slideLayouts/slideLayout430.xml"/><Relationship Id="rId4" Type="http://schemas.openxmlformats.org/officeDocument/2006/relationships/slideLayout" Target="../slideLayouts/slideLayout424.xml"/><Relationship Id="rId9" Type="http://schemas.openxmlformats.org/officeDocument/2006/relationships/slideLayout" Target="../slideLayouts/slideLayout429.xml"/><Relationship Id="rId14" Type="http://schemas.openxmlformats.org/officeDocument/2006/relationships/image" Target="../media/image1.png"/></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40.xml"/><Relationship Id="rId13" Type="http://schemas.openxmlformats.org/officeDocument/2006/relationships/theme" Target="../theme/theme37.xml"/><Relationship Id="rId3" Type="http://schemas.openxmlformats.org/officeDocument/2006/relationships/slideLayout" Target="../slideLayouts/slideLayout435.xml"/><Relationship Id="rId7" Type="http://schemas.openxmlformats.org/officeDocument/2006/relationships/slideLayout" Target="../slideLayouts/slideLayout439.xml"/><Relationship Id="rId12" Type="http://schemas.openxmlformats.org/officeDocument/2006/relationships/slideLayout" Target="../slideLayouts/slideLayout444.xml"/><Relationship Id="rId2" Type="http://schemas.openxmlformats.org/officeDocument/2006/relationships/slideLayout" Target="../slideLayouts/slideLayout434.xml"/><Relationship Id="rId1" Type="http://schemas.openxmlformats.org/officeDocument/2006/relationships/slideLayout" Target="../slideLayouts/slideLayout433.xml"/><Relationship Id="rId6" Type="http://schemas.openxmlformats.org/officeDocument/2006/relationships/slideLayout" Target="../slideLayouts/slideLayout438.xml"/><Relationship Id="rId11" Type="http://schemas.openxmlformats.org/officeDocument/2006/relationships/slideLayout" Target="../slideLayouts/slideLayout443.xml"/><Relationship Id="rId5" Type="http://schemas.openxmlformats.org/officeDocument/2006/relationships/slideLayout" Target="../slideLayouts/slideLayout437.xml"/><Relationship Id="rId10" Type="http://schemas.openxmlformats.org/officeDocument/2006/relationships/slideLayout" Target="../slideLayouts/slideLayout442.xml"/><Relationship Id="rId4" Type="http://schemas.openxmlformats.org/officeDocument/2006/relationships/slideLayout" Target="../slideLayouts/slideLayout436.xml"/><Relationship Id="rId9" Type="http://schemas.openxmlformats.org/officeDocument/2006/relationships/slideLayout" Target="../slideLayouts/slideLayout441.xml"/><Relationship Id="rId14" Type="http://schemas.openxmlformats.org/officeDocument/2006/relationships/image" Target="../media/image1.png"/></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52.xml"/><Relationship Id="rId13" Type="http://schemas.openxmlformats.org/officeDocument/2006/relationships/theme" Target="../theme/theme38.xml"/><Relationship Id="rId3" Type="http://schemas.openxmlformats.org/officeDocument/2006/relationships/slideLayout" Target="../slideLayouts/slideLayout447.xml"/><Relationship Id="rId7" Type="http://schemas.openxmlformats.org/officeDocument/2006/relationships/slideLayout" Target="../slideLayouts/slideLayout451.xml"/><Relationship Id="rId12" Type="http://schemas.openxmlformats.org/officeDocument/2006/relationships/slideLayout" Target="../slideLayouts/slideLayout456.xml"/><Relationship Id="rId2" Type="http://schemas.openxmlformats.org/officeDocument/2006/relationships/slideLayout" Target="../slideLayouts/slideLayout446.xml"/><Relationship Id="rId1" Type="http://schemas.openxmlformats.org/officeDocument/2006/relationships/slideLayout" Target="../slideLayouts/slideLayout445.xml"/><Relationship Id="rId6" Type="http://schemas.openxmlformats.org/officeDocument/2006/relationships/slideLayout" Target="../slideLayouts/slideLayout450.xml"/><Relationship Id="rId11" Type="http://schemas.openxmlformats.org/officeDocument/2006/relationships/slideLayout" Target="../slideLayouts/slideLayout455.xml"/><Relationship Id="rId5" Type="http://schemas.openxmlformats.org/officeDocument/2006/relationships/slideLayout" Target="../slideLayouts/slideLayout449.xml"/><Relationship Id="rId10" Type="http://schemas.openxmlformats.org/officeDocument/2006/relationships/slideLayout" Target="../slideLayouts/slideLayout454.xml"/><Relationship Id="rId4" Type="http://schemas.openxmlformats.org/officeDocument/2006/relationships/slideLayout" Target="../slideLayouts/slideLayout448.xml"/><Relationship Id="rId9" Type="http://schemas.openxmlformats.org/officeDocument/2006/relationships/slideLayout" Target="../slideLayouts/slideLayout453.xml"/><Relationship Id="rId14" Type="http://schemas.openxmlformats.org/officeDocument/2006/relationships/image" Target="../media/image2.png"/></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64.xml"/><Relationship Id="rId13" Type="http://schemas.openxmlformats.org/officeDocument/2006/relationships/theme" Target="../theme/theme39.xml"/><Relationship Id="rId3" Type="http://schemas.openxmlformats.org/officeDocument/2006/relationships/slideLayout" Target="../slideLayouts/slideLayout459.xml"/><Relationship Id="rId7" Type="http://schemas.openxmlformats.org/officeDocument/2006/relationships/slideLayout" Target="../slideLayouts/slideLayout463.xml"/><Relationship Id="rId12" Type="http://schemas.openxmlformats.org/officeDocument/2006/relationships/slideLayout" Target="../slideLayouts/slideLayout468.xml"/><Relationship Id="rId2" Type="http://schemas.openxmlformats.org/officeDocument/2006/relationships/slideLayout" Target="../slideLayouts/slideLayout458.xml"/><Relationship Id="rId1" Type="http://schemas.openxmlformats.org/officeDocument/2006/relationships/slideLayout" Target="../slideLayouts/slideLayout457.xml"/><Relationship Id="rId6" Type="http://schemas.openxmlformats.org/officeDocument/2006/relationships/slideLayout" Target="../slideLayouts/slideLayout462.xml"/><Relationship Id="rId11" Type="http://schemas.openxmlformats.org/officeDocument/2006/relationships/slideLayout" Target="../slideLayouts/slideLayout467.xml"/><Relationship Id="rId5" Type="http://schemas.openxmlformats.org/officeDocument/2006/relationships/slideLayout" Target="../slideLayouts/slideLayout461.xml"/><Relationship Id="rId10" Type="http://schemas.openxmlformats.org/officeDocument/2006/relationships/slideLayout" Target="../slideLayouts/slideLayout466.xml"/><Relationship Id="rId4" Type="http://schemas.openxmlformats.org/officeDocument/2006/relationships/slideLayout" Target="../slideLayouts/slideLayout460.xml"/><Relationship Id="rId9" Type="http://schemas.openxmlformats.org/officeDocument/2006/relationships/slideLayout" Target="../slideLayouts/slideLayout465.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76.xml"/><Relationship Id="rId13" Type="http://schemas.openxmlformats.org/officeDocument/2006/relationships/theme" Target="../theme/theme40.xml"/><Relationship Id="rId3" Type="http://schemas.openxmlformats.org/officeDocument/2006/relationships/slideLayout" Target="../slideLayouts/slideLayout471.xml"/><Relationship Id="rId7" Type="http://schemas.openxmlformats.org/officeDocument/2006/relationships/slideLayout" Target="../slideLayouts/slideLayout475.xml"/><Relationship Id="rId12" Type="http://schemas.openxmlformats.org/officeDocument/2006/relationships/slideLayout" Target="../slideLayouts/slideLayout480.xml"/><Relationship Id="rId2" Type="http://schemas.openxmlformats.org/officeDocument/2006/relationships/slideLayout" Target="../slideLayouts/slideLayout470.xml"/><Relationship Id="rId1" Type="http://schemas.openxmlformats.org/officeDocument/2006/relationships/slideLayout" Target="../slideLayouts/slideLayout469.xml"/><Relationship Id="rId6" Type="http://schemas.openxmlformats.org/officeDocument/2006/relationships/slideLayout" Target="../slideLayouts/slideLayout474.xml"/><Relationship Id="rId11" Type="http://schemas.openxmlformats.org/officeDocument/2006/relationships/slideLayout" Target="../slideLayouts/slideLayout479.xml"/><Relationship Id="rId5" Type="http://schemas.openxmlformats.org/officeDocument/2006/relationships/slideLayout" Target="../slideLayouts/slideLayout473.xml"/><Relationship Id="rId10" Type="http://schemas.openxmlformats.org/officeDocument/2006/relationships/slideLayout" Target="../slideLayouts/slideLayout478.xml"/><Relationship Id="rId4" Type="http://schemas.openxmlformats.org/officeDocument/2006/relationships/slideLayout" Target="../slideLayouts/slideLayout472.xml"/><Relationship Id="rId9" Type="http://schemas.openxmlformats.org/officeDocument/2006/relationships/slideLayout" Target="../slideLayouts/slideLayout477.xml"/><Relationship Id="rId14" Type="http://schemas.openxmlformats.org/officeDocument/2006/relationships/image" Target="../media/image2.png"/></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488.xml"/><Relationship Id="rId13" Type="http://schemas.openxmlformats.org/officeDocument/2006/relationships/theme" Target="../theme/theme41.xml"/><Relationship Id="rId3" Type="http://schemas.openxmlformats.org/officeDocument/2006/relationships/slideLayout" Target="../slideLayouts/slideLayout483.xml"/><Relationship Id="rId7" Type="http://schemas.openxmlformats.org/officeDocument/2006/relationships/slideLayout" Target="../slideLayouts/slideLayout487.xml"/><Relationship Id="rId12" Type="http://schemas.openxmlformats.org/officeDocument/2006/relationships/slideLayout" Target="../slideLayouts/slideLayout492.xml"/><Relationship Id="rId2" Type="http://schemas.openxmlformats.org/officeDocument/2006/relationships/slideLayout" Target="../slideLayouts/slideLayout482.xml"/><Relationship Id="rId1" Type="http://schemas.openxmlformats.org/officeDocument/2006/relationships/slideLayout" Target="../slideLayouts/slideLayout481.xml"/><Relationship Id="rId6" Type="http://schemas.openxmlformats.org/officeDocument/2006/relationships/slideLayout" Target="../slideLayouts/slideLayout486.xml"/><Relationship Id="rId11" Type="http://schemas.openxmlformats.org/officeDocument/2006/relationships/slideLayout" Target="../slideLayouts/slideLayout491.xml"/><Relationship Id="rId5" Type="http://schemas.openxmlformats.org/officeDocument/2006/relationships/slideLayout" Target="../slideLayouts/slideLayout485.xml"/><Relationship Id="rId10" Type="http://schemas.openxmlformats.org/officeDocument/2006/relationships/slideLayout" Target="../slideLayouts/slideLayout490.xml"/><Relationship Id="rId4" Type="http://schemas.openxmlformats.org/officeDocument/2006/relationships/slideLayout" Target="../slideLayouts/slideLayout484.xml"/><Relationship Id="rId9" Type="http://schemas.openxmlformats.org/officeDocument/2006/relationships/slideLayout" Target="../slideLayouts/slideLayout489.xml"/><Relationship Id="rId14" Type="http://schemas.openxmlformats.org/officeDocument/2006/relationships/image" Target="../media/image1.png"/></Relationships>
</file>

<file path=ppt/slideMasters/_rels/slideMaster42.xml.rels><?xml version="1.0" encoding="UTF-8" standalone="yes"?>
<Relationships xmlns="http://schemas.openxmlformats.org/package/2006/relationships"><Relationship Id="rId8" Type="http://schemas.openxmlformats.org/officeDocument/2006/relationships/slideLayout" Target="../slideLayouts/slideLayout500.xml"/><Relationship Id="rId13" Type="http://schemas.openxmlformats.org/officeDocument/2006/relationships/theme" Target="../theme/theme42.xml"/><Relationship Id="rId3" Type="http://schemas.openxmlformats.org/officeDocument/2006/relationships/slideLayout" Target="../slideLayouts/slideLayout495.xml"/><Relationship Id="rId7" Type="http://schemas.openxmlformats.org/officeDocument/2006/relationships/slideLayout" Target="../slideLayouts/slideLayout499.xml"/><Relationship Id="rId12" Type="http://schemas.openxmlformats.org/officeDocument/2006/relationships/slideLayout" Target="../slideLayouts/slideLayout504.xml"/><Relationship Id="rId2" Type="http://schemas.openxmlformats.org/officeDocument/2006/relationships/slideLayout" Target="../slideLayouts/slideLayout494.xml"/><Relationship Id="rId1" Type="http://schemas.openxmlformats.org/officeDocument/2006/relationships/slideLayout" Target="../slideLayouts/slideLayout493.xml"/><Relationship Id="rId6" Type="http://schemas.openxmlformats.org/officeDocument/2006/relationships/slideLayout" Target="../slideLayouts/slideLayout498.xml"/><Relationship Id="rId11" Type="http://schemas.openxmlformats.org/officeDocument/2006/relationships/slideLayout" Target="../slideLayouts/slideLayout503.xml"/><Relationship Id="rId5" Type="http://schemas.openxmlformats.org/officeDocument/2006/relationships/slideLayout" Target="../slideLayouts/slideLayout497.xml"/><Relationship Id="rId10" Type="http://schemas.openxmlformats.org/officeDocument/2006/relationships/slideLayout" Target="../slideLayouts/slideLayout502.xml"/><Relationship Id="rId4" Type="http://schemas.openxmlformats.org/officeDocument/2006/relationships/slideLayout" Target="../slideLayouts/slideLayout496.xml"/><Relationship Id="rId9" Type="http://schemas.openxmlformats.org/officeDocument/2006/relationships/slideLayout" Target="../slideLayouts/slideLayout501.xml"/><Relationship Id="rId14" Type="http://schemas.openxmlformats.org/officeDocument/2006/relationships/image" Target="../media/image1.png"/></Relationships>
</file>

<file path=ppt/slideMasters/_rels/slideMaster43.xml.rels><?xml version="1.0" encoding="UTF-8" standalone="yes"?>
<Relationships xmlns="http://schemas.openxmlformats.org/package/2006/relationships"><Relationship Id="rId8" Type="http://schemas.openxmlformats.org/officeDocument/2006/relationships/slideLayout" Target="../slideLayouts/slideLayout512.xml"/><Relationship Id="rId13" Type="http://schemas.openxmlformats.org/officeDocument/2006/relationships/theme" Target="../theme/theme43.xml"/><Relationship Id="rId3" Type="http://schemas.openxmlformats.org/officeDocument/2006/relationships/slideLayout" Target="../slideLayouts/slideLayout507.xml"/><Relationship Id="rId7" Type="http://schemas.openxmlformats.org/officeDocument/2006/relationships/slideLayout" Target="../slideLayouts/slideLayout511.xml"/><Relationship Id="rId12" Type="http://schemas.openxmlformats.org/officeDocument/2006/relationships/slideLayout" Target="../slideLayouts/slideLayout516.xml"/><Relationship Id="rId2" Type="http://schemas.openxmlformats.org/officeDocument/2006/relationships/slideLayout" Target="../slideLayouts/slideLayout506.xml"/><Relationship Id="rId1" Type="http://schemas.openxmlformats.org/officeDocument/2006/relationships/slideLayout" Target="../slideLayouts/slideLayout505.xml"/><Relationship Id="rId6" Type="http://schemas.openxmlformats.org/officeDocument/2006/relationships/slideLayout" Target="../slideLayouts/slideLayout510.xml"/><Relationship Id="rId11" Type="http://schemas.openxmlformats.org/officeDocument/2006/relationships/slideLayout" Target="../slideLayouts/slideLayout515.xml"/><Relationship Id="rId5" Type="http://schemas.openxmlformats.org/officeDocument/2006/relationships/slideLayout" Target="../slideLayouts/slideLayout509.xml"/><Relationship Id="rId10" Type="http://schemas.openxmlformats.org/officeDocument/2006/relationships/slideLayout" Target="../slideLayouts/slideLayout514.xml"/><Relationship Id="rId4" Type="http://schemas.openxmlformats.org/officeDocument/2006/relationships/slideLayout" Target="../slideLayouts/slideLayout508.xml"/><Relationship Id="rId9" Type="http://schemas.openxmlformats.org/officeDocument/2006/relationships/slideLayout" Target="../slideLayouts/slideLayout513.xml"/><Relationship Id="rId14" Type="http://schemas.openxmlformats.org/officeDocument/2006/relationships/image" Target="../media/image1.png"/></Relationships>
</file>

<file path=ppt/slideMasters/_rels/slideMaster44.xml.rels><?xml version="1.0" encoding="UTF-8" standalone="yes"?>
<Relationships xmlns="http://schemas.openxmlformats.org/package/2006/relationships"><Relationship Id="rId8" Type="http://schemas.openxmlformats.org/officeDocument/2006/relationships/slideLayout" Target="../slideLayouts/slideLayout524.xml"/><Relationship Id="rId13" Type="http://schemas.openxmlformats.org/officeDocument/2006/relationships/theme" Target="../theme/theme44.xml"/><Relationship Id="rId3" Type="http://schemas.openxmlformats.org/officeDocument/2006/relationships/slideLayout" Target="../slideLayouts/slideLayout519.xml"/><Relationship Id="rId7" Type="http://schemas.openxmlformats.org/officeDocument/2006/relationships/slideLayout" Target="../slideLayouts/slideLayout523.xml"/><Relationship Id="rId12" Type="http://schemas.openxmlformats.org/officeDocument/2006/relationships/slideLayout" Target="../slideLayouts/slideLayout528.xml"/><Relationship Id="rId2" Type="http://schemas.openxmlformats.org/officeDocument/2006/relationships/slideLayout" Target="../slideLayouts/slideLayout518.xml"/><Relationship Id="rId1" Type="http://schemas.openxmlformats.org/officeDocument/2006/relationships/slideLayout" Target="../slideLayouts/slideLayout517.xml"/><Relationship Id="rId6" Type="http://schemas.openxmlformats.org/officeDocument/2006/relationships/slideLayout" Target="../slideLayouts/slideLayout522.xml"/><Relationship Id="rId11" Type="http://schemas.openxmlformats.org/officeDocument/2006/relationships/slideLayout" Target="../slideLayouts/slideLayout527.xml"/><Relationship Id="rId5" Type="http://schemas.openxmlformats.org/officeDocument/2006/relationships/slideLayout" Target="../slideLayouts/slideLayout521.xml"/><Relationship Id="rId10" Type="http://schemas.openxmlformats.org/officeDocument/2006/relationships/slideLayout" Target="../slideLayouts/slideLayout526.xml"/><Relationship Id="rId4" Type="http://schemas.openxmlformats.org/officeDocument/2006/relationships/slideLayout" Target="../slideLayouts/slideLayout520.xml"/><Relationship Id="rId9" Type="http://schemas.openxmlformats.org/officeDocument/2006/relationships/slideLayout" Target="../slideLayouts/slideLayout525.xml"/><Relationship Id="rId14" Type="http://schemas.openxmlformats.org/officeDocument/2006/relationships/image" Target="../media/image1.png"/></Relationships>
</file>

<file path=ppt/slideMasters/_rels/slideMaster45.xml.rels><?xml version="1.0" encoding="UTF-8" standalone="yes"?>
<Relationships xmlns="http://schemas.openxmlformats.org/package/2006/relationships"><Relationship Id="rId8" Type="http://schemas.openxmlformats.org/officeDocument/2006/relationships/slideLayout" Target="../slideLayouts/slideLayout536.xml"/><Relationship Id="rId13" Type="http://schemas.openxmlformats.org/officeDocument/2006/relationships/theme" Target="../theme/theme45.xml"/><Relationship Id="rId3" Type="http://schemas.openxmlformats.org/officeDocument/2006/relationships/slideLayout" Target="../slideLayouts/slideLayout531.xml"/><Relationship Id="rId7" Type="http://schemas.openxmlformats.org/officeDocument/2006/relationships/slideLayout" Target="../slideLayouts/slideLayout535.xml"/><Relationship Id="rId12" Type="http://schemas.openxmlformats.org/officeDocument/2006/relationships/slideLayout" Target="../slideLayouts/slideLayout540.xml"/><Relationship Id="rId2" Type="http://schemas.openxmlformats.org/officeDocument/2006/relationships/slideLayout" Target="../slideLayouts/slideLayout530.xml"/><Relationship Id="rId1" Type="http://schemas.openxmlformats.org/officeDocument/2006/relationships/slideLayout" Target="../slideLayouts/slideLayout529.xml"/><Relationship Id="rId6" Type="http://schemas.openxmlformats.org/officeDocument/2006/relationships/slideLayout" Target="../slideLayouts/slideLayout534.xml"/><Relationship Id="rId11" Type="http://schemas.openxmlformats.org/officeDocument/2006/relationships/slideLayout" Target="../slideLayouts/slideLayout539.xml"/><Relationship Id="rId5" Type="http://schemas.openxmlformats.org/officeDocument/2006/relationships/slideLayout" Target="../slideLayouts/slideLayout533.xml"/><Relationship Id="rId10" Type="http://schemas.openxmlformats.org/officeDocument/2006/relationships/slideLayout" Target="../slideLayouts/slideLayout538.xml"/><Relationship Id="rId4" Type="http://schemas.openxmlformats.org/officeDocument/2006/relationships/slideLayout" Target="../slideLayouts/slideLayout532.xml"/><Relationship Id="rId9" Type="http://schemas.openxmlformats.org/officeDocument/2006/relationships/slideLayout" Target="../slideLayouts/slideLayout537.xml"/><Relationship Id="rId14" Type="http://schemas.openxmlformats.org/officeDocument/2006/relationships/image" Target="../media/image2.png"/></Relationships>
</file>

<file path=ppt/slideMasters/_rels/slideMaster46.xml.rels><?xml version="1.0" encoding="UTF-8" standalone="yes"?>
<Relationships xmlns="http://schemas.openxmlformats.org/package/2006/relationships"><Relationship Id="rId8" Type="http://schemas.openxmlformats.org/officeDocument/2006/relationships/slideLayout" Target="../slideLayouts/slideLayout548.xml"/><Relationship Id="rId13" Type="http://schemas.openxmlformats.org/officeDocument/2006/relationships/theme" Target="../theme/theme46.xml"/><Relationship Id="rId3" Type="http://schemas.openxmlformats.org/officeDocument/2006/relationships/slideLayout" Target="../slideLayouts/slideLayout543.xml"/><Relationship Id="rId7" Type="http://schemas.openxmlformats.org/officeDocument/2006/relationships/slideLayout" Target="../slideLayouts/slideLayout547.xml"/><Relationship Id="rId12" Type="http://schemas.openxmlformats.org/officeDocument/2006/relationships/slideLayout" Target="../slideLayouts/slideLayout552.xml"/><Relationship Id="rId2" Type="http://schemas.openxmlformats.org/officeDocument/2006/relationships/slideLayout" Target="../slideLayouts/slideLayout542.xml"/><Relationship Id="rId1" Type="http://schemas.openxmlformats.org/officeDocument/2006/relationships/slideLayout" Target="../slideLayouts/slideLayout541.xml"/><Relationship Id="rId6" Type="http://schemas.openxmlformats.org/officeDocument/2006/relationships/slideLayout" Target="../slideLayouts/slideLayout546.xml"/><Relationship Id="rId11" Type="http://schemas.openxmlformats.org/officeDocument/2006/relationships/slideLayout" Target="../slideLayouts/slideLayout551.xml"/><Relationship Id="rId5" Type="http://schemas.openxmlformats.org/officeDocument/2006/relationships/slideLayout" Target="../slideLayouts/slideLayout545.xml"/><Relationship Id="rId10" Type="http://schemas.openxmlformats.org/officeDocument/2006/relationships/slideLayout" Target="../slideLayouts/slideLayout550.xml"/><Relationship Id="rId4" Type="http://schemas.openxmlformats.org/officeDocument/2006/relationships/slideLayout" Target="../slideLayouts/slideLayout544.xml"/><Relationship Id="rId9" Type="http://schemas.openxmlformats.org/officeDocument/2006/relationships/slideLayout" Target="../slideLayouts/slideLayout549.xml"/><Relationship Id="rId14" Type="http://schemas.openxmlformats.org/officeDocument/2006/relationships/image" Target="../media/image1.png"/></Relationships>
</file>

<file path=ppt/slideMasters/_rels/slideMaster47.xml.rels><?xml version="1.0" encoding="UTF-8" standalone="yes"?>
<Relationships xmlns="http://schemas.openxmlformats.org/package/2006/relationships"><Relationship Id="rId8" Type="http://schemas.openxmlformats.org/officeDocument/2006/relationships/slideLayout" Target="../slideLayouts/slideLayout560.xml"/><Relationship Id="rId13" Type="http://schemas.openxmlformats.org/officeDocument/2006/relationships/theme" Target="../theme/theme47.xml"/><Relationship Id="rId3" Type="http://schemas.openxmlformats.org/officeDocument/2006/relationships/slideLayout" Target="../slideLayouts/slideLayout555.xml"/><Relationship Id="rId7" Type="http://schemas.openxmlformats.org/officeDocument/2006/relationships/slideLayout" Target="../slideLayouts/slideLayout559.xml"/><Relationship Id="rId12" Type="http://schemas.openxmlformats.org/officeDocument/2006/relationships/slideLayout" Target="../slideLayouts/slideLayout564.xml"/><Relationship Id="rId2" Type="http://schemas.openxmlformats.org/officeDocument/2006/relationships/slideLayout" Target="../slideLayouts/slideLayout554.xml"/><Relationship Id="rId1" Type="http://schemas.openxmlformats.org/officeDocument/2006/relationships/slideLayout" Target="../slideLayouts/slideLayout553.xml"/><Relationship Id="rId6" Type="http://schemas.openxmlformats.org/officeDocument/2006/relationships/slideLayout" Target="../slideLayouts/slideLayout558.xml"/><Relationship Id="rId11" Type="http://schemas.openxmlformats.org/officeDocument/2006/relationships/slideLayout" Target="../slideLayouts/slideLayout563.xml"/><Relationship Id="rId5" Type="http://schemas.openxmlformats.org/officeDocument/2006/relationships/slideLayout" Target="../slideLayouts/slideLayout557.xml"/><Relationship Id="rId10" Type="http://schemas.openxmlformats.org/officeDocument/2006/relationships/slideLayout" Target="../slideLayouts/slideLayout562.xml"/><Relationship Id="rId4" Type="http://schemas.openxmlformats.org/officeDocument/2006/relationships/slideLayout" Target="../slideLayouts/slideLayout556.xml"/><Relationship Id="rId9" Type="http://schemas.openxmlformats.org/officeDocument/2006/relationships/slideLayout" Target="../slideLayouts/slideLayout561.xml"/><Relationship Id="rId14" Type="http://schemas.openxmlformats.org/officeDocument/2006/relationships/image" Target="../media/image1.png"/></Relationships>
</file>

<file path=ppt/slideMasters/_rels/slideMaster48.xml.rels><?xml version="1.0" encoding="UTF-8" standalone="yes"?>
<Relationships xmlns="http://schemas.openxmlformats.org/package/2006/relationships"><Relationship Id="rId8" Type="http://schemas.openxmlformats.org/officeDocument/2006/relationships/slideLayout" Target="../slideLayouts/slideLayout572.xml"/><Relationship Id="rId13" Type="http://schemas.openxmlformats.org/officeDocument/2006/relationships/theme" Target="../theme/theme48.xml"/><Relationship Id="rId3" Type="http://schemas.openxmlformats.org/officeDocument/2006/relationships/slideLayout" Target="../slideLayouts/slideLayout567.xml"/><Relationship Id="rId7" Type="http://schemas.openxmlformats.org/officeDocument/2006/relationships/slideLayout" Target="../slideLayouts/slideLayout571.xml"/><Relationship Id="rId12" Type="http://schemas.openxmlformats.org/officeDocument/2006/relationships/slideLayout" Target="../slideLayouts/slideLayout576.xml"/><Relationship Id="rId2" Type="http://schemas.openxmlformats.org/officeDocument/2006/relationships/slideLayout" Target="../slideLayouts/slideLayout566.xml"/><Relationship Id="rId1" Type="http://schemas.openxmlformats.org/officeDocument/2006/relationships/slideLayout" Target="../slideLayouts/slideLayout565.xml"/><Relationship Id="rId6" Type="http://schemas.openxmlformats.org/officeDocument/2006/relationships/slideLayout" Target="../slideLayouts/slideLayout570.xml"/><Relationship Id="rId11" Type="http://schemas.openxmlformats.org/officeDocument/2006/relationships/slideLayout" Target="../slideLayouts/slideLayout575.xml"/><Relationship Id="rId5" Type="http://schemas.openxmlformats.org/officeDocument/2006/relationships/slideLayout" Target="../slideLayouts/slideLayout569.xml"/><Relationship Id="rId10" Type="http://schemas.openxmlformats.org/officeDocument/2006/relationships/slideLayout" Target="../slideLayouts/slideLayout574.xml"/><Relationship Id="rId4" Type="http://schemas.openxmlformats.org/officeDocument/2006/relationships/slideLayout" Target="../slideLayouts/slideLayout568.xml"/><Relationship Id="rId9" Type="http://schemas.openxmlformats.org/officeDocument/2006/relationships/slideLayout" Target="../slideLayouts/slideLayout573.xml"/><Relationship Id="rId14" Type="http://schemas.openxmlformats.org/officeDocument/2006/relationships/image" Target="../media/image2.png"/></Relationships>
</file>

<file path=ppt/slideMasters/_rels/slideMaster49.xml.rels><?xml version="1.0" encoding="UTF-8" standalone="yes"?>
<Relationships xmlns="http://schemas.openxmlformats.org/package/2006/relationships"><Relationship Id="rId8" Type="http://schemas.openxmlformats.org/officeDocument/2006/relationships/slideLayout" Target="../slideLayouts/slideLayout584.xml"/><Relationship Id="rId13" Type="http://schemas.openxmlformats.org/officeDocument/2006/relationships/theme" Target="../theme/theme49.xml"/><Relationship Id="rId3" Type="http://schemas.openxmlformats.org/officeDocument/2006/relationships/slideLayout" Target="../slideLayouts/slideLayout579.xml"/><Relationship Id="rId7" Type="http://schemas.openxmlformats.org/officeDocument/2006/relationships/slideLayout" Target="../slideLayouts/slideLayout583.xml"/><Relationship Id="rId12" Type="http://schemas.openxmlformats.org/officeDocument/2006/relationships/slideLayout" Target="../slideLayouts/slideLayout588.xml"/><Relationship Id="rId2" Type="http://schemas.openxmlformats.org/officeDocument/2006/relationships/slideLayout" Target="../slideLayouts/slideLayout578.xml"/><Relationship Id="rId1" Type="http://schemas.openxmlformats.org/officeDocument/2006/relationships/slideLayout" Target="../slideLayouts/slideLayout577.xml"/><Relationship Id="rId6" Type="http://schemas.openxmlformats.org/officeDocument/2006/relationships/slideLayout" Target="../slideLayouts/slideLayout582.xml"/><Relationship Id="rId11" Type="http://schemas.openxmlformats.org/officeDocument/2006/relationships/slideLayout" Target="../slideLayouts/slideLayout587.xml"/><Relationship Id="rId5" Type="http://schemas.openxmlformats.org/officeDocument/2006/relationships/slideLayout" Target="../slideLayouts/slideLayout581.xml"/><Relationship Id="rId10" Type="http://schemas.openxmlformats.org/officeDocument/2006/relationships/slideLayout" Target="../slideLayouts/slideLayout586.xml"/><Relationship Id="rId4" Type="http://schemas.openxmlformats.org/officeDocument/2006/relationships/slideLayout" Target="../slideLayouts/slideLayout580.xml"/><Relationship Id="rId9" Type="http://schemas.openxmlformats.org/officeDocument/2006/relationships/slideLayout" Target="../slideLayouts/slideLayout58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png"/></Relationships>
</file>

<file path=ppt/slideMasters/_rels/slideMaster50.xml.rels><?xml version="1.0" encoding="UTF-8" standalone="yes"?>
<Relationships xmlns="http://schemas.openxmlformats.org/package/2006/relationships"><Relationship Id="rId8" Type="http://schemas.openxmlformats.org/officeDocument/2006/relationships/slideLayout" Target="../slideLayouts/slideLayout596.xml"/><Relationship Id="rId13" Type="http://schemas.openxmlformats.org/officeDocument/2006/relationships/theme" Target="../theme/theme50.xml"/><Relationship Id="rId3" Type="http://schemas.openxmlformats.org/officeDocument/2006/relationships/slideLayout" Target="../slideLayouts/slideLayout591.xml"/><Relationship Id="rId7" Type="http://schemas.openxmlformats.org/officeDocument/2006/relationships/slideLayout" Target="../slideLayouts/slideLayout595.xml"/><Relationship Id="rId12" Type="http://schemas.openxmlformats.org/officeDocument/2006/relationships/slideLayout" Target="../slideLayouts/slideLayout600.xml"/><Relationship Id="rId2" Type="http://schemas.openxmlformats.org/officeDocument/2006/relationships/slideLayout" Target="../slideLayouts/slideLayout590.xml"/><Relationship Id="rId1" Type="http://schemas.openxmlformats.org/officeDocument/2006/relationships/slideLayout" Target="../slideLayouts/slideLayout589.xml"/><Relationship Id="rId6" Type="http://schemas.openxmlformats.org/officeDocument/2006/relationships/slideLayout" Target="../slideLayouts/slideLayout594.xml"/><Relationship Id="rId11" Type="http://schemas.openxmlformats.org/officeDocument/2006/relationships/slideLayout" Target="../slideLayouts/slideLayout599.xml"/><Relationship Id="rId5" Type="http://schemas.openxmlformats.org/officeDocument/2006/relationships/slideLayout" Target="../slideLayouts/slideLayout593.xml"/><Relationship Id="rId10" Type="http://schemas.openxmlformats.org/officeDocument/2006/relationships/slideLayout" Target="../slideLayouts/slideLayout598.xml"/><Relationship Id="rId4" Type="http://schemas.openxmlformats.org/officeDocument/2006/relationships/slideLayout" Target="../slideLayouts/slideLayout592.xml"/><Relationship Id="rId9" Type="http://schemas.openxmlformats.org/officeDocument/2006/relationships/slideLayout" Target="../slideLayouts/slideLayout597.xml"/><Relationship Id="rId14" Type="http://schemas.openxmlformats.org/officeDocument/2006/relationships/image" Target="../media/image1.png"/></Relationships>
</file>

<file path=ppt/slideMasters/_rels/slideMaster51.xml.rels><?xml version="1.0" encoding="UTF-8" standalone="yes"?>
<Relationships xmlns="http://schemas.openxmlformats.org/package/2006/relationships"><Relationship Id="rId8" Type="http://schemas.openxmlformats.org/officeDocument/2006/relationships/slideLayout" Target="../slideLayouts/slideLayout608.xml"/><Relationship Id="rId13" Type="http://schemas.openxmlformats.org/officeDocument/2006/relationships/theme" Target="../theme/theme51.xml"/><Relationship Id="rId3" Type="http://schemas.openxmlformats.org/officeDocument/2006/relationships/slideLayout" Target="../slideLayouts/slideLayout603.xml"/><Relationship Id="rId7" Type="http://schemas.openxmlformats.org/officeDocument/2006/relationships/slideLayout" Target="../slideLayouts/slideLayout607.xml"/><Relationship Id="rId12" Type="http://schemas.openxmlformats.org/officeDocument/2006/relationships/slideLayout" Target="../slideLayouts/slideLayout612.xml"/><Relationship Id="rId2" Type="http://schemas.openxmlformats.org/officeDocument/2006/relationships/slideLayout" Target="../slideLayouts/slideLayout602.xml"/><Relationship Id="rId1" Type="http://schemas.openxmlformats.org/officeDocument/2006/relationships/slideLayout" Target="../slideLayouts/slideLayout601.xml"/><Relationship Id="rId6" Type="http://schemas.openxmlformats.org/officeDocument/2006/relationships/slideLayout" Target="../slideLayouts/slideLayout606.xml"/><Relationship Id="rId11" Type="http://schemas.openxmlformats.org/officeDocument/2006/relationships/slideLayout" Target="../slideLayouts/slideLayout611.xml"/><Relationship Id="rId5" Type="http://schemas.openxmlformats.org/officeDocument/2006/relationships/slideLayout" Target="../slideLayouts/slideLayout605.xml"/><Relationship Id="rId10" Type="http://schemas.openxmlformats.org/officeDocument/2006/relationships/slideLayout" Target="../slideLayouts/slideLayout610.xml"/><Relationship Id="rId4" Type="http://schemas.openxmlformats.org/officeDocument/2006/relationships/slideLayout" Target="../slideLayouts/slideLayout604.xml"/><Relationship Id="rId9" Type="http://schemas.openxmlformats.org/officeDocument/2006/relationships/slideLayout" Target="../slideLayouts/slideLayout609.xml"/><Relationship Id="rId14" Type="http://schemas.openxmlformats.org/officeDocument/2006/relationships/image" Target="../media/image1.png"/></Relationships>
</file>

<file path=ppt/slideMasters/_rels/slideMaster52.xml.rels><?xml version="1.0" encoding="UTF-8" standalone="yes"?>
<Relationships xmlns="http://schemas.openxmlformats.org/package/2006/relationships"><Relationship Id="rId8" Type="http://schemas.openxmlformats.org/officeDocument/2006/relationships/slideLayout" Target="../slideLayouts/slideLayout620.xml"/><Relationship Id="rId13" Type="http://schemas.openxmlformats.org/officeDocument/2006/relationships/theme" Target="../theme/theme52.xml"/><Relationship Id="rId3" Type="http://schemas.openxmlformats.org/officeDocument/2006/relationships/slideLayout" Target="../slideLayouts/slideLayout615.xml"/><Relationship Id="rId7" Type="http://schemas.openxmlformats.org/officeDocument/2006/relationships/slideLayout" Target="../slideLayouts/slideLayout619.xml"/><Relationship Id="rId12" Type="http://schemas.openxmlformats.org/officeDocument/2006/relationships/slideLayout" Target="../slideLayouts/slideLayout624.xml"/><Relationship Id="rId2" Type="http://schemas.openxmlformats.org/officeDocument/2006/relationships/slideLayout" Target="../slideLayouts/slideLayout614.xml"/><Relationship Id="rId1" Type="http://schemas.openxmlformats.org/officeDocument/2006/relationships/slideLayout" Target="../slideLayouts/slideLayout613.xml"/><Relationship Id="rId6" Type="http://schemas.openxmlformats.org/officeDocument/2006/relationships/slideLayout" Target="../slideLayouts/slideLayout618.xml"/><Relationship Id="rId11" Type="http://schemas.openxmlformats.org/officeDocument/2006/relationships/slideLayout" Target="../slideLayouts/slideLayout623.xml"/><Relationship Id="rId5" Type="http://schemas.openxmlformats.org/officeDocument/2006/relationships/slideLayout" Target="../slideLayouts/slideLayout617.xml"/><Relationship Id="rId10" Type="http://schemas.openxmlformats.org/officeDocument/2006/relationships/slideLayout" Target="../slideLayouts/slideLayout622.xml"/><Relationship Id="rId4" Type="http://schemas.openxmlformats.org/officeDocument/2006/relationships/slideLayout" Target="../slideLayouts/slideLayout616.xml"/><Relationship Id="rId9" Type="http://schemas.openxmlformats.org/officeDocument/2006/relationships/slideLayout" Target="../slideLayouts/slideLayout621.xml"/><Relationship Id="rId14" Type="http://schemas.openxmlformats.org/officeDocument/2006/relationships/image" Target="../media/image2.png"/></Relationships>
</file>

<file path=ppt/slideMasters/_rels/slideMaster53.xml.rels><?xml version="1.0" encoding="UTF-8" standalone="yes"?>
<Relationships xmlns="http://schemas.openxmlformats.org/package/2006/relationships"><Relationship Id="rId8" Type="http://schemas.openxmlformats.org/officeDocument/2006/relationships/slideLayout" Target="../slideLayouts/slideLayout632.xml"/><Relationship Id="rId13" Type="http://schemas.openxmlformats.org/officeDocument/2006/relationships/theme" Target="../theme/theme53.xml"/><Relationship Id="rId3" Type="http://schemas.openxmlformats.org/officeDocument/2006/relationships/slideLayout" Target="../slideLayouts/slideLayout627.xml"/><Relationship Id="rId7" Type="http://schemas.openxmlformats.org/officeDocument/2006/relationships/slideLayout" Target="../slideLayouts/slideLayout631.xml"/><Relationship Id="rId12" Type="http://schemas.openxmlformats.org/officeDocument/2006/relationships/slideLayout" Target="../slideLayouts/slideLayout636.xml"/><Relationship Id="rId2" Type="http://schemas.openxmlformats.org/officeDocument/2006/relationships/slideLayout" Target="../slideLayouts/slideLayout626.xml"/><Relationship Id="rId1" Type="http://schemas.openxmlformats.org/officeDocument/2006/relationships/slideLayout" Target="../slideLayouts/slideLayout625.xml"/><Relationship Id="rId6" Type="http://schemas.openxmlformats.org/officeDocument/2006/relationships/slideLayout" Target="../slideLayouts/slideLayout630.xml"/><Relationship Id="rId11" Type="http://schemas.openxmlformats.org/officeDocument/2006/relationships/slideLayout" Target="../slideLayouts/slideLayout635.xml"/><Relationship Id="rId5" Type="http://schemas.openxmlformats.org/officeDocument/2006/relationships/slideLayout" Target="../slideLayouts/slideLayout629.xml"/><Relationship Id="rId10" Type="http://schemas.openxmlformats.org/officeDocument/2006/relationships/slideLayout" Target="../slideLayouts/slideLayout634.xml"/><Relationship Id="rId4" Type="http://schemas.openxmlformats.org/officeDocument/2006/relationships/slideLayout" Target="../slideLayouts/slideLayout628.xml"/><Relationship Id="rId9" Type="http://schemas.openxmlformats.org/officeDocument/2006/relationships/slideLayout" Target="../slideLayouts/slideLayout633.xml"/><Relationship Id="rId14" Type="http://schemas.openxmlformats.org/officeDocument/2006/relationships/image" Target="../media/image1.png"/></Relationships>
</file>

<file path=ppt/slideMasters/_rels/slideMaster54.xml.rels><?xml version="1.0" encoding="UTF-8" standalone="yes"?>
<Relationships xmlns="http://schemas.openxmlformats.org/package/2006/relationships"><Relationship Id="rId8" Type="http://schemas.openxmlformats.org/officeDocument/2006/relationships/slideLayout" Target="../slideLayouts/slideLayout644.xml"/><Relationship Id="rId13" Type="http://schemas.openxmlformats.org/officeDocument/2006/relationships/theme" Target="../theme/theme54.xml"/><Relationship Id="rId3" Type="http://schemas.openxmlformats.org/officeDocument/2006/relationships/slideLayout" Target="../slideLayouts/slideLayout639.xml"/><Relationship Id="rId7" Type="http://schemas.openxmlformats.org/officeDocument/2006/relationships/slideLayout" Target="../slideLayouts/slideLayout643.xml"/><Relationship Id="rId12" Type="http://schemas.openxmlformats.org/officeDocument/2006/relationships/slideLayout" Target="../slideLayouts/slideLayout648.xml"/><Relationship Id="rId2" Type="http://schemas.openxmlformats.org/officeDocument/2006/relationships/slideLayout" Target="../slideLayouts/slideLayout638.xml"/><Relationship Id="rId1" Type="http://schemas.openxmlformats.org/officeDocument/2006/relationships/slideLayout" Target="../slideLayouts/slideLayout637.xml"/><Relationship Id="rId6" Type="http://schemas.openxmlformats.org/officeDocument/2006/relationships/slideLayout" Target="../slideLayouts/slideLayout642.xml"/><Relationship Id="rId11" Type="http://schemas.openxmlformats.org/officeDocument/2006/relationships/slideLayout" Target="../slideLayouts/slideLayout647.xml"/><Relationship Id="rId5" Type="http://schemas.openxmlformats.org/officeDocument/2006/relationships/slideLayout" Target="../slideLayouts/slideLayout641.xml"/><Relationship Id="rId10" Type="http://schemas.openxmlformats.org/officeDocument/2006/relationships/slideLayout" Target="../slideLayouts/slideLayout646.xml"/><Relationship Id="rId4" Type="http://schemas.openxmlformats.org/officeDocument/2006/relationships/slideLayout" Target="../slideLayouts/slideLayout640.xml"/><Relationship Id="rId9" Type="http://schemas.openxmlformats.org/officeDocument/2006/relationships/slideLayout" Target="../slideLayouts/slideLayout645.xml"/><Relationship Id="rId14" Type="http://schemas.openxmlformats.org/officeDocument/2006/relationships/image" Target="../media/image2.png"/></Relationships>
</file>

<file path=ppt/slideMasters/_rels/slideMaster55.xml.rels><?xml version="1.0" encoding="UTF-8" standalone="yes"?>
<Relationships xmlns="http://schemas.openxmlformats.org/package/2006/relationships"><Relationship Id="rId8" Type="http://schemas.openxmlformats.org/officeDocument/2006/relationships/slideLayout" Target="../slideLayouts/slideLayout656.xml"/><Relationship Id="rId13" Type="http://schemas.openxmlformats.org/officeDocument/2006/relationships/theme" Target="../theme/theme55.xml"/><Relationship Id="rId3" Type="http://schemas.openxmlformats.org/officeDocument/2006/relationships/slideLayout" Target="../slideLayouts/slideLayout651.xml"/><Relationship Id="rId7" Type="http://schemas.openxmlformats.org/officeDocument/2006/relationships/slideLayout" Target="../slideLayouts/slideLayout655.xml"/><Relationship Id="rId12" Type="http://schemas.openxmlformats.org/officeDocument/2006/relationships/slideLayout" Target="../slideLayouts/slideLayout660.xml"/><Relationship Id="rId2" Type="http://schemas.openxmlformats.org/officeDocument/2006/relationships/slideLayout" Target="../slideLayouts/slideLayout650.xml"/><Relationship Id="rId1" Type="http://schemas.openxmlformats.org/officeDocument/2006/relationships/slideLayout" Target="../slideLayouts/slideLayout649.xml"/><Relationship Id="rId6" Type="http://schemas.openxmlformats.org/officeDocument/2006/relationships/slideLayout" Target="../slideLayouts/slideLayout654.xml"/><Relationship Id="rId11" Type="http://schemas.openxmlformats.org/officeDocument/2006/relationships/slideLayout" Target="../slideLayouts/slideLayout659.xml"/><Relationship Id="rId5" Type="http://schemas.openxmlformats.org/officeDocument/2006/relationships/slideLayout" Target="../slideLayouts/slideLayout653.xml"/><Relationship Id="rId10" Type="http://schemas.openxmlformats.org/officeDocument/2006/relationships/slideLayout" Target="../slideLayouts/slideLayout658.xml"/><Relationship Id="rId4" Type="http://schemas.openxmlformats.org/officeDocument/2006/relationships/slideLayout" Target="../slideLayouts/slideLayout652.xml"/><Relationship Id="rId9" Type="http://schemas.openxmlformats.org/officeDocument/2006/relationships/slideLayout" Target="../slideLayouts/slideLayout657.xml"/><Relationship Id="rId14" Type="http://schemas.openxmlformats.org/officeDocument/2006/relationships/image" Target="../media/image1.png"/></Relationships>
</file>

<file path=ppt/slideMasters/_rels/slideMaster56.xml.rels><?xml version="1.0" encoding="UTF-8" standalone="yes"?>
<Relationships xmlns="http://schemas.openxmlformats.org/package/2006/relationships"><Relationship Id="rId8" Type="http://schemas.openxmlformats.org/officeDocument/2006/relationships/slideLayout" Target="../slideLayouts/slideLayout668.xml"/><Relationship Id="rId13" Type="http://schemas.openxmlformats.org/officeDocument/2006/relationships/theme" Target="../theme/theme56.xml"/><Relationship Id="rId3" Type="http://schemas.openxmlformats.org/officeDocument/2006/relationships/slideLayout" Target="../slideLayouts/slideLayout663.xml"/><Relationship Id="rId7" Type="http://schemas.openxmlformats.org/officeDocument/2006/relationships/slideLayout" Target="../slideLayouts/slideLayout667.xml"/><Relationship Id="rId12" Type="http://schemas.openxmlformats.org/officeDocument/2006/relationships/slideLayout" Target="../slideLayouts/slideLayout672.xml"/><Relationship Id="rId2" Type="http://schemas.openxmlformats.org/officeDocument/2006/relationships/slideLayout" Target="../slideLayouts/slideLayout662.xml"/><Relationship Id="rId1" Type="http://schemas.openxmlformats.org/officeDocument/2006/relationships/slideLayout" Target="../slideLayouts/slideLayout661.xml"/><Relationship Id="rId6" Type="http://schemas.openxmlformats.org/officeDocument/2006/relationships/slideLayout" Target="../slideLayouts/slideLayout666.xml"/><Relationship Id="rId11" Type="http://schemas.openxmlformats.org/officeDocument/2006/relationships/slideLayout" Target="../slideLayouts/slideLayout671.xml"/><Relationship Id="rId5" Type="http://schemas.openxmlformats.org/officeDocument/2006/relationships/slideLayout" Target="../slideLayouts/slideLayout665.xml"/><Relationship Id="rId10" Type="http://schemas.openxmlformats.org/officeDocument/2006/relationships/slideLayout" Target="../slideLayouts/slideLayout670.xml"/><Relationship Id="rId4" Type="http://schemas.openxmlformats.org/officeDocument/2006/relationships/slideLayout" Target="../slideLayouts/slideLayout664.xml"/><Relationship Id="rId9" Type="http://schemas.openxmlformats.org/officeDocument/2006/relationships/slideLayout" Target="../slideLayouts/slideLayout669.xml"/><Relationship Id="rId14" Type="http://schemas.openxmlformats.org/officeDocument/2006/relationships/image" Target="../media/image1.png"/></Relationships>
</file>

<file path=ppt/slideMasters/_rels/slideMaster57.xml.rels><?xml version="1.0" encoding="UTF-8" standalone="yes"?>
<Relationships xmlns="http://schemas.openxmlformats.org/package/2006/relationships"><Relationship Id="rId8" Type="http://schemas.openxmlformats.org/officeDocument/2006/relationships/slideLayout" Target="../slideLayouts/slideLayout680.xml"/><Relationship Id="rId13" Type="http://schemas.openxmlformats.org/officeDocument/2006/relationships/theme" Target="../theme/theme57.xml"/><Relationship Id="rId3" Type="http://schemas.openxmlformats.org/officeDocument/2006/relationships/slideLayout" Target="../slideLayouts/slideLayout675.xml"/><Relationship Id="rId7" Type="http://schemas.openxmlformats.org/officeDocument/2006/relationships/slideLayout" Target="../slideLayouts/slideLayout679.xml"/><Relationship Id="rId12" Type="http://schemas.openxmlformats.org/officeDocument/2006/relationships/slideLayout" Target="../slideLayouts/slideLayout684.xml"/><Relationship Id="rId2" Type="http://schemas.openxmlformats.org/officeDocument/2006/relationships/slideLayout" Target="../slideLayouts/slideLayout674.xml"/><Relationship Id="rId1" Type="http://schemas.openxmlformats.org/officeDocument/2006/relationships/slideLayout" Target="../slideLayouts/slideLayout673.xml"/><Relationship Id="rId6" Type="http://schemas.openxmlformats.org/officeDocument/2006/relationships/slideLayout" Target="../slideLayouts/slideLayout678.xml"/><Relationship Id="rId11" Type="http://schemas.openxmlformats.org/officeDocument/2006/relationships/slideLayout" Target="../slideLayouts/slideLayout683.xml"/><Relationship Id="rId5" Type="http://schemas.openxmlformats.org/officeDocument/2006/relationships/slideLayout" Target="../slideLayouts/slideLayout677.xml"/><Relationship Id="rId10" Type="http://schemas.openxmlformats.org/officeDocument/2006/relationships/slideLayout" Target="../slideLayouts/slideLayout682.xml"/><Relationship Id="rId4" Type="http://schemas.openxmlformats.org/officeDocument/2006/relationships/slideLayout" Target="../slideLayouts/slideLayout676.xml"/><Relationship Id="rId9" Type="http://schemas.openxmlformats.org/officeDocument/2006/relationships/slideLayout" Target="../slideLayouts/slideLayout681.xml"/><Relationship Id="rId14" Type="http://schemas.openxmlformats.org/officeDocument/2006/relationships/image" Target="../media/image1.png"/></Relationships>
</file>

<file path=ppt/slideMasters/_rels/slideMaster58.xml.rels><?xml version="1.0" encoding="UTF-8" standalone="yes"?>
<Relationships xmlns="http://schemas.openxmlformats.org/package/2006/relationships"><Relationship Id="rId8" Type="http://schemas.openxmlformats.org/officeDocument/2006/relationships/slideLayout" Target="../slideLayouts/slideLayout692.xml"/><Relationship Id="rId13" Type="http://schemas.openxmlformats.org/officeDocument/2006/relationships/theme" Target="../theme/theme58.xml"/><Relationship Id="rId3" Type="http://schemas.openxmlformats.org/officeDocument/2006/relationships/slideLayout" Target="../slideLayouts/slideLayout687.xml"/><Relationship Id="rId7" Type="http://schemas.openxmlformats.org/officeDocument/2006/relationships/slideLayout" Target="../slideLayouts/slideLayout691.xml"/><Relationship Id="rId12" Type="http://schemas.openxmlformats.org/officeDocument/2006/relationships/slideLayout" Target="../slideLayouts/slideLayout696.xml"/><Relationship Id="rId2" Type="http://schemas.openxmlformats.org/officeDocument/2006/relationships/slideLayout" Target="../slideLayouts/slideLayout686.xml"/><Relationship Id="rId1" Type="http://schemas.openxmlformats.org/officeDocument/2006/relationships/slideLayout" Target="../slideLayouts/slideLayout685.xml"/><Relationship Id="rId6" Type="http://schemas.openxmlformats.org/officeDocument/2006/relationships/slideLayout" Target="../slideLayouts/slideLayout690.xml"/><Relationship Id="rId11" Type="http://schemas.openxmlformats.org/officeDocument/2006/relationships/slideLayout" Target="../slideLayouts/slideLayout695.xml"/><Relationship Id="rId5" Type="http://schemas.openxmlformats.org/officeDocument/2006/relationships/slideLayout" Target="../slideLayouts/slideLayout689.xml"/><Relationship Id="rId10" Type="http://schemas.openxmlformats.org/officeDocument/2006/relationships/slideLayout" Target="../slideLayouts/slideLayout694.xml"/><Relationship Id="rId4" Type="http://schemas.openxmlformats.org/officeDocument/2006/relationships/slideLayout" Target="../slideLayouts/slideLayout688.xml"/><Relationship Id="rId9" Type="http://schemas.openxmlformats.org/officeDocument/2006/relationships/slideLayout" Target="../slideLayouts/slideLayout693.xml"/><Relationship Id="rId14" Type="http://schemas.openxmlformats.org/officeDocument/2006/relationships/image" Target="../media/image1.png"/></Relationships>
</file>

<file path=ppt/slideMasters/_rels/slideMaster59.xml.rels><?xml version="1.0" encoding="UTF-8" standalone="yes"?>
<Relationships xmlns="http://schemas.openxmlformats.org/package/2006/relationships"><Relationship Id="rId8" Type="http://schemas.openxmlformats.org/officeDocument/2006/relationships/slideLayout" Target="../slideLayouts/slideLayout704.xml"/><Relationship Id="rId13" Type="http://schemas.openxmlformats.org/officeDocument/2006/relationships/theme" Target="../theme/theme59.xml"/><Relationship Id="rId3" Type="http://schemas.openxmlformats.org/officeDocument/2006/relationships/slideLayout" Target="../slideLayouts/slideLayout699.xml"/><Relationship Id="rId7" Type="http://schemas.openxmlformats.org/officeDocument/2006/relationships/slideLayout" Target="../slideLayouts/slideLayout703.xml"/><Relationship Id="rId12" Type="http://schemas.openxmlformats.org/officeDocument/2006/relationships/slideLayout" Target="../slideLayouts/slideLayout708.xml"/><Relationship Id="rId2" Type="http://schemas.openxmlformats.org/officeDocument/2006/relationships/slideLayout" Target="../slideLayouts/slideLayout698.xml"/><Relationship Id="rId1" Type="http://schemas.openxmlformats.org/officeDocument/2006/relationships/slideLayout" Target="../slideLayouts/slideLayout697.xml"/><Relationship Id="rId6" Type="http://schemas.openxmlformats.org/officeDocument/2006/relationships/slideLayout" Target="../slideLayouts/slideLayout702.xml"/><Relationship Id="rId11" Type="http://schemas.openxmlformats.org/officeDocument/2006/relationships/slideLayout" Target="../slideLayouts/slideLayout707.xml"/><Relationship Id="rId5" Type="http://schemas.openxmlformats.org/officeDocument/2006/relationships/slideLayout" Target="../slideLayouts/slideLayout701.xml"/><Relationship Id="rId10" Type="http://schemas.openxmlformats.org/officeDocument/2006/relationships/slideLayout" Target="../slideLayouts/slideLayout706.xml"/><Relationship Id="rId4" Type="http://schemas.openxmlformats.org/officeDocument/2006/relationships/slideLayout" Target="../slideLayouts/slideLayout700.xml"/><Relationship Id="rId9" Type="http://schemas.openxmlformats.org/officeDocument/2006/relationships/slideLayout" Target="../slideLayouts/slideLayout705.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png"/></Relationships>
</file>

<file path=ppt/slideMasters/_rels/slideMaster60.xml.rels><?xml version="1.0" encoding="UTF-8" standalone="yes"?>
<Relationships xmlns="http://schemas.openxmlformats.org/package/2006/relationships"><Relationship Id="rId8" Type="http://schemas.openxmlformats.org/officeDocument/2006/relationships/slideLayout" Target="../slideLayouts/slideLayout716.xml"/><Relationship Id="rId13" Type="http://schemas.openxmlformats.org/officeDocument/2006/relationships/theme" Target="../theme/theme60.xml"/><Relationship Id="rId3" Type="http://schemas.openxmlformats.org/officeDocument/2006/relationships/slideLayout" Target="../slideLayouts/slideLayout711.xml"/><Relationship Id="rId7" Type="http://schemas.openxmlformats.org/officeDocument/2006/relationships/slideLayout" Target="../slideLayouts/slideLayout715.xml"/><Relationship Id="rId12" Type="http://schemas.openxmlformats.org/officeDocument/2006/relationships/slideLayout" Target="../slideLayouts/slideLayout720.xml"/><Relationship Id="rId2" Type="http://schemas.openxmlformats.org/officeDocument/2006/relationships/slideLayout" Target="../slideLayouts/slideLayout710.xml"/><Relationship Id="rId1" Type="http://schemas.openxmlformats.org/officeDocument/2006/relationships/slideLayout" Target="../slideLayouts/slideLayout709.xml"/><Relationship Id="rId6" Type="http://schemas.openxmlformats.org/officeDocument/2006/relationships/slideLayout" Target="../slideLayouts/slideLayout714.xml"/><Relationship Id="rId11" Type="http://schemas.openxmlformats.org/officeDocument/2006/relationships/slideLayout" Target="../slideLayouts/slideLayout719.xml"/><Relationship Id="rId5" Type="http://schemas.openxmlformats.org/officeDocument/2006/relationships/slideLayout" Target="../slideLayouts/slideLayout713.xml"/><Relationship Id="rId10" Type="http://schemas.openxmlformats.org/officeDocument/2006/relationships/slideLayout" Target="../slideLayouts/slideLayout718.xml"/><Relationship Id="rId4" Type="http://schemas.openxmlformats.org/officeDocument/2006/relationships/slideLayout" Target="../slideLayouts/slideLayout712.xml"/><Relationship Id="rId9" Type="http://schemas.openxmlformats.org/officeDocument/2006/relationships/slideLayout" Target="../slideLayouts/slideLayout717.xml"/><Relationship Id="rId14" Type="http://schemas.openxmlformats.org/officeDocument/2006/relationships/image" Target="../media/image1.png"/></Relationships>
</file>

<file path=ppt/slideMasters/_rels/slideMaster61.xml.rels><?xml version="1.0" encoding="UTF-8" standalone="yes"?>
<Relationships xmlns="http://schemas.openxmlformats.org/package/2006/relationships"><Relationship Id="rId8" Type="http://schemas.openxmlformats.org/officeDocument/2006/relationships/slideLayout" Target="../slideLayouts/slideLayout728.xml"/><Relationship Id="rId13" Type="http://schemas.openxmlformats.org/officeDocument/2006/relationships/theme" Target="../theme/theme61.xml"/><Relationship Id="rId3" Type="http://schemas.openxmlformats.org/officeDocument/2006/relationships/slideLayout" Target="../slideLayouts/slideLayout723.xml"/><Relationship Id="rId7" Type="http://schemas.openxmlformats.org/officeDocument/2006/relationships/slideLayout" Target="../slideLayouts/slideLayout727.xml"/><Relationship Id="rId12" Type="http://schemas.openxmlformats.org/officeDocument/2006/relationships/slideLayout" Target="../slideLayouts/slideLayout732.xml"/><Relationship Id="rId2" Type="http://schemas.openxmlformats.org/officeDocument/2006/relationships/slideLayout" Target="../slideLayouts/slideLayout722.xml"/><Relationship Id="rId1" Type="http://schemas.openxmlformats.org/officeDocument/2006/relationships/slideLayout" Target="../slideLayouts/slideLayout721.xml"/><Relationship Id="rId6" Type="http://schemas.openxmlformats.org/officeDocument/2006/relationships/slideLayout" Target="../slideLayouts/slideLayout726.xml"/><Relationship Id="rId11" Type="http://schemas.openxmlformats.org/officeDocument/2006/relationships/slideLayout" Target="../slideLayouts/slideLayout731.xml"/><Relationship Id="rId5" Type="http://schemas.openxmlformats.org/officeDocument/2006/relationships/slideLayout" Target="../slideLayouts/slideLayout725.xml"/><Relationship Id="rId10" Type="http://schemas.openxmlformats.org/officeDocument/2006/relationships/slideLayout" Target="../slideLayouts/slideLayout730.xml"/><Relationship Id="rId4" Type="http://schemas.openxmlformats.org/officeDocument/2006/relationships/slideLayout" Target="../slideLayouts/slideLayout724.xml"/><Relationship Id="rId9" Type="http://schemas.openxmlformats.org/officeDocument/2006/relationships/slideLayout" Target="../slideLayouts/slideLayout729.xml"/><Relationship Id="rId14" Type="http://schemas.openxmlformats.org/officeDocument/2006/relationships/image" Target="../media/image2.png"/></Relationships>
</file>

<file path=ppt/slideMasters/_rels/slideMaster62.xml.rels><?xml version="1.0" encoding="UTF-8" standalone="yes"?>
<Relationships xmlns="http://schemas.openxmlformats.org/package/2006/relationships"><Relationship Id="rId8" Type="http://schemas.openxmlformats.org/officeDocument/2006/relationships/slideLayout" Target="../slideLayouts/slideLayout740.xml"/><Relationship Id="rId13" Type="http://schemas.openxmlformats.org/officeDocument/2006/relationships/theme" Target="../theme/theme62.xml"/><Relationship Id="rId3" Type="http://schemas.openxmlformats.org/officeDocument/2006/relationships/slideLayout" Target="../slideLayouts/slideLayout735.xml"/><Relationship Id="rId7" Type="http://schemas.openxmlformats.org/officeDocument/2006/relationships/slideLayout" Target="../slideLayouts/slideLayout739.xml"/><Relationship Id="rId12" Type="http://schemas.openxmlformats.org/officeDocument/2006/relationships/slideLayout" Target="../slideLayouts/slideLayout744.xml"/><Relationship Id="rId2" Type="http://schemas.openxmlformats.org/officeDocument/2006/relationships/slideLayout" Target="../slideLayouts/slideLayout734.xml"/><Relationship Id="rId1" Type="http://schemas.openxmlformats.org/officeDocument/2006/relationships/slideLayout" Target="../slideLayouts/slideLayout733.xml"/><Relationship Id="rId6" Type="http://schemas.openxmlformats.org/officeDocument/2006/relationships/slideLayout" Target="../slideLayouts/slideLayout738.xml"/><Relationship Id="rId11" Type="http://schemas.openxmlformats.org/officeDocument/2006/relationships/slideLayout" Target="../slideLayouts/slideLayout743.xml"/><Relationship Id="rId5" Type="http://schemas.openxmlformats.org/officeDocument/2006/relationships/slideLayout" Target="../slideLayouts/slideLayout737.xml"/><Relationship Id="rId10" Type="http://schemas.openxmlformats.org/officeDocument/2006/relationships/slideLayout" Target="../slideLayouts/slideLayout742.xml"/><Relationship Id="rId4" Type="http://schemas.openxmlformats.org/officeDocument/2006/relationships/slideLayout" Target="../slideLayouts/slideLayout736.xml"/><Relationship Id="rId9" Type="http://schemas.openxmlformats.org/officeDocument/2006/relationships/slideLayout" Target="../slideLayouts/slideLayout741.xml"/><Relationship Id="rId14" Type="http://schemas.openxmlformats.org/officeDocument/2006/relationships/image" Target="../media/image1.png"/></Relationships>
</file>

<file path=ppt/slideMasters/_rels/slideMaster63.xml.rels><?xml version="1.0" encoding="UTF-8" standalone="yes"?>
<Relationships xmlns="http://schemas.openxmlformats.org/package/2006/relationships"><Relationship Id="rId8" Type="http://schemas.openxmlformats.org/officeDocument/2006/relationships/slideLayout" Target="../slideLayouts/slideLayout752.xml"/><Relationship Id="rId13" Type="http://schemas.openxmlformats.org/officeDocument/2006/relationships/theme" Target="../theme/theme63.xml"/><Relationship Id="rId3" Type="http://schemas.openxmlformats.org/officeDocument/2006/relationships/slideLayout" Target="../slideLayouts/slideLayout747.xml"/><Relationship Id="rId7" Type="http://schemas.openxmlformats.org/officeDocument/2006/relationships/slideLayout" Target="../slideLayouts/slideLayout751.xml"/><Relationship Id="rId12" Type="http://schemas.openxmlformats.org/officeDocument/2006/relationships/slideLayout" Target="../slideLayouts/slideLayout756.xml"/><Relationship Id="rId2" Type="http://schemas.openxmlformats.org/officeDocument/2006/relationships/slideLayout" Target="../slideLayouts/slideLayout746.xml"/><Relationship Id="rId1" Type="http://schemas.openxmlformats.org/officeDocument/2006/relationships/slideLayout" Target="../slideLayouts/slideLayout745.xml"/><Relationship Id="rId6" Type="http://schemas.openxmlformats.org/officeDocument/2006/relationships/slideLayout" Target="../slideLayouts/slideLayout750.xml"/><Relationship Id="rId11" Type="http://schemas.openxmlformats.org/officeDocument/2006/relationships/slideLayout" Target="../slideLayouts/slideLayout755.xml"/><Relationship Id="rId5" Type="http://schemas.openxmlformats.org/officeDocument/2006/relationships/slideLayout" Target="../slideLayouts/slideLayout749.xml"/><Relationship Id="rId10" Type="http://schemas.openxmlformats.org/officeDocument/2006/relationships/slideLayout" Target="../slideLayouts/slideLayout754.xml"/><Relationship Id="rId4" Type="http://schemas.openxmlformats.org/officeDocument/2006/relationships/slideLayout" Target="../slideLayouts/slideLayout748.xml"/><Relationship Id="rId9" Type="http://schemas.openxmlformats.org/officeDocument/2006/relationships/slideLayout" Target="../slideLayouts/slideLayout753.xml"/><Relationship Id="rId14" Type="http://schemas.openxmlformats.org/officeDocument/2006/relationships/image" Target="../media/image1.png"/></Relationships>
</file>

<file path=ppt/slideMasters/_rels/slideMaster64.xml.rels><?xml version="1.0" encoding="UTF-8" standalone="yes"?>
<Relationships xmlns="http://schemas.openxmlformats.org/package/2006/relationships"><Relationship Id="rId8" Type="http://schemas.openxmlformats.org/officeDocument/2006/relationships/slideLayout" Target="../slideLayouts/slideLayout764.xml"/><Relationship Id="rId13" Type="http://schemas.openxmlformats.org/officeDocument/2006/relationships/theme" Target="../theme/theme64.xml"/><Relationship Id="rId3" Type="http://schemas.openxmlformats.org/officeDocument/2006/relationships/slideLayout" Target="../slideLayouts/slideLayout759.xml"/><Relationship Id="rId7" Type="http://schemas.openxmlformats.org/officeDocument/2006/relationships/slideLayout" Target="../slideLayouts/slideLayout763.xml"/><Relationship Id="rId12" Type="http://schemas.openxmlformats.org/officeDocument/2006/relationships/slideLayout" Target="../slideLayouts/slideLayout768.xml"/><Relationship Id="rId2" Type="http://schemas.openxmlformats.org/officeDocument/2006/relationships/slideLayout" Target="../slideLayouts/slideLayout758.xml"/><Relationship Id="rId1" Type="http://schemas.openxmlformats.org/officeDocument/2006/relationships/slideLayout" Target="../slideLayouts/slideLayout757.xml"/><Relationship Id="rId6" Type="http://schemas.openxmlformats.org/officeDocument/2006/relationships/slideLayout" Target="../slideLayouts/slideLayout762.xml"/><Relationship Id="rId11" Type="http://schemas.openxmlformats.org/officeDocument/2006/relationships/slideLayout" Target="../slideLayouts/slideLayout767.xml"/><Relationship Id="rId5" Type="http://schemas.openxmlformats.org/officeDocument/2006/relationships/slideLayout" Target="../slideLayouts/slideLayout761.xml"/><Relationship Id="rId10" Type="http://schemas.openxmlformats.org/officeDocument/2006/relationships/slideLayout" Target="../slideLayouts/slideLayout766.xml"/><Relationship Id="rId4" Type="http://schemas.openxmlformats.org/officeDocument/2006/relationships/slideLayout" Target="../slideLayouts/slideLayout760.xml"/><Relationship Id="rId9" Type="http://schemas.openxmlformats.org/officeDocument/2006/relationships/slideLayout" Target="../slideLayouts/slideLayout765.xml"/><Relationship Id="rId14" Type="http://schemas.openxmlformats.org/officeDocument/2006/relationships/image" Target="../media/image1.png"/></Relationships>
</file>

<file path=ppt/slideMasters/_rels/slideMaster65.xml.rels><?xml version="1.0" encoding="UTF-8" standalone="yes"?>
<Relationships xmlns="http://schemas.openxmlformats.org/package/2006/relationships"><Relationship Id="rId8" Type="http://schemas.openxmlformats.org/officeDocument/2006/relationships/slideLayout" Target="../slideLayouts/slideLayout776.xml"/><Relationship Id="rId13" Type="http://schemas.openxmlformats.org/officeDocument/2006/relationships/theme" Target="../theme/theme65.xml"/><Relationship Id="rId3" Type="http://schemas.openxmlformats.org/officeDocument/2006/relationships/slideLayout" Target="../slideLayouts/slideLayout771.xml"/><Relationship Id="rId7" Type="http://schemas.openxmlformats.org/officeDocument/2006/relationships/slideLayout" Target="../slideLayouts/slideLayout775.xml"/><Relationship Id="rId12" Type="http://schemas.openxmlformats.org/officeDocument/2006/relationships/slideLayout" Target="../slideLayouts/slideLayout780.xml"/><Relationship Id="rId2" Type="http://schemas.openxmlformats.org/officeDocument/2006/relationships/slideLayout" Target="../slideLayouts/slideLayout770.xml"/><Relationship Id="rId1" Type="http://schemas.openxmlformats.org/officeDocument/2006/relationships/slideLayout" Target="../slideLayouts/slideLayout769.xml"/><Relationship Id="rId6" Type="http://schemas.openxmlformats.org/officeDocument/2006/relationships/slideLayout" Target="../slideLayouts/slideLayout774.xml"/><Relationship Id="rId11" Type="http://schemas.openxmlformats.org/officeDocument/2006/relationships/slideLayout" Target="../slideLayouts/slideLayout779.xml"/><Relationship Id="rId5" Type="http://schemas.openxmlformats.org/officeDocument/2006/relationships/slideLayout" Target="../slideLayouts/slideLayout773.xml"/><Relationship Id="rId10" Type="http://schemas.openxmlformats.org/officeDocument/2006/relationships/slideLayout" Target="../slideLayouts/slideLayout778.xml"/><Relationship Id="rId4" Type="http://schemas.openxmlformats.org/officeDocument/2006/relationships/slideLayout" Target="../slideLayouts/slideLayout772.xml"/><Relationship Id="rId9" Type="http://schemas.openxmlformats.org/officeDocument/2006/relationships/slideLayout" Target="../slideLayouts/slideLayout777.xml"/><Relationship Id="rId14" Type="http://schemas.openxmlformats.org/officeDocument/2006/relationships/image" Target="../media/image1.png"/></Relationships>
</file>

<file path=ppt/slideMasters/_rels/slideMaster66.xml.rels><?xml version="1.0" encoding="UTF-8" standalone="yes"?>
<Relationships xmlns="http://schemas.openxmlformats.org/package/2006/relationships"><Relationship Id="rId8" Type="http://schemas.openxmlformats.org/officeDocument/2006/relationships/slideLayout" Target="../slideLayouts/slideLayout788.xml"/><Relationship Id="rId13" Type="http://schemas.openxmlformats.org/officeDocument/2006/relationships/theme" Target="../theme/theme66.xml"/><Relationship Id="rId3" Type="http://schemas.openxmlformats.org/officeDocument/2006/relationships/slideLayout" Target="../slideLayouts/slideLayout783.xml"/><Relationship Id="rId7" Type="http://schemas.openxmlformats.org/officeDocument/2006/relationships/slideLayout" Target="../slideLayouts/slideLayout787.xml"/><Relationship Id="rId12" Type="http://schemas.openxmlformats.org/officeDocument/2006/relationships/slideLayout" Target="../slideLayouts/slideLayout792.xml"/><Relationship Id="rId2" Type="http://schemas.openxmlformats.org/officeDocument/2006/relationships/slideLayout" Target="../slideLayouts/slideLayout782.xml"/><Relationship Id="rId1" Type="http://schemas.openxmlformats.org/officeDocument/2006/relationships/slideLayout" Target="../slideLayouts/slideLayout781.xml"/><Relationship Id="rId6" Type="http://schemas.openxmlformats.org/officeDocument/2006/relationships/slideLayout" Target="../slideLayouts/slideLayout786.xml"/><Relationship Id="rId11" Type="http://schemas.openxmlformats.org/officeDocument/2006/relationships/slideLayout" Target="../slideLayouts/slideLayout791.xml"/><Relationship Id="rId5" Type="http://schemas.openxmlformats.org/officeDocument/2006/relationships/slideLayout" Target="../slideLayouts/slideLayout785.xml"/><Relationship Id="rId10" Type="http://schemas.openxmlformats.org/officeDocument/2006/relationships/slideLayout" Target="../slideLayouts/slideLayout790.xml"/><Relationship Id="rId4" Type="http://schemas.openxmlformats.org/officeDocument/2006/relationships/slideLayout" Target="../slideLayouts/slideLayout784.xml"/><Relationship Id="rId9" Type="http://schemas.openxmlformats.org/officeDocument/2006/relationships/slideLayout" Target="../slideLayouts/slideLayout789.xml"/><Relationship Id="rId14" Type="http://schemas.openxmlformats.org/officeDocument/2006/relationships/image" Target="../media/image2.png"/></Relationships>
</file>

<file path=ppt/slideMasters/_rels/slideMaster67.xml.rels><?xml version="1.0" encoding="UTF-8" standalone="yes"?>
<Relationships xmlns="http://schemas.openxmlformats.org/package/2006/relationships"><Relationship Id="rId8" Type="http://schemas.openxmlformats.org/officeDocument/2006/relationships/slideLayout" Target="../slideLayouts/slideLayout800.xml"/><Relationship Id="rId13" Type="http://schemas.openxmlformats.org/officeDocument/2006/relationships/theme" Target="../theme/theme67.xml"/><Relationship Id="rId3" Type="http://schemas.openxmlformats.org/officeDocument/2006/relationships/slideLayout" Target="../slideLayouts/slideLayout795.xml"/><Relationship Id="rId7" Type="http://schemas.openxmlformats.org/officeDocument/2006/relationships/slideLayout" Target="../slideLayouts/slideLayout799.xml"/><Relationship Id="rId12" Type="http://schemas.openxmlformats.org/officeDocument/2006/relationships/slideLayout" Target="../slideLayouts/slideLayout804.xml"/><Relationship Id="rId2" Type="http://schemas.openxmlformats.org/officeDocument/2006/relationships/slideLayout" Target="../slideLayouts/slideLayout794.xml"/><Relationship Id="rId1" Type="http://schemas.openxmlformats.org/officeDocument/2006/relationships/slideLayout" Target="../slideLayouts/slideLayout793.xml"/><Relationship Id="rId6" Type="http://schemas.openxmlformats.org/officeDocument/2006/relationships/slideLayout" Target="../slideLayouts/slideLayout798.xml"/><Relationship Id="rId11" Type="http://schemas.openxmlformats.org/officeDocument/2006/relationships/slideLayout" Target="../slideLayouts/slideLayout803.xml"/><Relationship Id="rId5" Type="http://schemas.openxmlformats.org/officeDocument/2006/relationships/slideLayout" Target="../slideLayouts/slideLayout797.xml"/><Relationship Id="rId10" Type="http://schemas.openxmlformats.org/officeDocument/2006/relationships/slideLayout" Target="../slideLayouts/slideLayout802.xml"/><Relationship Id="rId4" Type="http://schemas.openxmlformats.org/officeDocument/2006/relationships/slideLayout" Target="../slideLayouts/slideLayout796.xml"/><Relationship Id="rId9" Type="http://schemas.openxmlformats.org/officeDocument/2006/relationships/slideLayout" Target="../slideLayouts/slideLayout801.xml"/><Relationship Id="rId14" Type="http://schemas.openxmlformats.org/officeDocument/2006/relationships/image" Target="../media/image1.png"/></Relationships>
</file>

<file path=ppt/slideMasters/_rels/slideMaster68.xml.rels><?xml version="1.0" encoding="UTF-8" standalone="yes"?>
<Relationships xmlns="http://schemas.openxmlformats.org/package/2006/relationships"><Relationship Id="rId8" Type="http://schemas.openxmlformats.org/officeDocument/2006/relationships/slideLayout" Target="../slideLayouts/slideLayout812.xml"/><Relationship Id="rId13" Type="http://schemas.openxmlformats.org/officeDocument/2006/relationships/theme" Target="../theme/theme68.xml"/><Relationship Id="rId3" Type="http://schemas.openxmlformats.org/officeDocument/2006/relationships/slideLayout" Target="../slideLayouts/slideLayout807.xml"/><Relationship Id="rId7" Type="http://schemas.openxmlformats.org/officeDocument/2006/relationships/slideLayout" Target="../slideLayouts/slideLayout811.xml"/><Relationship Id="rId12" Type="http://schemas.openxmlformats.org/officeDocument/2006/relationships/slideLayout" Target="../slideLayouts/slideLayout816.xml"/><Relationship Id="rId2" Type="http://schemas.openxmlformats.org/officeDocument/2006/relationships/slideLayout" Target="../slideLayouts/slideLayout806.xml"/><Relationship Id="rId1" Type="http://schemas.openxmlformats.org/officeDocument/2006/relationships/slideLayout" Target="../slideLayouts/slideLayout805.xml"/><Relationship Id="rId6" Type="http://schemas.openxmlformats.org/officeDocument/2006/relationships/slideLayout" Target="../slideLayouts/slideLayout810.xml"/><Relationship Id="rId11" Type="http://schemas.openxmlformats.org/officeDocument/2006/relationships/slideLayout" Target="../slideLayouts/slideLayout815.xml"/><Relationship Id="rId5" Type="http://schemas.openxmlformats.org/officeDocument/2006/relationships/slideLayout" Target="../slideLayouts/slideLayout809.xml"/><Relationship Id="rId10" Type="http://schemas.openxmlformats.org/officeDocument/2006/relationships/slideLayout" Target="../slideLayouts/slideLayout814.xml"/><Relationship Id="rId4" Type="http://schemas.openxmlformats.org/officeDocument/2006/relationships/slideLayout" Target="../slideLayouts/slideLayout808.xml"/><Relationship Id="rId9" Type="http://schemas.openxmlformats.org/officeDocument/2006/relationships/slideLayout" Target="../slideLayouts/slideLayout813.xml"/><Relationship Id="rId14" Type="http://schemas.openxmlformats.org/officeDocument/2006/relationships/image" Target="../media/image2.png"/></Relationships>
</file>

<file path=ppt/slideMasters/_rels/slideMaster69.xml.rels><?xml version="1.0" encoding="UTF-8" standalone="yes"?>
<Relationships xmlns="http://schemas.openxmlformats.org/package/2006/relationships"><Relationship Id="rId8" Type="http://schemas.openxmlformats.org/officeDocument/2006/relationships/slideLayout" Target="../slideLayouts/slideLayout824.xml"/><Relationship Id="rId13" Type="http://schemas.openxmlformats.org/officeDocument/2006/relationships/theme" Target="../theme/theme69.xml"/><Relationship Id="rId3" Type="http://schemas.openxmlformats.org/officeDocument/2006/relationships/slideLayout" Target="../slideLayouts/slideLayout819.xml"/><Relationship Id="rId7" Type="http://schemas.openxmlformats.org/officeDocument/2006/relationships/slideLayout" Target="../slideLayouts/slideLayout823.xml"/><Relationship Id="rId12" Type="http://schemas.openxmlformats.org/officeDocument/2006/relationships/slideLayout" Target="../slideLayouts/slideLayout828.xml"/><Relationship Id="rId2" Type="http://schemas.openxmlformats.org/officeDocument/2006/relationships/slideLayout" Target="../slideLayouts/slideLayout818.xml"/><Relationship Id="rId1" Type="http://schemas.openxmlformats.org/officeDocument/2006/relationships/slideLayout" Target="../slideLayouts/slideLayout817.xml"/><Relationship Id="rId6" Type="http://schemas.openxmlformats.org/officeDocument/2006/relationships/slideLayout" Target="../slideLayouts/slideLayout822.xml"/><Relationship Id="rId11" Type="http://schemas.openxmlformats.org/officeDocument/2006/relationships/slideLayout" Target="../slideLayouts/slideLayout827.xml"/><Relationship Id="rId5" Type="http://schemas.openxmlformats.org/officeDocument/2006/relationships/slideLayout" Target="../slideLayouts/slideLayout821.xml"/><Relationship Id="rId10" Type="http://schemas.openxmlformats.org/officeDocument/2006/relationships/slideLayout" Target="../slideLayouts/slideLayout826.xml"/><Relationship Id="rId4" Type="http://schemas.openxmlformats.org/officeDocument/2006/relationships/slideLayout" Target="../slideLayouts/slideLayout820.xml"/><Relationship Id="rId9" Type="http://schemas.openxmlformats.org/officeDocument/2006/relationships/slideLayout" Target="../slideLayouts/slideLayout825.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2.png"/></Relationships>
</file>

<file path=ppt/slideMasters/_rels/slideMaster70.xml.rels><?xml version="1.0" encoding="UTF-8" standalone="yes"?>
<Relationships xmlns="http://schemas.openxmlformats.org/package/2006/relationships"><Relationship Id="rId8" Type="http://schemas.openxmlformats.org/officeDocument/2006/relationships/slideLayout" Target="../slideLayouts/slideLayout836.xml"/><Relationship Id="rId13" Type="http://schemas.openxmlformats.org/officeDocument/2006/relationships/theme" Target="../theme/theme70.xml"/><Relationship Id="rId3" Type="http://schemas.openxmlformats.org/officeDocument/2006/relationships/slideLayout" Target="../slideLayouts/slideLayout831.xml"/><Relationship Id="rId7" Type="http://schemas.openxmlformats.org/officeDocument/2006/relationships/slideLayout" Target="../slideLayouts/slideLayout835.xml"/><Relationship Id="rId12" Type="http://schemas.openxmlformats.org/officeDocument/2006/relationships/slideLayout" Target="../slideLayouts/slideLayout840.xml"/><Relationship Id="rId2" Type="http://schemas.openxmlformats.org/officeDocument/2006/relationships/slideLayout" Target="../slideLayouts/slideLayout830.xml"/><Relationship Id="rId1" Type="http://schemas.openxmlformats.org/officeDocument/2006/relationships/slideLayout" Target="../slideLayouts/slideLayout829.xml"/><Relationship Id="rId6" Type="http://schemas.openxmlformats.org/officeDocument/2006/relationships/slideLayout" Target="../slideLayouts/slideLayout834.xml"/><Relationship Id="rId11" Type="http://schemas.openxmlformats.org/officeDocument/2006/relationships/slideLayout" Target="../slideLayouts/slideLayout839.xml"/><Relationship Id="rId5" Type="http://schemas.openxmlformats.org/officeDocument/2006/relationships/slideLayout" Target="../slideLayouts/slideLayout833.xml"/><Relationship Id="rId10" Type="http://schemas.openxmlformats.org/officeDocument/2006/relationships/slideLayout" Target="../slideLayouts/slideLayout838.xml"/><Relationship Id="rId4" Type="http://schemas.openxmlformats.org/officeDocument/2006/relationships/slideLayout" Target="../slideLayouts/slideLayout832.xml"/><Relationship Id="rId9" Type="http://schemas.openxmlformats.org/officeDocument/2006/relationships/slideLayout" Target="../slideLayouts/slideLayout837.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933F6338-1910-D505-F645-D80A4B349E50}"/>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7" name="PlaceHolder 1">
            <a:extLst>
              <a:ext uri="{FF2B5EF4-FFF2-40B4-BE49-F238E27FC236}">
                <a16:creationId xmlns:a16="http://schemas.microsoft.com/office/drawing/2014/main" id="{D60810B2-917C-1086-99AE-FCA1FE8F68D5}"/>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36A1AF27-B87F-FEF8-E868-1DD3B1A2FE83}"/>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6D5DE7D6-D318-7A23-C5D2-D76474D1B3EE}"/>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1030" name="Gráfico 19">
            <a:extLst>
              <a:ext uri="{FF2B5EF4-FFF2-40B4-BE49-F238E27FC236}">
                <a16:creationId xmlns:a16="http://schemas.microsoft.com/office/drawing/2014/main" id="{A1F03E27-BC64-8C73-DE39-2DE84C7AEFF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68B332B4-A0CC-3620-58FD-917737948406}"/>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688" r:id="rId1"/>
    <p:sldLayoutId id="2147484689" r:id="rId2"/>
    <p:sldLayoutId id="2147484690" r:id="rId3"/>
    <p:sldLayoutId id="2147484691" r:id="rId4"/>
    <p:sldLayoutId id="2147484692" r:id="rId5"/>
    <p:sldLayoutId id="2147484693" r:id="rId6"/>
    <p:sldLayoutId id="2147484694" r:id="rId7"/>
    <p:sldLayoutId id="2147484695" r:id="rId8"/>
    <p:sldLayoutId id="2147484696" r:id="rId9"/>
    <p:sldLayoutId id="2147484697" r:id="rId10"/>
    <p:sldLayoutId id="2147484698" r:id="rId11"/>
    <p:sldLayoutId id="214748469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EFF7F2C8-A422-60A8-9195-E828F0D6E0CA}"/>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8" name="Rectángulo 4">
            <a:extLst>
              <a:ext uri="{FF2B5EF4-FFF2-40B4-BE49-F238E27FC236}">
                <a16:creationId xmlns:a16="http://schemas.microsoft.com/office/drawing/2014/main" id="{E9A6F77B-3BDA-59E1-C142-9505A58CB7E9}"/>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9" name="PlaceHolder 1">
            <a:extLst>
              <a:ext uri="{FF2B5EF4-FFF2-40B4-BE49-F238E27FC236}">
                <a16:creationId xmlns:a16="http://schemas.microsoft.com/office/drawing/2014/main" id="{F6FD9159-0783-2299-0C19-316AD50E5ED6}"/>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EEE6D749-514B-41B5-B24B-849025D4D74A}"/>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20486" name="Gráfico 3">
            <a:extLst>
              <a:ext uri="{FF2B5EF4-FFF2-40B4-BE49-F238E27FC236}">
                <a16:creationId xmlns:a16="http://schemas.microsoft.com/office/drawing/2014/main" id="{983E93C7-E488-977E-1F44-522082FD2EF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52D4E571-5B33-AFE6-7FB2-7BD90FD89169}"/>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28024010-D7EA-A3D9-B89A-416B8592385C}"/>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916" r:id="rId1"/>
    <p:sldLayoutId id="2147484917" r:id="rId2"/>
    <p:sldLayoutId id="2147484918" r:id="rId3"/>
    <p:sldLayoutId id="2147484919" r:id="rId4"/>
    <p:sldLayoutId id="2147484920" r:id="rId5"/>
    <p:sldLayoutId id="2147484921" r:id="rId6"/>
    <p:sldLayoutId id="2147484922" r:id="rId7"/>
    <p:sldLayoutId id="2147484923" r:id="rId8"/>
    <p:sldLayoutId id="2147484924" r:id="rId9"/>
    <p:sldLayoutId id="2147484925" r:id="rId10"/>
    <p:sldLayoutId id="2147484926" r:id="rId11"/>
    <p:sldLayoutId id="214748492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EA0BDFFE-B417-E3DA-3266-86BEFEEA8816}"/>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8049C429-979F-960B-0956-B574BA8E24E4}"/>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8FE3C50D-E2FC-4973-15F7-C732A51EBCE9}"/>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369DF80B-48BD-6729-EAA4-A7E7C77EFFCE}"/>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74" name="PlaceHolder 4">
            <a:extLst>
              <a:ext uri="{FF2B5EF4-FFF2-40B4-BE49-F238E27FC236}">
                <a16:creationId xmlns:a16="http://schemas.microsoft.com/office/drawing/2014/main" id="{276C7298-D0DB-EC42-06E5-04512DCDC97D}"/>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21511" name="Gráfico 21">
            <a:extLst>
              <a:ext uri="{FF2B5EF4-FFF2-40B4-BE49-F238E27FC236}">
                <a16:creationId xmlns:a16="http://schemas.microsoft.com/office/drawing/2014/main" id="{4799F973-FDE5-591D-680D-C4A19AD50A9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9350ED14-7A56-664D-2B97-1697DF32B296}"/>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928" r:id="rId1"/>
    <p:sldLayoutId id="2147484929" r:id="rId2"/>
    <p:sldLayoutId id="2147484930" r:id="rId3"/>
    <p:sldLayoutId id="2147484931" r:id="rId4"/>
    <p:sldLayoutId id="2147484932" r:id="rId5"/>
    <p:sldLayoutId id="2147484933" r:id="rId6"/>
    <p:sldLayoutId id="2147484934" r:id="rId7"/>
    <p:sldLayoutId id="2147484935" r:id="rId8"/>
    <p:sldLayoutId id="2147484936" r:id="rId9"/>
    <p:sldLayoutId id="2147484937" r:id="rId10"/>
    <p:sldLayoutId id="2147484938" r:id="rId11"/>
    <p:sldLayoutId id="214748493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248FEC2B-4F50-A8DE-BAFC-D461B4A078EA}"/>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235A26ED-C33C-8076-3862-1BBDF06B990D}"/>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625B4922-0E0F-04F0-5540-995CF04716BE}"/>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37AC387A-53C9-F9AB-78AD-5D808657FEAA}"/>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41" name="PlaceHolder 4">
            <a:extLst>
              <a:ext uri="{FF2B5EF4-FFF2-40B4-BE49-F238E27FC236}">
                <a16:creationId xmlns:a16="http://schemas.microsoft.com/office/drawing/2014/main" id="{57B675BB-378F-8300-9C9D-EC81028E89F6}"/>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22535" name="Gráfico 21">
            <a:extLst>
              <a:ext uri="{FF2B5EF4-FFF2-40B4-BE49-F238E27FC236}">
                <a16:creationId xmlns:a16="http://schemas.microsoft.com/office/drawing/2014/main" id="{06F57BE9-DB2F-4C53-F888-EE95ADA960A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B8A77188-17E1-BFBD-048F-FB426676341C}"/>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940" r:id="rId1"/>
    <p:sldLayoutId id="2147484941" r:id="rId2"/>
    <p:sldLayoutId id="2147484942" r:id="rId3"/>
    <p:sldLayoutId id="2147484943" r:id="rId4"/>
    <p:sldLayoutId id="2147484944" r:id="rId5"/>
    <p:sldLayoutId id="2147484945" r:id="rId6"/>
    <p:sldLayoutId id="2147484946" r:id="rId7"/>
    <p:sldLayoutId id="2147484947" r:id="rId8"/>
    <p:sldLayoutId id="2147484948" r:id="rId9"/>
    <p:sldLayoutId id="2147484949" r:id="rId10"/>
    <p:sldLayoutId id="2147484950" r:id="rId11"/>
    <p:sldLayoutId id="214748495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CE80E748-9A92-4689-DCF0-CCC1B2CA40E5}"/>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1" name="Rectángulo 4">
            <a:extLst>
              <a:ext uri="{FF2B5EF4-FFF2-40B4-BE49-F238E27FC236}">
                <a16:creationId xmlns:a16="http://schemas.microsoft.com/office/drawing/2014/main" id="{B64078F3-5B2B-0BCF-3827-32042C3C5FD9}"/>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2" name="PlaceHolder 1">
            <a:extLst>
              <a:ext uri="{FF2B5EF4-FFF2-40B4-BE49-F238E27FC236}">
                <a16:creationId xmlns:a16="http://schemas.microsoft.com/office/drawing/2014/main" id="{9596A70C-1EFD-728B-84F6-C1320137C9AF}"/>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B612E1F0-BD1B-1315-F4B6-A889EB813EBC}"/>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23558" name="Gráfico 3">
            <a:extLst>
              <a:ext uri="{FF2B5EF4-FFF2-40B4-BE49-F238E27FC236}">
                <a16:creationId xmlns:a16="http://schemas.microsoft.com/office/drawing/2014/main" id="{DCEE1E7F-BA24-1C53-9250-F3E79B02FCA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C0915489-A9F2-9A17-5A79-9D1CD0BC5DAE}"/>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D14BF421-0A63-0FC8-DCCE-B7CE2BB4245B}"/>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952" r:id="rId1"/>
    <p:sldLayoutId id="2147484953" r:id="rId2"/>
    <p:sldLayoutId id="2147484954" r:id="rId3"/>
    <p:sldLayoutId id="2147484955" r:id="rId4"/>
    <p:sldLayoutId id="2147484956" r:id="rId5"/>
    <p:sldLayoutId id="2147484957" r:id="rId6"/>
    <p:sldLayoutId id="2147484958" r:id="rId7"/>
    <p:sldLayoutId id="2147484959" r:id="rId8"/>
    <p:sldLayoutId id="2147484960" r:id="rId9"/>
    <p:sldLayoutId id="2147484961" r:id="rId10"/>
    <p:sldLayoutId id="2147484962" r:id="rId11"/>
    <p:sldLayoutId id="214748496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8BEF3F6F-9F3B-EE24-7388-AAAF4927AB5E}"/>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4" name="Rectángulo 8">
            <a:extLst>
              <a:ext uri="{FF2B5EF4-FFF2-40B4-BE49-F238E27FC236}">
                <a16:creationId xmlns:a16="http://schemas.microsoft.com/office/drawing/2014/main" id="{253E921A-2654-3951-238B-07DB31C946A6}"/>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5" name="PlaceHolder 1">
            <a:extLst>
              <a:ext uri="{FF2B5EF4-FFF2-40B4-BE49-F238E27FC236}">
                <a16:creationId xmlns:a16="http://schemas.microsoft.com/office/drawing/2014/main" id="{9A3EC72B-02EF-369B-5B0D-F2F769A37561}"/>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C8EC5684-EEC7-B07F-C733-68A9FA08CE73}"/>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0AF20C50-674D-5623-C529-ED84ACE2F807}"/>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07041B99-11C4-38F0-E00A-7A7B12210402}"/>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24584" name="Gráfico 3">
            <a:extLst>
              <a:ext uri="{FF2B5EF4-FFF2-40B4-BE49-F238E27FC236}">
                <a16:creationId xmlns:a16="http://schemas.microsoft.com/office/drawing/2014/main" id="{F641A807-3CD8-041B-55AA-9D020946AE8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E4E88C62-B5DF-7EFE-F9DA-B51A27A589C6}"/>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4964" r:id="rId1"/>
    <p:sldLayoutId id="2147484965" r:id="rId2"/>
    <p:sldLayoutId id="2147484966" r:id="rId3"/>
    <p:sldLayoutId id="2147484967" r:id="rId4"/>
    <p:sldLayoutId id="2147484968" r:id="rId5"/>
    <p:sldLayoutId id="2147484969" r:id="rId6"/>
    <p:sldLayoutId id="2147484970" r:id="rId7"/>
    <p:sldLayoutId id="2147484971" r:id="rId8"/>
    <p:sldLayoutId id="2147484972" r:id="rId9"/>
    <p:sldLayoutId id="2147484973" r:id="rId10"/>
    <p:sldLayoutId id="2147484974" r:id="rId11"/>
    <p:sldLayoutId id="214748497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B5A95922-3286-7532-4B4A-CC936340EB1C}"/>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7" name="PlaceHolder 1">
            <a:extLst>
              <a:ext uri="{FF2B5EF4-FFF2-40B4-BE49-F238E27FC236}">
                <a16:creationId xmlns:a16="http://schemas.microsoft.com/office/drawing/2014/main" id="{D64FD99E-60E7-19C9-10D6-2788B7125179}"/>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5DE40CF2-0FF0-E4DA-C21C-12556391C244}"/>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BB2A3DDF-881E-79A4-0901-6D6B1E44C65E}"/>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25606" name="Gráfico 19">
            <a:extLst>
              <a:ext uri="{FF2B5EF4-FFF2-40B4-BE49-F238E27FC236}">
                <a16:creationId xmlns:a16="http://schemas.microsoft.com/office/drawing/2014/main" id="{6DE24C3B-C3AB-9C5E-8460-46EC2E09DD7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F7E6C219-DCD6-0563-898D-D5BF61F80FB6}"/>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976" r:id="rId1"/>
    <p:sldLayoutId id="2147484977" r:id="rId2"/>
    <p:sldLayoutId id="2147484978" r:id="rId3"/>
    <p:sldLayoutId id="2147484979" r:id="rId4"/>
    <p:sldLayoutId id="2147484980" r:id="rId5"/>
    <p:sldLayoutId id="2147484981" r:id="rId6"/>
    <p:sldLayoutId id="2147484982" r:id="rId7"/>
    <p:sldLayoutId id="2147484983" r:id="rId8"/>
    <p:sldLayoutId id="2147484984" r:id="rId9"/>
    <p:sldLayoutId id="2147484985" r:id="rId10"/>
    <p:sldLayoutId id="2147484986" r:id="rId11"/>
    <p:sldLayoutId id="214748498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4C5C2EDE-208C-9E8E-23C5-0900CC3F5D3E}"/>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3" name="Rectángulo 9">
            <a:extLst>
              <a:ext uri="{FF2B5EF4-FFF2-40B4-BE49-F238E27FC236}">
                <a16:creationId xmlns:a16="http://schemas.microsoft.com/office/drawing/2014/main" id="{A9EC4E3D-6DEB-9987-220C-53AD996EC208}"/>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4" name="PlaceHolder 1">
            <a:extLst>
              <a:ext uri="{FF2B5EF4-FFF2-40B4-BE49-F238E27FC236}">
                <a16:creationId xmlns:a16="http://schemas.microsoft.com/office/drawing/2014/main" id="{63B4EF4E-C69C-FEC0-B5C8-78AD78DADD8B}"/>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B06CE883-105B-40DA-5890-E85EF9148B26}"/>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768F4FFC-7927-CE7B-5BF8-96016EEDA608}"/>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26631" name="Gráfico 19">
            <a:extLst>
              <a:ext uri="{FF2B5EF4-FFF2-40B4-BE49-F238E27FC236}">
                <a16:creationId xmlns:a16="http://schemas.microsoft.com/office/drawing/2014/main" id="{C7718BBF-8E43-7114-147E-A20C8D32A19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D5B2658A-C1C5-E089-A298-B1E314CD213D}"/>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988" r:id="rId1"/>
    <p:sldLayoutId id="2147484989" r:id="rId2"/>
    <p:sldLayoutId id="2147484990" r:id="rId3"/>
    <p:sldLayoutId id="2147484991" r:id="rId4"/>
    <p:sldLayoutId id="2147484992" r:id="rId5"/>
    <p:sldLayoutId id="2147484993" r:id="rId6"/>
    <p:sldLayoutId id="2147484994" r:id="rId7"/>
    <p:sldLayoutId id="2147484995" r:id="rId8"/>
    <p:sldLayoutId id="2147484996" r:id="rId9"/>
    <p:sldLayoutId id="2147484997" r:id="rId10"/>
    <p:sldLayoutId id="2147484998" r:id="rId11"/>
    <p:sldLayoutId id="214748499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F593271A-FD97-DD47-F1BE-1DDCAD0E72FE}"/>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8" name="Rectángulo 4">
            <a:extLst>
              <a:ext uri="{FF2B5EF4-FFF2-40B4-BE49-F238E27FC236}">
                <a16:creationId xmlns:a16="http://schemas.microsoft.com/office/drawing/2014/main" id="{C9880CFC-D7BC-00FF-56D9-A7D124D7EB9A}"/>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9" name="PlaceHolder 1">
            <a:extLst>
              <a:ext uri="{FF2B5EF4-FFF2-40B4-BE49-F238E27FC236}">
                <a16:creationId xmlns:a16="http://schemas.microsoft.com/office/drawing/2014/main" id="{61E3371D-B9F4-48A4-CC40-BC26536D1143}"/>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8ECCB0E8-DE55-DF42-9292-AB29B738494D}"/>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27654" name="Gráfico 3">
            <a:extLst>
              <a:ext uri="{FF2B5EF4-FFF2-40B4-BE49-F238E27FC236}">
                <a16:creationId xmlns:a16="http://schemas.microsoft.com/office/drawing/2014/main" id="{1BFBC798-F15E-F186-A762-FC2E1CAF097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A60195F6-5AC9-81F5-84B8-E5E303C58BA0}"/>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330B5A77-5676-202F-63DF-F1737BEE204F}"/>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000" r:id="rId1"/>
    <p:sldLayoutId id="2147485001" r:id="rId2"/>
    <p:sldLayoutId id="2147485002" r:id="rId3"/>
    <p:sldLayoutId id="2147485003" r:id="rId4"/>
    <p:sldLayoutId id="2147485004" r:id="rId5"/>
    <p:sldLayoutId id="2147485005" r:id="rId6"/>
    <p:sldLayoutId id="2147485006" r:id="rId7"/>
    <p:sldLayoutId id="2147485007" r:id="rId8"/>
    <p:sldLayoutId id="2147485008" r:id="rId9"/>
    <p:sldLayoutId id="2147485009" r:id="rId10"/>
    <p:sldLayoutId id="2147485010" r:id="rId11"/>
    <p:sldLayoutId id="214748501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DEB28CC2-944A-7220-D8ED-EC51FA30F4A6}"/>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93BDCE6C-F85D-349C-B5F6-C1F00CDDB828}"/>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3FA27720-FF4D-ED7A-08CC-96A7BB14F07B}"/>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7CBD8804-E115-FF54-B3B4-642023FB3099}"/>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74" name="PlaceHolder 4">
            <a:extLst>
              <a:ext uri="{FF2B5EF4-FFF2-40B4-BE49-F238E27FC236}">
                <a16:creationId xmlns:a16="http://schemas.microsoft.com/office/drawing/2014/main" id="{A35CFE3F-FE6C-331E-8CA2-753B8364662A}"/>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28679" name="Gráfico 21">
            <a:extLst>
              <a:ext uri="{FF2B5EF4-FFF2-40B4-BE49-F238E27FC236}">
                <a16:creationId xmlns:a16="http://schemas.microsoft.com/office/drawing/2014/main" id="{E6E6B252-02D2-DDDB-4F0B-864A13AD389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872A1CFB-0EE3-ACB5-64A2-526CAC44B223}"/>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012" r:id="rId1"/>
    <p:sldLayoutId id="2147485013" r:id="rId2"/>
    <p:sldLayoutId id="2147485014" r:id="rId3"/>
    <p:sldLayoutId id="2147485015" r:id="rId4"/>
    <p:sldLayoutId id="2147485016" r:id="rId5"/>
    <p:sldLayoutId id="2147485017" r:id="rId6"/>
    <p:sldLayoutId id="2147485018" r:id="rId7"/>
    <p:sldLayoutId id="2147485019" r:id="rId8"/>
    <p:sldLayoutId id="2147485020" r:id="rId9"/>
    <p:sldLayoutId id="2147485021" r:id="rId10"/>
    <p:sldLayoutId id="2147485022" r:id="rId11"/>
    <p:sldLayoutId id="214748502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4D118074-A012-A9F8-CF38-F4D4B6E2079B}"/>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669B41D5-1408-FB35-9BAE-FAABCA2D0891}"/>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E56AA6CC-8CAC-0B7C-8882-A91B02FAD06A}"/>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64AB6E2F-0525-EA51-D2C0-B2504535704D}"/>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41" name="PlaceHolder 4">
            <a:extLst>
              <a:ext uri="{FF2B5EF4-FFF2-40B4-BE49-F238E27FC236}">
                <a16:creationId xmlns:a16="http://schemas.microsoft.com/office/drawing/2014/main" id="{BC7F76D8-10B3-176D-CD16-FCA4B813FA21}"/>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29703" name="Gráfico 21">
            <a:extLst>
              <a:ext uri="{FF2B5EF4-FFF2-40B4-BE49-F238E27FC236}">
                <a16:creationId xmlns:a16="http://schemas.microsoft.com/office/drawing/2014/main" id="{28BA0746-555C-41EF-EBAA-F2465519CB2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64EACAA1-1DDD-D0FF-BEB5-2AF67D016B65}"/>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024" r:id="rId1"/>
    <p:sldLayoutId id="2147485025" r:id="rId2"/>
    <p:sldLayoutId id="2147485026" r:id="rId3"/>
    <p:sldLayoutId id="2147485027" r:id="rId4"/>
    <p:sldLayoutId id="2147485028" r:id="rId5"/>
    <p:sldLayoutId id="2147485029" r:id="rId6"/>
    <p:sldLayoutId id="2147485030" r:id="rId7"/>
    <p:sldLayoutId id="2147485031" r:id="rId8"/>
    <p:sldLayoutId id="2147485032" r:id="rId9"/>
    <p:sldLayoutId id="2147485033" r:id="rId10"/>
    <p:sldLayoutId id="2147485034" r:id="rId11"/>
    <p:sldLayoutId id="214748503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931D97FD-7F44-E0C1-DDBD-820D421ED8E7}"/>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43" name="Rectángulo 9">
            <a:extLst>
              <a:ext uri="{FF2B5EF4-FFF2-40B4-BE49-F238E27FC236}">
                <a16:creationId xmlns:a16="http://schemas.microsoft.com/office/drawing/2014/main" id="{6D0BF40E-3C7A-E075-248E-BAAACAB3446C}"/>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44" name="PlaceHolder 1">
            <a:extLst>
              <a:ext uri="{FF2B5EF4-FFF2-40B4-BE49-F238E27FC236}">
                <a16:creationId xmlns:a16="http://schemas.microsoft.com/office/drawing/2014/main" id="{6BF92A30-5F7F-18BD-0183-877FF0BFF10D}"/>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6AD7BF98-DB34-5E3A-468C-1838D2D2C8F6}"/>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BD0066B9-5341-F522-8790-3EE5167F9AD2}"/>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2055" name="Gráfico 19">
            <a:extLst>
              <a:ext uri="{FF2B5EF4-FFF2-40B4-BE49-F238E27FC236}">
                <a16:creationId xmlns:a16="http://schemas.microsoft.com/office/drawing/2014/main" id="{EC5D8743-2B18-8A25-6161-70D12758E69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D662E3AD-9466-E0BA-4855-557D9B5588DF}"/>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700" r:id="rId1"/>
    <p:sldLayoutId id="2147484701" r:id="rId2"/>
    <p:sldLayoutId id="2147484702" r:id="rId3"/>
    <p:sldLayoutId id="2147484703" r:id="rId4"/>
    <p:sldLayoutId id="2147484704" r:id="rId5"/>
    <p:sldLayoutId id="2147484705" r:id="rId6"/>
    <p:sldLayoutId id="2147484706" r:id="rId7"/>
    <p:sldLayoutId id="2147484707" r:id="rId8"/>
    <p:sldLayoutId id="2147484708" r:id="rId9"/>
    <p:sldLayoutId id="2147484709" r:id="rId10"/>
    <p:sldLayoutId id="2147484710" r:id="rId11"/>
    <p:sldLayoutId id="214748471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F2E0E5EC-8D1B-97CA-C5EE-8D0367B19EC1}"/>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1" name="Rectángulo 4">
            <a:extLst>
              <a:ext uri="{FF2B5EF4-FFF2-40B4-BE49-F238E27FC236}">
                <a16:creationId xmlns:a16="http://schemas.microsoft.com/office/drawing/2014/main" id="{5AE42CFF-6512-FBF8-E9F0-0A25E452EAEB}"/>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2" name="PlaceHolder 1">
            <a:extLst>
              <a:ext uri="{FF2B5EF4-FFF2-40B4-BE49-F238E27FC236}">
                <a16:creationId xmlns:a16="http://schemas.microsoft.com/office/drawing/2014/main" id="{A340F856-B352-2999-86B7-063D04155E5C}"/>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71142190-C1A1-4F10-CB67-2006CB7434F9}"/>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30726" name="Gráfico 3">
            <a:extLst>
              <a:ext uri="{FF2B5EF4-FFF2-40B4-BE49-F238E27FC236}">
                <a16:creationId xmlns:a16="http://schemas.microsoft.com/office/drawing/2014/main" id="{ABECF778-F1FB-ADB3-345F-9FFFADB57D7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2D32EB8A-6DC5-5794-26B0-FDDFDBEC2173}"/>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7563BE38-E5AB-A955-47B6-F337DE0594ED}"/>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036" r:id="rId1"/>
    <p:sldLayoutId id="2147485037" r:id="rId2"/>
    <p:sldLayoutId id="2147485038" r:id="rId3"/>
    <p:sldLayoutId id="2147485039" r:id="rId4"/>
    <p:sldLayoutId id="2147485040" r:id="rId5"/>
    <p:sldLayoutId id="2147485041" r:id="rId6"/>
    <p:sldLayoutId id="2147485042" r:id="rId7"/>
    <p:sldLayoutId id="2147485043" r:id="rId8"/>
    <p:sldLayoutId id="2147485044" r:id="rId9"/>
    <p:sldLayoutId id="2147485045" r:id="rId10"/>
    <p:sldLayoutId id="2147485046" r:id="rId11"/>
    <p:sldLayoutId id="214748504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E5E4A1FB-9029-43C7-5BAF-85849A588B38}"/>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4" name="Rectángulo 8">
            <a:extLst>
              <a:ext uri="{FF2B5EF4-FFF2-40B4-BE49-F238E27FC236}">
                <a16:creationId xmlns:a16="http://schemas.microsoft.com/office/drawing/2014/main" id="{660D7806-A5F7-8562-D916-48B452CB5989}"/>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5" name="PlaceHolder 1">
            <a:extLst>
              <a:ext uri="{FF2B5EF4-FFF2-40B4-BE49-F238E27FC236}">
                <a16:creationId xmlns:a16="http://schemas.microsoft.com/office/drawing/2014/main" id="{A1CAD2DC-E833-13E2-876E-6FFE4970FF9E}"/>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9CE592AF-6F16-059E-2577-468A688B75F1}"/>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79763BEB-EE90-65C0-3A34-C0C29772BEB6}"/>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D5A10A40-FC0A-A782-F3CA-3845F33E54EC}"/>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31752" name="Gráfico 3">
            <a:extLst>
              <a:ext uri="{FF2B5EF4-FFF2-40B4-BE49-F238E27FC236}">
                <a16:creationId xmlns:a16="http://schemas.microsoft.com/office/drawing/2014/main" id="{1EB3AB3E-44F4-8AE5-5F33-695AB6AEAC6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A024BFF4-B25C-77AA-FFFB-46741592E173}"/>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5048" r:id="rId1"/>
    <p:sldLayoutId id="2147485049" r:id="rId2"/>
    <p:sldLayoutId id="2147485050" r:id="rId3"/>
    <p:sldLayoutId id="2147485051" r:id="rId4"/>
    <p:sldLayoutId id="2147485052" r:id="rId5"/>
    <p:sldLayoutId id="2147485053" r:id="rId6"/>
    <p:sldLayoutId id="2147485054" r:id="rId7"/>
    <p:sldLayoutId id="2147485055" r:id="rId8"/>
    <p:sldLayoutId id="2147485056" r:id="rId9"/>
    <p:sldLayoutId id="2147485057" r:id="rId10"/>
    <p:sldLayoutId id="2147485058" r:id="rId11"/>
    <p:sldLayoutId id="214748505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769EC2D4-7536-5EA5-C469-169BB19FE9CB}"/>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7" name="PlaceHolder 1">
            <a:extLst>
              <a:ext uri="{FF2B5EF4-FFF2-40B4-BE49-F238E27FC236}">
                <a16:creationId xmlns:a16="http://schemas.microsoft.com/office/drawing/2014/main" id="{C40846D0-5E2D-9C79-539B-BB30670D37D7}"/>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D450F8C7-212B-8673-0F93-2DC294E74304}"/>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3F310449-199C-3770-CFBC-1450CADAE69E}"/>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32774" name="Gráfico 19">
            <a:extLst>
              <a:ext uri="{FF2B5EF4-FFF2-40B4-BE49-F238E27FC236}">
                <a16:creationId xmlns:a16="http://schemas.microsoft.com/office/drawing/2014/main" id="{9853527B-C671-380D-5EC8-1A76B49CF44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55649D96-780D-225E-8A97-E343FDB69C3D}"/>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060" r:id="rId1"/>
    <p:sldLayoutId id="2147485061" r:id="rId2"/>
    <p:sldLayoutId id="2147485062" r:id="rId3"/>
    <p:sldLayoutId id="2147485063" r:id="rId4"/>
    <p:sldLayoutId id="2147485064" r:id="rId5"/>
    <p:sldLayoutId id="2147485065" r:id="rId6"/>
    <p:sldLayoutId id="2147485066" r:id="rId7"/>
    <p:sldLayoutId id="2147485067" r:id="rId8"/>
    <p:sldLayoutId id="2147485068" r:id="rId9"/>
    <p:sldLayoutId id="2147485069" r:id="rId10"/>
    <p:sldLayoutId id="2147485070" r:id="rId11"/>
    <p:sldLayoutId id="214748507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C91DB521-7B43-1516-EAC7-ED890696736C}"/>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3" name="Rectángulo 9">
            <a:extLst>
              <a:ext uri="{FF2B5EF4-FFF2-40B4-BE49-F238E27FC236}">
                <a16:creationId xmlns:a16="http://schemas.microsoft.com/office/drawing/2014/main" id="{2EBAE663-6E9A-835C-B0B7-791235B372AF}"/>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4" name="PlaceHolder 1">
            <a:extLst>
              <a:ext uri="{FF2B5EF4-FFF2-40B4-BE49-F238E27FC236}">
                <a16:creationId xmlns:a16="http://schemas.microsoft.com/office/drawing/2014/main" id="{F4F9AB43-54F9-A0D6-C6C2-A75120D935EB}"/>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FCF9A2F4-F7CB-CD63-D068-CF1D24CB6824}"/>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56DDEC22-213F-6029-0ABC-2F589BCE9D83}"/>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33799" name="Gráfico 19">
            <a:extLst>
              <a:ext uri="{FF2B5EF4-FFF2-40B4-BE49-F238E27FC236}">
                <a16:creationId xmlns:a16="http://schemas.microsoft.com/office/drawing/2014/main" id="{4373BE4C-D2C3-4B0D-3C63-676B1CF90938}"/>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6BA49172-EFE0-EEB5-02BD-515ACC814A3F}"/>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072" r:id="rId1"/>
    <p:sldLayoutId id="2147485073" r:id="rId2"/>
    <p:sldLayoutId id="2147485074" r:id="rId3"/>
    <p:sldLayoutId id="2147485075" r:id="rId4"/>
    <p:sldLayoutId id="2147485076" r:id="rId5"/>
    <p:sldLayoutId id="2147485077" r:id="rId6"/>
    <p:sldLayoutId id="2147485078" r:id="rId7"/>
    <p:sldLayoutId id="2147485079" r:id="rId8"/>
    <p:sldLayoutId id="2147485080" r:id="rId9"/>
    <p:sldLayoutId id="2147485081" r:id="rId10"/>
    <p:sldLayoutId id="2147485082" r:id="rId11"/>
    <p:sldLayoutId id="214748508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76034BF2-1BB3-D792-7B73-3B3D21565BE1}"/>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8" name="Rectángulo 4">
            <a:extLst>
              <a:ext uri="{FF2B5EF4-FFF2-40B4-BE49-F238E27FC236}">
                <a16:creationId xmlns:a16="http://schemas.microsoft.com/office/drawing/2014/main" id="{4EEA6ADA-6EA5-2512-904C-1AFBE90511D7}"/>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9" name="PlaceHolder 1">
            <a:extLst>
              <a:ext uri="{FF2B5EF4-FFF2-40B4-BE49-F238E27FC236}">
                <a16:creationId xmlns:a16="http://schemas.microsoft.com/office/drawing/2014/main" id="{513F4C10-17B8-6037-B310-656DD0752463}"/>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1720CBE9-30DF-87A8-CEB3-7A1DE4E2BCCC}"/>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34822" name="Gráfico 3">
            <a:extLst>
              <a:ext uri="{FF2B5EF4-FFF2-40B4-BE49-F238E27FC236}">
                <a16:creationId xmlns:a16="http://schemas.microsoft.com/office/drawing/2014/main" id="{7DC64594-BDD9-18B9-4758-05BFED46871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CF024E5E-ABAA-6CC7-2451-8567412CB305}"/>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A2BDB4AC-F08F-AF89-AF2B-E2EE407CC101}"/>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084" r:id="rId1"/>
    <p:sldLayoutId id="2147485085" r:id="rId2"/>
    <p:sldLayoutId id="2147485086" r:id="rId3"/>
    <p:sldLayoutId id="2147485087" r:id="rId4"/>
    <p:sldLayoutId id="2147485088" r:id="rId5"/>
    <p:sldLayoutId id="2147485089" r:id="rId6"/>
    <p:sldLayoutId id="2147485090" r:id="rId7"/>
    <p:sldLayoutId id="2147485091" r:id="rId8"/>
    <p:sldLayoutId id="2147485092" r:id="rId9"/>
    <p:sldLayoutId id="2147485093" r:id="rId10"/>
    <p:sldLayoutId id="2147485094" r:id="rId11"/>
    <p:sldLayoutId id="214748509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D7E8F07E-DCCB-7346-C7ED-81182A5F017A}"/>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7C20534B-1637-68B0-8110-62596EA4B028}"/>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100F1819-ED08-522F-F2B2-943DD09C5B97}"/>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E8952B98-CD80-05C9-A201-B6EDF2E90B72}"/>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74" name="PlaceHolder 4">
            <a:extLst>
              <a:ext uri="{FF2B5EF4-FFF2-40B4-BE49-F238E27FC236}">
                <a16:creationId xmlns:a16="http://schemas.microsoft.com/office/drawing/2014/main" id="{EA268640-B446-DBB0-B312-207D067361DC}"/>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35847" name="Gráfico 21">
            <a:extLst>
              <a:ext uri="{FF2B5EF4-FFF2-40B4-BE49-F238E27FC236}">
                <a16:creationId xmlns:a16="http://schemas.microsoft.com/office/drawing/2014/main" id="{E42F05F3-416C-9911-1342-F26C682098A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EB8110B2-FC7C-AAFF-A91C-FC9DD55C0191}"/>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096" r:id="rId1"/>
    <p:sldLayoutId id="2147485097" r:id="rId2"/>
    <p:sldLayoutId id="2147485098" r:id="rId3"/>
    <p:sldLayoutId id="2147485099" r:id="rId4"/>
    <p:sldLayoutId id="2147485100" r:id="rId5"/>
    <p:sldLayoutId id="2147485101" r:id="rId6"/>
    <p:sldLayoutId id="2147485102" r:id="rId7"/>
    <p:sldLayoutId id="2147485103" r:id="rId8"/>
    <p:sldLayoutId id="2147485104" r:id="rId9"/>
    <p:sldLayoutId id="2147485105" r:id="rId10"/>
    <p:sldLayoutId id="2147485106" r:id="rId11"/>
    <p:sldLayoutId id="214748510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760E4AC9-1964-48EF-3943-9D02E146CD88}"/>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4995C80B-C218-9F6F-3751-7F0367C60F55}"/>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0E3E94E9-9EE5-72AA-39FA-711380CBD817}"/>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A601C4E7-4BA3-715D-E651-58D8ECC5BAD2}"/>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41" name="PlaceHolder 4">
            <a:extLst>
              <a:ext uri="{FF2B5EF4-FFF2-40B4-BE49-F238E27FC236}">
                <a16:creationId xmlns:a16="http://schemas.microsoft.com/office/drawing/2014/main" id="{8F83B7ED-19FF-0E38-F7A8-306FD8A6F04A}"/>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36871" name="Gráfico 21">
            <a:extLst>
              <a:ext uri="{FF2B5EF4-FFF2-40B4-BE49-F238E27FC236}">
                <a16:creationId xmlns:a16="http://schemas.microsoft.com/office/drawing/2014/main" id="{2360AAF2-18CF-0DDA-C137-66CD0C723C7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483EC374-CD49-8C11-1AA9-1444D324D097}"/>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108" r:id="rId1"/>
    <p:sldLayoutId id="2147485109" r:id="rId2"/>
    <p:sldLayoutId id="2147485110" r:id="rId3"/>
    <p:sldLayoutId id="2147485111" r:id="rId4"/>
    <p:sldLayoutId id="2147485112" r:id="rId5"/>
    <p:sldLayoutId id="2147485113" r:id="rId6"/>
    <p:sldLayoutId id="2147485114" r:id="rId7"/>
    <p:sldLayoutId id="2147485115" r:id="rId8"/>
    <p:sldLayoutId id="2147485116" r:id="rId9"/>
    <p:sldLayoutId id="2147485117" r:id="rId10"/>
    <p:sldLayoutId id="2147485118" r:id="rId11"/>
    <p:sldLayoutId id="214748511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6C88785B-5628-3037-D805-31CBC0FCA1E0}"/>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1" name="Rectángulo 4">
            <a:extLst>
              <a:ext uri="{FF2B5EF4-FFF2-40B4-BE49-F238E27FC236}">
                <a16:creationId xmlns:a16="http://schemas.microsoft.com/office/drawing/2014/main" id="{2A28149E-B79B-7091-109D-FA87AE7BAA6F}"/>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2" name="PlaceHolder 1">
            <a:extLst>
              <a:ext uri="{FF2B5EF4-FFF2-40B4-BE49-F238E27FC236}">
                <a16:creationId xmlns:a16="http://schemas.microsoft.com/office/drawing/2014/main" id="{814F50FB-D069-F0B3-1EF8-9BC4A214E053}"/>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DEE643B8-AF3F-0151-F0FE-C8E338A21CE6}"/>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37894" name="Gráfico 3">
            <a:extLst>
              <a:ext uri="{FF2B5EF4-FFF2-40B4-BE49-F238E27FC236}">
                <a16:creationId xmlns:a16="http://schemas.microsoft.com/office/drawing/2014/main" id="{B9F56B62-E535-B95E-A682-AFEE3AE4C45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94D29A46-C432-9F29-5934-850C87A94C25}"/>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82A78D40-F6D9-4F4F-9B2E-669712E1F8D2}"/>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120" r:id="rId1"/>
    <p:sldLayoutId id="2147485121" r:id="rId2"/>
    <p:sldLayoutId id="2147485122" r:id="rId3"/>
    <p:sldLayoutId id="2147485123" r:id="rId4"/>
    <p:sldLayoutId id="2147485124" r:id="rId5"/>
    <p:sldLayoutId id="2147485125" r:id="rId6"/>
    <p:sldLayoutId id="2147485126" r:id="rId7"/>
    <p:sldLayoutId id="2147485127" r:id="rId8"/>
    <p:sldLayoutId id="2147485128" r:id="rId9"/>
    <p:sldLayoutId id="2147485129" r:id="rId10"/>
    <p:sldLayoutId id="2147485130" r:id="rId11"/>
    <p:sldLayoutId id="214748513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D8EBC319-039D-7332-4202-2DB2ABD79C52}"/>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4" name="Rectángulo 8">
            <a:extLst>
              <a:ext uri="{FF2B5EF4-FFF2-40B4-BE49-F238E27FC236}">
                <a16:creationId xmlns:a16="http://schemas.microsoft.com/office/drawing/2014/main" id="{3D3E6164-9C43-DA5C-D269-666349281E61}"/>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5" name="PlaceHolder 1">
            <a:extLst>
              <a:ext uri="{FF2B5EF4-FFF2-40B4-BE49-F238E27FC236}">
                <a16:creationId xmlns:a16="http://schemas.microsoft.com/office/drawing/2014/main" id="{CE7E00F3-C204-1AD7-4B01-1F5C75F8DD97}"/>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82EAF572-4372-2F6C-C6CD-608775A235AB}"/>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13A43A4A-F73E-E492-9CE9-EEB589CC2CAF}"/>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B6F80830-995A-0188-F3B6-467A0A97E22E}"/>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38920" name="Gráfico 3">
            <a:extLst>
              <a:ext uri="{FF2B5EF4-FFF2-40B4-BE49-F238E27FC236}">
                <a16:creationId xmlns:a16="http://schemas.microsoft.com/office/drawing/2014/main" id="{5E032B86-C7CA-B172-DE2C-D30510BE697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A8480DC1-B06F-3426-014E-FCA218746CC7}"/>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5132" r:id="rId1"/>
    <p:sldLayoutId id="2147485133" r:id="rId2"/>
    <p:sldLayoutId id="2147485134" r:id="rId3"/>
    <p:sldLayoutId id="2147485135" r:id="rId4"/>
    <p:sldLayoutId id="2147485136" r:id="rId5"/>
    <p:sldLayoutId id="2147485137" r:id="rId6"/>
    <p:sldLayoutId id="2147485138" r:id="rId7"/>
    <p:sldLayoutId id="2147485139" r:id="rId8"/>
    <p:sldLayoutId id="2147485140" r:id="rId9"/>
    <p:sldLayoutId id="2147485141" r:id="rId10"/>
    <p:sldLayoutId id="2147485142" r:id="rId11"/>
    <p:sldLayoutId id="214748514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97496695-15B3-613D-0930-8D80A426A77D}"/>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7" name="PlaceHolder 1">
            <a:extLst>
              <a:ext uri="{FF2B5EF4-FFF2-40B4-BE49-F238E27FC236}">
                <a16:creationId xmlns:a16="http://schemas.microsoft.com/office/drawing/2014/main" id="{B3D55E03-5B86-2FE2-0848-7F5A1FC181F0}"/>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0A6E166D-D9F4-3836-4A55-6F8B446FCBAA}"/>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93DDACDE-A061-0F3F-952E-C37B091DB491}"/>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39942" name="Gráfico 19">
            <a:extLst>
              <a:ext uri="{FF2B5EF4-FFF2-40B4-BE49-F238E27FC236}">
                <a16:creationId xmlns:a16="http://schemas.microsoft.com/office/drawing/2014/main" id="{763AF9EE-B849-65EC-3C43-DBA795E8C49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8E3EDAAF-F139-FA11-FE82-E450273C59B0}"/>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144" r:id="rId1"/>
    <p:sldLayoutId id="2147485145" r:id="rId2"/>
    <p:sldLayoutId id="2147485146" r:id="rId3"/>
    <p:sldLayoutId id="2147485147" r:id="rId4"/>
    <p:sldLayoutId id="2147485148" r:id="rId5"/>
    <p:sldLayoutId id="2147485149" r:id="rId6"/>
    <p:sldLayoutId id="2147485150" r:id="rId7"/>
    <p:sldLayoutId id="2147485151" r:id="rId8"/>
    <p:sldLayoutId id="2147485152" r:id="rId9"/>
    <p:sldLayoutId id="2147485153" r:id="rId10"/>
    <p:sldLayoutId id="2147485154" r:id="rId11"/>
    <p:sldLayoutId id="214748515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D70D7AD1-7EB4-E0FE-DA98-0C2940BB6C27}"/>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128" name="Rectángulo 4">
            <a:extLst>
              <a:ext uri="{FF2B5EF4-FFF2-40B4-BE49-F238E27FC236}">
                <a16:creationId xmlns:a16="http://schemas.microsoft.com/office/drawing/2014/main" id="{8CA962C8-D495-6293-38C8-0883C392A0E0}"/>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129" name="PlaceHolder 1">
            <a:extLst>
              <a:ext uri="{FF2B5EF4-FFF2-40B4-BE49-F238E27FC236}">
                <a16:creationId xmlns:a16="http://schemas.microsoft.com/office/drawing/2014/main" id="{66D4A500-FFE5-9BBE-99FE-7A9050245B8D}"/>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9076994C-ED87-6A78-AFDA-14244EF7ABDC}"/>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4102" name="Gráfico 3">
            <a:extLst>
              <a:ext uri="{FF2B5EF4-FFF2-40B4-BE49-F238E27FC236}">
                <a16:creationId xmlns:a16="http://schemas.microsoft.com/office/drawing/2014/main" id="{A896AE71-2C42-645E-4F45-1406F4B4904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1C0629FF-78DC-9A04-96B1-640D6D1D3A3A}"/>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F91149CB-8AF8-CF39-E983-B293F96DA03A}"/>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724" r:id="rId1"/>
    <p:sldLayoutId id="2147484725" r:id="rId2"/>
    <p:sldLayoutId id="2147484726" r:id="rId3"/>
    <p:sldLayoutId id="2147484727" r:id="rId4"/>
    <p:sldLayoutId id="2147484728" r:id="rId5"/>
    <p:sldLayoutId id="2147484729" r:id="rId6"/>
    <p:sldLayoutId id="2147484730" r:id="rId7"/>
    <p:sldLayoutId id="2147484731" r:id="rId8"/>
    <p:sldLayoutId id="2147484732" r:id="rId9"/>
    <p:sldLayoutId id="2147484733" r:id="rId10"/>
    <p:sldLayoutId id="2147484734" r:id="rId11"/>
    <p:sldLayoutId id="214748473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5C5F700B-BB8D-09FA-0CA9-4557C408CFC0}"/>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3" name="Rectángulo 9">
            <a:extLst>
              <a:ext uri="{FF2B5EF4-FFF2-40B4-BE49-F238E27FC236}">
                <a16:creationId xmlns:a16="http://schemas.microsoft.com/office/drawing/2014/main" id="{8E98A22C-29F7-F740-4741-557F21B4E6EE}"/>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4" name="PlaceHolder 1">
            <a:extLst>
              <a:ext uri="{FF2B5EF4-FFF2-40B4-BE49-F238E27FC236}">
                <a16:creationId xmlns:a16="http://schemas.microsoft.com/office/drawing/2014/main" id="{F8063098-5835-308B-3E0D-E260625F888D}"/>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A5608A1D-FC18-6292-2EFA-0468924C0741}"/>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4979FDFA-3A22-BA00-A56E-428DA7C1A822}"/>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40967" name="Gráfico 19">
            <a:extLst>
              <a:ext uri="{FF2B5EF4-FFF2-40B4-BE49-F238E27FC236}">
                <a16:creationId xmlns:a16="http://schemas.microsoft.com/office/drawing/2014/main" id="{31541179-4C28-47C3-967B-D94315294DF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E4D57259-07B9-E93F-64BB-93EDB729EE10}"/>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156" r:id="rId1"/>
    <p:sldLayoutId id="2147485157" r:id="rId2"/>
    <p:sldLayoutId id="2147485158" r:id="rId3"/>
    <p:sldLayoutId id="2147485159" r:id="rId4"/>
    <p:sldLayoutId id="2147485160" r:id="rId5"/>
    <p:sldLayoutId id="2147485161" r:id="rId6"/>
    <p:sldLayoutId id="2147485162" r:id="rId7"/>
    <p:sldLayoutId id="2147485163" r:id="rId8"/>
    <p:sldLayoutId id="2147485164" r:id="rId9"/>
    <p:sldLayoutId id="2147485165" r:id="rId10"/>
    <p:sldLayoutId id="2147485166" r:id="rId11"/>
    <p:sldLayoutId id="214748516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8E0072EC-EEEA-6A48-789E-825860C97CD4}"/>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8" name="Rectángulo 4">
            <a:extLst>
              <a:ext uri="{FF2B5EF4-FFF2-40B4-BE49-F238E27FC236}">
                <a16:creationId xmlns:a16="http://schemas.microsoft.com/office/drawing/2014/main" id="{7E458090-0955-3E21-313C-CCE9A8848D9B}"/>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9" name="PlaceHolder 1">
            <a:extLst>
              <a:ext uri="{FF2B5EF4-FFF2-40B4-BE49-F238E27FC236}">
                <a16:creationId xmlns:a16="http://schemas.microsoft.com/office/drawing/2014/main" id="{62A569A6-0A55-1D35-C416-0924059572F5}"/>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A3DF0F69-BC8A-3E2A-BE42-D507692B52ED}"/>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41990" name="Gráfico 3">
            <a:extLst>
              <a:ext uri="{FF2B5EF4-FFF2-40B4-BE49-F238E27FC236}">
                <a16:creationId xmlns:a16="http://schemas.microsoft.com/office/drawing/2014/main" id="{8B2236A8-46E1-423D-3B48-517626C3A27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5FC40F25-C8ED-F0A2-2AA2-C44290AD9FF3}"/>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6AD13DBB-1EC5-26C0-B77D-850D2A9DD57D}"/>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168" r:id="rId1"/>
    <p:sldLayoutId id="2147485169" r:id="rId2"/>
    <p:sldLayoutId id="2147485170" r:id="rId3"/>
    <p:sldLayoutId id="2147485171" r:id="rId4"/>
    <p:sldLayoutId id="2147485172" r:id="rId5"/>
    <p:sldLayoutId id="2147485173" r:id="rId6"/>
    <p:sldLayoutId id="2147485174" r:id="rId7"/>
    <p:sldLayoutId id="2147485175" r:id="rId8"/>
    <p:sldLayoutId id="2147485176" r:id="rId9"/>
    <p:sldLayoutId id="2147485177" r:id="rId10"/>
    <p:sldLayoutId id="2147485178" r:id="rId11"/>
    <p:sldLayoutId id="214748517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25A05700-45BA-3E79-1A49-98E492877E74}"/>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3959D923-2128-D7B5-B3A7-17BA33A2EDC7}"/>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613C9F7E-0376-F059-9343-C6AC3A881D1A}"/>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CF844E69-7724-2E1D-A785-15E61EB7D3B8}"/>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74" name="PlaceHolder 4">
            <a:extLst>
              <a:ext uri="{FF2B5EF4-FFF2-40B4-BE49-F238E27FC236}">
                <a16:creationId xmlns:a16="http://schemas.microsoft.com/office/drawing/2014/main" id="{04C71A4C-A6B9-D51F-F31A-202D2241BDC2}"/>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43015" name="Gráfico 21">
            <a:extLst>
              <a:ext uri="{FF2B5EF4-FFF2-40B4-BE49-F238E27FC236}">
                <a16:creationId xmlns:a16="http://schemas.microsoft.com/office/drawing/2014/main" id="{616866A7-99CD-CF37-5813-BD0253BD527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364CE064-DB28-6EF3-3753-9B7837B81101}"/>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180" r:id="rId1"/>
    <p:sldLayoutId id="2147485181" r:id="rId2"/>
    <p:sldLayoutId id="2147485182" r:id="rId3"/>
    <p:sldLayoutId id="2147485183" r:id="rId4"/>
    <p:sldLayoutId id="2147485184" r:id="rId5"/>
    <p:sldLayoutId id="2147485185" r:id="rId6"/>
    <p:sldLayoutId id="2147485186" r:id="rId7"/>
    <p:sldLayoutId id="2147485187" r:id="rId8"/>
    <p:sldLayoutId id="2147485188" r:id="rId9"/>
    <p:sldLayoutId id="2147485189" r:id="rId10"/>
    <p:sldLayoutId id="2147485190" r:id="rId11"/>
    <p:sldLayoutId id="214748519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3E21BF37-1ADE-E133-A0E5-7222551A2E6C}"/>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99595AA1-375A-D2D5-68EC-E6CF219AA44C}"/>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DE4180FE-751F-7317-7476-E7FC0B5FE1EC}"/>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75EE5598-12B0-E010-831A-4C07AF970D0F}"/>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41" name="PlaceHolder 4">
            <a:extLst>
              <a:ext uri="{FF2B5EF4-FFF2-40B4-BE49-F238E27FC236}">
                <a16:creationId xmlns:a16="http://schemas.microsoft.com/office/drawing/2014/main" id="{88D97F9D-C66A-EBDB-AE01-CAAD3B27296C}"/>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44039" name="Gráfico 21">
            <a:extLst>
              <a:ext uri="{FF2B5EF4-FFF2-40B4-BE49-F238E27FC236}">
                <a16:creationId xmlns:a16="http://schemas.microsoft.com/office/drawing/2014/main" id="{1DB1F829-81BE-2221-44B6-82B4EC158F7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9E9A3A79-0165-BCE5-CD13-38AE609726B9}"/>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192" r:id="rId1"/>
    <p:sldLayoutId id="2147485193" r:id="rId2"/>
    <p:sldLayoutId id="2147485194" r:id="rId3"/>
    <p:sldLayoutId id="2147485195" r:id="rId4"/>
    <p:sldLayoutId id="2147485196" r:id="rId5"/>
    <p:sldLayoutId id="2147485197" r:id="rId6"/>
    <p:sldLayoutId id="2147485198" r:id="rId7"/>
    <p:sldLayoutId id="2147485199" r:id="rId8"/>
    <p:sldLayoutId id="2147485200" r:id="rId9"/>
    <p:sldLayoutId id="2147485201" r:id="rId10"/>
    <p:sldLayoutId id="2147485202" r:id="rId11"/>
    <p:sldLayoutId id="214748520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75972239-BC60-5CE4-CD40-B88E72F605FD}"/>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1" name="Rectángulo 4">
            <a:extLst>
              <a:ext uri="{FF2B5EF4-FFF2-40B4-BE49-F238E27FC236}">
                <a16:creationId xmlns:a16="http://schemas.microsoft.com/office/drawing/2014/main" id="{7B5F2D85-2690-384E-49AB-4B5BAC2B5B02}"/>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2" name="PlaceHolder 1">
            <a:extLst>
              <a:ext uri="{FF2B5EF4-FFF2-40B4-BE49-F238E27FC236}">
                <a16:creationId xmlns:a16="http://schemas.microsoft.com/office/drawing/2014/main" id="{5CC1AA3D-5E87-A0E3-4216-6071F75EEB24}"/>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261CAC6E-6491-A79F-81FB-32D11C40D93C}"/>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45062" name="Gráfico 3">
            <a:extLst>
              <a:ext uri="{FF2B5EF4-FFF2-40B4-BE49-F238E27FC236}">
                <a16:creationId xmlns:a16="http://schemas.microsoft.com/office/drawing/2014/main" id="{60E97B0C-3695-244B-ECA8-6E7E0E4DD0C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95DC8D9A-0627-43B0-69C3-F7A5C27C21B5}"/>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8F53F870-06D0-DCCB-6A62-35067CB7D28E}"/>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204" r:id="rId1"/>
    <p:sldLayoutId id="2147485205" r:id="rId2"/>
    <p:sldLayoutId id="2147485206" r:id="rId3"/>
    <p:sldLayoutId id="2147485207" r:id="rId4"/>
    <p:sldLayoutId id="2147485208" r:id="rId5"/>
    <p:sldLayoutId id="2147485209" r:id="rId6"/>
    <p:sldLayoutId id="2147485210" r:id="rId7"/>
    <p:sldLayoutId id="2147485211" r:id="rId8"/>
    <p:sldLayoutId id="2147485212" r:id="rId9"/>
    <p:sldLayoutId id="2147485213" r:id="rId10"/>
    <p:sldLayoutId id="2147485214" r:id="rId11"/>
    <p:sldLayoutId id="214748521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B1129904-8C51-0473-4199-B27EDE16C24E}"/>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4" name="Rectángulo 8">
            <a:extLst>
              <a:ext uri="{FF2B5EF4-FFF2-40B4-BE49-F238E27FC236}">
                <a16:creationId xmlns:a16="http://schemas.microsoft.com/office/drawing/2014/main" id="{FB544B7C-62DC-BFBD-DC3F-4A6AAC0E7C40}"/>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5" name="PlaceHolder 1">
            <a:extLst>
              <a:ext uri="{FF2B5EF4-FFF2-40B4-BE49-F238E27FC236}">
                <a16:creationId xmlns:a16="http://schemas.microsoft.com/office/drawing/2014/main" id="{E2342D4B-F480-B4B8-CFC2-A3AA5573095F}"/>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8A6FB76B-0B5C-7367-AD76-13E874614003}"/>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8999F988-ED06-81BD-7D01-C3410D17FFAC}"/>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FF24E117-28C6-C5CB-23D1-370935E6451B}"/>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46088" name="Gráfico 3">
            <a:extLst>
              <a:ext uri="{FF2B5EF4-FFF2-40B4-BE49-F238E27FC236}">
                <a16:creationId xmlns:a16="http://schemas.microsoft.com/office/drawing/2014/main" id="{0480FD5E-2F58-5902-E814-2A37938A193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C98EC6C0-D14D-1645-5A1B-1EB172EFDFA7}"/>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5216" r:id="rId1"/>
    <p:sldLayoutId id="2147485217" r:id="rId2"/>
    <p:sldLayoutId id="2147485218" r:id="rId3"/>
    <p:sldLayoutId id="2147485219" r:id="rId4"/>
    <p:sldLayoutId id="2147485220" r:id="rId5"/>
    <p:sldLayoutId id="2147485221" r:id="rId6"/>
    <p:sldLayoutId id="2147485222" r:id="rId7"/>
    <p:sldLayoutId id="2147485223" r:id="rId8"/>
    <p:sldLayoutId id="2147485224" r:id="rId9"/>
    <p:sldLayoutId id="2147485225" r:id="rId10"/>
    <p:sldLayoutId id="2147485226" r:id="rId11"/>
    <p:sldLayoutId id="214748522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62CFEC57-616E-5E01-A4B7-8EF5D0480250}"/>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7" name="PlaceHolder 1">
            <a:extLst>
              <a:ext uri="{FF2B5EF4-FFF2-40B4-BE49-F238E27FC236}">
                <a16:creationId xmlns:a16="http://schemas.microsoft.com/office/drawing/2014/main" id="{65F8717D-D768-B43F-98A7-3C71DD9A3998}"/>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2D0EAFE0-8936-DDAF-40A0-4547183A2F3F}"/>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F6C7C632-C511-B884-0B59-AC929BFDC784}"/>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47110" name="Gráfico 19">
            <a:extLst>
              <a:ext uri="{FF2B5EF4-FFF2-40B4-BE49-F238E27FC236}">
                <a16:creationId xmlns:a16="http://schemas.microsoft.com/office/drawing/2014/main" id="{6B7EA086-58DF-8292-6C88-647D45626698}"/>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672DA74C-91B9-528A-B5D1-AD383357508E}"/>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228" r:id="rId1"/>
    <p:sldLayoutId id="2147485229" r:id="rId2"/>
    <p:sldLayoutId id="2147485230" r:id="rId3"/>
    <p:sldLayoutId id="2147485231" r:id="rId4"/>
    <p:sldLayoutId id="2147485232" r:id="rId5"/>
    <p:sldLayoutId id="2147485233" r:id="rId6"/>
    <p:sldLayoutId id="2147485234" r:id="rId7"/>
    <p:sldLayoutId id="2147485235" r:id="rId8"/>
    <p:sldLayoutId id="2147485236" r:id="rId9"/>
    <p:sldLayoutId id="2147485237" r:id="rId10"/>
    <p:sldLayoutId id="2147485238" r:id="rId11"/>
    <p:sldLayoutId id="214748523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9602191C-4519-123E-4AB0-D6CE73A7298E}"/>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3" name="Rectángulo 9">
            <a:extLst>
              <a:ext uri="{FF2B5EF4-FFF2-40B4-BE49-F238E27FC236}">
                <a16:creationId xmlns:a16="http://schemas.microsoft.com/office/drawing/2014/main" id="{8782ABB7-AA57-7C2C-13CC-645AD4667644}"/>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4" name="PlaceHolder 1">
            <a:extLst>
              <a:ext uri="{FF2B5EF4-FFF2-40B4-BE49-F238E27FC236}">
                <a16:creationId xmlns:a16="http://schemas.microsoft.com/office/drawing/2014/main" id="{2F8BB993-C535-8CA6-A132-4688AE721E53}"/>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EBA15B9F-0360-EBE3-DD9A-C98065BAE162}"/>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79ED7F73-0FDD-515D-A0E2-CFA2F33568FC}"/>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48135" name="Gráfico 19">
            <a:extLst>
              <a:ext uri="{FF2B5EF4-FFF2-40B4-BE49-F238E27FC236}">
                <a16:creationId xmlns:a16="http://schemas.microsoft.com/office/drawing/2014/main" id="{D3B3DEF3-4FEB-644A-FA24-EE76F215115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A1B5E8FE-D348-6F53-E0F8-1E426E1866EC}"/>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240" r:id="rId1"/>
    <p:sldLayoutId id="2147485241" r:id="rId2"/>
    <p:sldLayoutId id="2147485242" r:id="rId3"/>
    <p:sldLayoutId id="2147485243" r:id="rId4"/>
    <p:sldLayoutId id="2147485244" r:id="rId5"/>
    <p:sldLayoutId id="2147485245" r:id="rId6"/>
    <p:sldLayoutId id="2147485246" r:id="rId7"/>
    <p:sldLayoutId id="2147485247" r:id="rId8"/>
    <p:sldLayoutId id="2147485248" r:id="rId9"/>
    <p:sldLayoutId id="2147485249" r:id="rId10"/>
    <p:sldLayoutId id="2147485250" r:id="rId11"/>
    <p:sldLayoutId id="214748525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F02AA8D4-7686-9E4D-3BC0-DB146C933294}"/>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8" name="Rectángulo 4">
            <a:extLst>
              <a:ext uri="{FF2B5EF4-FFF2-40B4-BE49-F238E27FC236}">
                <a16:creationId xmlns:a16="http://schemas.microsoft.com/office/drawing/2014/main" id="{F211D1D7-77AF-EA60-5796-CBC77F60BFFA}"/>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9" name="PlaceHolder 1">
            <a:extLst>
              <a:ext uri="{FF2B5EF4-FFF2-40B4-BE49-F238E27FC236}">
                <a16:creationId xmlns:a16="http://schemas.microsoft.com/office/drawing/2014/main" id="{925D68A8-2C64-37CA-A1C0-411E2FB205C2}"/>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E8A3C793-B7C6-8727-18F2-21E478C2C781}"/>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49158" name="Gráfico 3">
            <a:extLst>
              <a:ext uri="{FF2B5EF4-FFF2-40B4-BE49-F238E27FC236}">
                <a16:creationId xmlns:a16="http://schemas.microsoft.com/office/drawing/2014/main" id="{E0D6D704-A872-0BB7-4333-4F2F59C728C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9DE213AA-6D3D-47FF-F691-F187228BDCCA}"/>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5C2DC029-2CB5-81BE-DC9A-B69AE8113EA5}"/>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252" r:id="rId1"/>
    <p:sldLayoutId id="2147485253" r:id="rId2"/>
    <p:sldLayoutId id="2147485254" r:id="rId3"/>
    <p:sldLayoutId id="2147485255" r:id="rId4"/>
    <p:sldLayoutId id="2147485256" r:id="rId5"/>
    <p:sldLayoutId id="2147485257" r:id="rId6"/>
    <p:sldLayoutId id="2147485258" r:id="rId7"/>
    <p:sldLayoutId id="2147485259" r:id="rId8"/>
    <p:sldLayoutId id="2147485260" r:id="rId9"/>
    <p:sldLayoutId id="2147485261" r:id="rId10"/>
    <p:sldLayoutId id="2147485262" r:id="rId11"/>
    <p:sldLayoutId id="214748526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4EA14884-8110-A514-3511-4C6C369DDDE6}"/>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F678963C-CEC4-031D-98B0-351FAB6902E1}"/>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A0D67EE4-1874-1528-6210-B59A396F5D16}"/>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576DA022-A134-F2DD-1CA6-A351D029A2D4}"/>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74" name="PlaceHolder 4">
            <a:extLst>
              <a:ext uri="{FF2B5EF4-FFF2-40B4-BE49-F238E27FC236}">
                <a16:creationId xmlns:a16="http://schemas.microsoft.com/office/drawing/2014/main" id="{8A5005BA-4E73-8318-03EB-6B22498925CF}"/>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50183" name="Gráfico 21">
            <a:extLst>
              <a:ext uri="{FF2B5EF4-FFF2-40B4-BE49-F238E27FC236}">
                <a16:creationId xmlns:a16="http://schemas.microsoft.com/office/drawing/2014/main" id="{C3CD2EAC-AA7A-BE38-6E8E-DAC923E314C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38898839-2CF5-2ECD-29D6-F845B2D536B7}"/>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264" r:id="rId1"/>
    <p:sldLayoutId id="2147485265" r:id="rId2"/>
    <p:sldLayoutId id="2147485266" r:id="rId3"/>
    <p:sldLayoutId id="2147485267" r:id="rId4"/>
    <p:sldLayoutId id="2147485268" r:id="rId5"/>
    <p:sldLayoutId id="2147485269" r:id="rId6"/>
    <p:sldLayoutId id="2147485270" r:id="rId7"/>
    <p:sldLayoutId id="2147485271" r:id="rId8"/>
    <p:sldLayoutId id="2147485272" r:id="rId9"/>
    <p:sldLayoutId id="2147485273" r:id="rId10"/>
    <p:sldLayoutId id="2147485274" r:id="rId11"/>
    <p:sldLayoutId id="214748527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EDC863D5-CF5B-7DC0-037C-85A4BBED81A9}"/>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7A497418-D6E8-C20C-9BF4-9DCDB0B254C0}"/>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5388F01D-F063-EEC3-8705-2A0869D3E75A}"/>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E9550621-8A77-AD63-C423-FF1F6409C616}"/>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174" name="PlaceHolder 4">
            <a:extLst>
              <a:ext uri="{FF2B5EF4-FFF2-40B4-BE49-F238E27FC236}">
                <a16:creationId xmlns:a16="http://schemas.microsoft.com/office/drawing/2014/main" id="{C15E21A5-F720-FCB9-4AD5-B51C1219889D}"/>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5127" name="Gráfico 21">
            <a:extLst>
              <a:ext uri="{FF2B5EF4-FFF2-40B4-BE49-F238E27FC236}">
                <a16:creationId xmlns:a16="http://schemas.microsoft.com/office/drawing/2014/main" id="{D28347CF-403E-B68C-BD30-DAD59B54F41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C06DCBC4-3A5D-7B14-4DB2-E9ECBD7F514A}"/>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736" r:id="rId1"/>
    <p:sldLayoutId id="2147484737" r:id="rId2"/>
    <p:sldLayoutId id="2147484738" r:id="rId3"/>
    <p:sldLayoutId id="2147484739" r:id="rId4"/>
    <p:sldLayoutId id="2147484740" r:id="rId5"/>
    <p:sldLayoutId id="2147484741" r:id="rId6"/>
    <p:sldLayoutId id="2147484742" r:id="rId7"/>
    <p:sldLayoutId id="2147484743" r:id="rId8"/>
    <p:sldLayoutId id="2147484744" r:id="rId9"/>
    <p:sldLayoutId id="2147484745" r:id="rId10"/>
    <p:sldLayoutId id="2147484746" r:id="rId11"/>
    <p:sldLayoutId id="214748474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073FC382-C0C5-59EF-FAF3-45B0F92C2152}"/>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1" name="Rectángulo 4">
            <a:extLst>
              <a:ext uri="{FF2B5EF4-FFF2-40B4-BE49-F238E27FC236}">
                <a16:creationId xmlns:a16="http://schemas.microsoft.com/office/drawing/2014/main" id="{0D940D20-14AD-3C27-45E1-611D678D88D7}"/>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2" name="PlaceHolder 1">
            <a:extLst>
              <a:ext uri="{FF2B5EF4-FFF2-40B4-BE49-F238E27FC236}">
                <a16:creationId xmlns:a16="http://schemas.microsoft.com/office/drawing/2014/main" id="{64FC0B29-9BD9-5DF2-40A8-0A9F742DC227}"/>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898D697E-2936-DDCB-EA38-194E1E6DD7BA}"/>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51206" name="Gráfico 3">
            <a:extLst>
              <a:ext uri="{FF2B5EF4-FFF2-40B4-BE49-F238E27FC236}">
                <a16:creationId xmlns:a16="http://schemas.microsoft.com/office/drawing/2014/main" id="{6CB3F30B-85CA-A02E-6161-9590C1958F8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582527E1-D0C3-A051-EC62-185BAE437F4E}"/>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3D6A5B6F-67D5-AF9A-C358-81E25AE1D030}"/>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276" r:id="rId1"/>
    <p:sldLayoutId id="2147485277" r:id="rId2"/>
    <p:sldLayoutId id="2147485278" r:id="rId3"/>
    <p:sldLayoutId id="2147485279" r:id="rId4"/>
    <p:sldLayoutId id="2147485280" r:id="rId5"/>
    <p:sldLayoutId id="2147485281" r:id="rId6"/>
    <p:sldLayoutId id="2147485282" r:id="rId7"/>
    <p:sldLayoutId id="2147485283" r:id="rId8"/>
    <p:sldLayoutId id="2147485284" r:id="rId9"/>
    <p:sldLayoutId id="2147485285" r:id="rId10"/>
    <p:sldLayoutId id="2147485286" r:id="rId11"/>
    <p:sldLayoutId id="214748528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BEF1214C-21D8-3F91-5D4A-9DF6E109A12E}"/>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214D8BA5-25C7-2F1B-8374-C8E70E4765B2}"/>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7AB68A07-EDD2-526C-8FE2-FCA3779FFCD5}"/>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96D6F805-518D-77B0-6435-FD133757CE48}"/>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41" name="PlaceHolder 4">
            <a:extLst>
              <a:ext uri="{FF2B5EF4-FFF2-40B4-BE49-F238E27FC236}">
                <a16:creationId xmlns:a16="http://schemas.microsoft.com/office/drawing/2014/main" id="{76DFC0D4-350B-B967-4B6C-67F6285A1663}"/>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52231" name="Gráfico 21">
            <a:extLst>
              <a:ext uri="{FF2B5EF4-FFF2-40B4-BE49-F238E27FC236}">
                <a16:creationId xmlns:a16="http://schemas.microsoft.com/office/drawing/2014/main" id="{107CB49C-899C-8B51-5347-ECE3A0EE2C0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66890097-F643-A672-09FE-6FF9D892C299}"/>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288" r:id="rId1"/>
    <p:sldLayoutId id="2147485289" r:id="rId2"/>
    <p:sldLayoutId id="2147485290" r:id="rId3"/>
    <p:sldLayoutId id="2147485291" r:id="rId4"/>
    <p:sldLayoutId id="2147485292" r:id="rId5"/>
    <p:sldLayoutId id="2147485293" r:id="rId6"/>
    <p:sldLayoutId id="2147485294" r:id="rId7"/>
    <p:sldLayoutId id="2147485295" r:id="rId8"/>
    <p:sldLayoutId id="2147485296" r:id="rId9"/>
    <p:sldLayoutId id="2147485297" r:id="rId10"/>
    <p:sldLayoutId id="2147485298" r:id="rId11"/>
    <p:sldLayoutId id="214748529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CCF594E9-1A62-137E-9966-7BC1EEF266AE}"/>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4" name="Rectángulo 8">
            <a:extLst>
              <a:ext uri="{FF2B5EF4-FFF2-40B4-BE49-F238E27FC236}">
                <a16:creationId xmlns:a16="http://schemas.microsoft.com/office/drawing/2014/main" id="{BEDBFBBE-34A7-4364-6928-7941ECDD9F6B}"/>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5" name="PlaceHolder 1">
            <a:extLst>
              <a:ext uri="{FF2B5EF4-FFF2-40B4-BE49-F238E27FC236}">
                <a16:creationId xmlns:a16="http://schemas.microsoft.com/office/drawing/2014/main" id="{5F7E15B7-5556-E6E3-A08B-B0E68CB49075}"/>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AAC48F33-AE01-B7F7-45A7-918FF96AC6E9}"/>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070AA1B0-F208-05B0-F91A-83DF05299F00}"/>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177CAD85-8E58-1A51-7963-01A08D0E006A}"/>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53256" name="Gráfico 3">
            <a:extLst>
              <a:ext uri="{FF2B5EF4-FFF2-40B4-BE49-F238E27FC236}">
                <a16:creationId xmlns:a16="http://schemas.microsoft.com/office/drawing/2014/main" id="{7EC3152A-1A85-9C07-EC39-0D4E54BE428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8B4158A7-E80F-29C2-CCCC-178FF06B837B}"/>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5300" r:id="rId1"/>
    <p:sldLayoutId id="2147485301" r:id="rId2"/>
    <p:sldLayoutId id="2147485302" r:id="rId3"/>
    <p:sldLayoutId id="2147485303" r:id="rId4"/>
    <p:sldLayoutId id="2147485304" r:id="rId5"/>
    <p:sldLayoutId id="2147485305" r:id="rId6"/>
    <p:sldLayoutId id="2147485306" r:id="rId7"/>
    <p:sldLayoutId id="2147485307" r:id="rId8"/>
    <p:sldLayoutId id="2147485308" r:id="rId9"/>
    <p:sldLayoutId id="2147485309" r:id="rId10"/>
    <p:sldLayoutId id="2147485310" r:id="rId11"/>
    <p:sldLayoutId id="214748531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7D0FAF48-5CCD-6C94-EFE2-A32A658E86B2}"/>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7" name="PlaceHolder 1">
            <a:extLst>
              <a:ext uri="{FF2B5EF4-FFF2-40B4-BE49-F238E27FC236}">
                <a16:creationId xmlns:a16="http://schemas.microsoft.com/office/drawing/2014/main" id="{2625A611-FFBA-B725-854A-13352369398C}"/>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4A18CCFE-5D82-7048-FEF0-D92726C6DF81}"/>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6A68E52D-A099-76B0-DB10-3732F28552E4}"/>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54278" name="Gráfico 19">
            <a:extLst>
              <a:ext uri="{FF2B5EF4-FFF2-40B4-BE49-F238E27FC236}">
                <a16:creationId xmlns:a16="http://schemas.microsoft.com/office/drawing/2014/main" id="{5185FB03-9A18-FDE6-C14C-6940A2DD07F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B670C92B-A8BE-196B-2FB0-A3DF57859BFF}"/>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312" r:id="rId1"/>
    <p:sldLayoutId id="2147485313" r:id="rId2"/>
    <p:sldLayoutId id="2147485314" r:id="rId3"/>
    <p:sldLayoutId id="2147485315" r:id="rId4"/>
    <p:sldLayoutId id="2147485316" r:id="rId5"/>
    <p:sldLayoutId id="2147485317" r:id="rId6"/>
    <p:sldLayoutId id="2147485318" r:id="rId7"/>
    <p:sldLayoutId id="2147485319" r:id="rId8"/>
    <p:sldLayoutId id="2147485320" r:id="rId9"/>
    <p:sldLayoutId id="2147485321" r:id="rId10"/>
    <p:sldLayoutId id="2147485322" r:id="rId11"/>
    <p:sldLayoutId id="214748532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029C6ACE-EF37-3611-4DEF-B0050044ED71}"/>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3" name="Rectángulo 9">
            <a:extLst>
              <a:ext uri="{FF2B5EF4-FFF2-40B4-BE49-F238E27FC236}">
                <a16:creationId xmlns:a16="http://schemas.microsoft.com/office/drawing/2014/main" id="{E9108846-F9D7-3D55-81D7-C2FF6F7BD72B}"/>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4" name="PlaceHolder 1">
            <a:extLst>
              <a:ext uri="{FF2B5EF4-FFF2-40B4-BE49-F238E27FC236}">
                <a16:creationId xmlns:a16="http://schemas.microsoft.com/office/drawing/2014/main" id="{C987EFBD-14FB-1A61-C4A5-8B5B72DEB4EC}"/>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F5A6C030-8794-BF81-FEAE-92C2651C65EF}"/>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614F6793-3B81-D089-10F2-E78BC5960CFA}"/>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55303" name="Gráfico 19">
            <a:extLst>
              <a:ext uri="{FF2B5EF4-FFF2-40B4-BE49-F238E27FC236}">
                <a16:creationId xmlns:a16="http://schemas.microsoft.com/office/drawing/2014/main" id="{0EC5E0C2-23A3-568E-3498-0CEEBDA4CC3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EE5A0540-7F0B-6AD3-21F9-035C8624D238}"/>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324" r:id="rId1"/>
    <p:sldLayoutId id="2147485325" r:id="rId2"/>
    <p:sldLayoutId id="2147485326" r:id="rId3"/>
    <p:sldLayoutId id="2147485327" r:id="rId4"/>
    <p:sldLayoutId id="2147485328" r:id="rId5"/>
    <p:sldLayoutId id="2147485329" r:id="rId6"/>
    <p:sldLayoutId id="2147485330" r:id="rId7"/>
    <p:sldLayoutId id="2147485331" r:id="rId8"/>
    <p:sldLayoutId id="2147485332" r:id="rId9"/>
    <p:sldLayoutId id="2147485333" r:id="rId10"/>
    <p:sldLayoutId id="2147485334" r:id="rId11"/>
    <p:sldLayoutId id="214748533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CB25DC46-EE27-2E83-F789-70C012A0ED20}"/>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8" name="Rectángulo 4">
            <a:extLst>
              <a:ext uri="{FF2B5EF4-FFF2-40B4-BE49-F238E27FC236}">
                <a16:creationId xmlns:a16="http://schemas.microsoft.com/office/drawing/2014/main" id="{A6934B16-1A85-349F-E034-E2A22294ADAA}"/>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9" name="PlaceHolder 1">
            <a:extLst>
              <a:ext uri="{FF2B5EF4-FFF2-40B4-BE49-F238E27FC236}">
                <a16:creationId xmlns:a16="http://schemas.microsoft.com/office/drawing/2014/main" id="{3DBBB517-00DA-3B18-9CA7-3AF480FEDA61}"/>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404ABE31-54E0-0266-75BC-3CB13EC31C93}"/>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56326" name="Gráfico 3">
            <a:extLst>
              <a:ext uri="{FF2B5EF4-FFF2-40B4-BE49-F238E27FC236}">
                <a16:creationId xmlns:a16="http://schemas.microsoft.com/office/drawing/2014/main" id="{3C61EB57-15D6-F506-6619-6F318B4F89F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8AA127FF-5EBD-B57F-3FF7-8DBB2BCF6B54}"/>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736F06A1-1231-CE52-C3C7-7F2A91ACCBEF}"/>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336" r:id="rId1"/>
    <p:sldLayoutId id="2147485337" r:id="rId2"/>
    <p:sldLayoutId id="2147485338" r:id="rId3"/>
    <p:sldLayoutId id="2147485339" r:id="rId4"/>
    <p:sldLayoutId id="2147485340" r:id="rId5"/>
    <p:sldLayoutId id="2147485341" r:id="rId6"/>
    <p:sldLayoutId id="2147485342" r:id="rId7"/>
    <p:sldLayoutId id="2147485343" r:id="rId8"/>
    <p:sldLayoutId id="2147485344" r:id="rId9"/>
    <p:sldLayoutId id="2147485345" r:id="rId10"/>
    <p:sldLayoutId id="2147485346" r:id="rId11"/>
    <p:sldLayoutId id="214748534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29CEA7D6-6A90-CC78-22DC-B19ABF5E84C9}"/>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2AF5E32D-5282-9A86-BF76-2D0099E68BCF}"/>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3E4BFD56-28AF-69C1-AB70-560A06A0E654}"/>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FB732328-F44C-AF3A-9B6B-B1BD0EF8ED81}"/>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41" name="PlaceHolder 4">
            <a:extLst>
              <a:ext uri="{FF2B5EF4-FFF2-40B4-BE49-F238E27FC236}">
                <a16:creationId xmlns:a16="http://schemas.microsoft.com/office/drawing/2014/main" id="{EEF53663-5FF8-ECB9-41A5-438DD21E62EB}"/>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57351" name="Gráfico 21">
            <a:extLst>
              <a:ext uri="{FF2B5EF4-FFF2-40B4-BE49-F238E27FC236}">
                <a16:creationId xmlns:a16="http://schemas.microsoft.com/office/drawing/2014/main" id="{6234F2C4-BA65-36BF-EC5D-B77038E2597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72E7A7F0-0C15-465A-5D54-A904F915D0BE}"/>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348" r:id="rId1"/>
    <p:sldLayoutId id="2147485349" r:id="rId2"/>
    <p:sldLayoutId id="2147485350" r:id="rId3"/>
    <p:sldLayoutId id="2147485351" r:id="rId4"/>
    <p:sldLayoutId id="2147485352" r:id="rId5"/>
    <p:sldLayoutId id="2147485353" r:id="rId6"/>
    <p:sldLayoutId id="2147485354" r:id="rId7"/>
    <p:sldLayoutId id="2147485355" r:id="rId8"/>
    <p:sldLayoutId id="2147485356" r:id="rId9"/>
    <p:sldLayoutId id="2147485357" r:id="rId10"/>
    <p:sldLayoutId id="2147485358" r:id="rId11"/>
    <p:sldLayoutId id="214748535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596B70A2-85DA-13B7-9769-D702D74C59C7}"/>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9C358621-F3CA-C6DC-4CD7-A50647F2DFD2}"/>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F6B2C9C8-C176-B7E8-15CB-E1A6986EA649}"/>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F392B98C-30BC-815B-A876-DC40ABE9FFDA}"/>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74" name="PlaceHolder 4">
            <a:extLst>
              <a:ext uri="{FF2B5EF4-FFF2-40B4-BE49-F238E27FC236}">
                <a16:creationId xmlns:a16="http://schemas.microsoft.com/office/drawing/2014/main" id="{F67C3190-F0F9-1C76-79D1-F7AD1BC0BE9F}"/>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58375" name="Gráfico 21">
            <a:extLst>
              <a:ext uri="{FF2B5EF4-FFF2-40B4-BE49-F238E27FC236}">
                <a16:creationId xmlns:a16="http://schemas.microsoft.com/office/drawing/2014/main" id="{FADE1563-76EB-5DD8-5069-1002F57BB65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A1276E05-0FF1-2420-DC34-76BCAAAACAEC}"/>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360" r:id="rId1"/>
    <p:sldLayoutId id="2147485361" r:id="rId2"/>
    <p:sldLayoutId id="2147485362" r:id="rId3"/>
    <p:sldLayoutId id="2147485363" r:id="rId4"/>
    <p:sldLayoutId id="2147485364" r:id="rId5"/>
    <p:sldLayoutId id="2147485365" r:id="rId6"/>
    <p:sldLayoutId id="2147485366" r:id="rId7"/>
    <p:sldLayoutId id="2147485367" r:id="rId8"/>
    <p:sldLayoutId id="2147485368" r:id="rId9"/>
    <p:sldLayoutId id="2147485369" r:id="rId10"/>
    <p:sldLayoutId id="2147485370" r:id="rId11"/>
    <p:sldLayoutId id="214748537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F4358D01-2B37-ACA8-3752-B79F84C41D6A}"/>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1" name="Rectángulo 4">
            <a:extLst>
              <a:ext uri="{FF2B5EF4-FFF2-40B4-BE49-F238E27FC236}">
                <a16:creationId xmlns:a16="http://schemas.microsoft.com/office/drawing/2014/main" id="{80E72E5E-D3A6-63AB-270D-03D839393CEA}"/>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2" name="PlaceHolder 1">
            <a:extLst>
              <a:ext uri="{FF2B5EF4-FFF2-40B4-BE49-F238E27FC236}">
                <a16:creationId xmlns:a16="http://schemas.microsoft.com/office/drawing/2014/main" id="{B4C1804F-46D5-7860-4872-0CDF9057B5FF}"/>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6B237878-4FB8-E2C9-434A-57C51D0124D8}"/>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59398" name="Gráfico 3">
            <a:extLst>
              <a:ext uri="{FF2B5EF4-FFF2-40B4-BE49-F238E27FC236}">
                <a16:creationId xmlns:a16="http://schemas.microsoft.com/office/drawing/2014/main" id="{AD576CE4-D1BF-2A24-8AD4-5CFDC8D0296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EC7E9CB2-D5A7-8121-847B-9D438E6F37A4}"/>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1C69551B-BFAC-A052-39F2-7409A6CEAB3D}"/>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372" r:id="rId1"/>
    <p:sldLayoutId id="2147485373" r:id="rId2"/>
    <p:sldLayoutId id="2147485374" r:id="rId3"/>
    <p:sldLayoutId id="2147485375" r:id="rId4"/>
    <p:sldLayoutId id="2147485376" r:id="rId5"/>
    <p:sldLayoutId id="2147485377" r:id="rId6"/>
    <p:sldLayoutId id="2147485378" r:id="rId7"/>
    <p:sldLayoutId id="2147485379" r:id="rId8"/>
    <p:sldLayoutId id="2147485380" r:id="rId9"/>
    <p:sldLayoutId id="2147485381" r:id="rId10"/>
    <p:sldLayoutId id="2147485382" r:id="rId11"/>
    <p:sldLayoutId id="214748538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B05F3021-7154-C4AF-CF8A-143FFA4B4FBF}"/>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4" name="Rectángulo 8">
            <a:extLst>
              <a:ext uri="{FF2B5EF4-FFF2-40B4-BE49-F238E27FC236}">
                <a16:creationId xmlns:a16="http://schemas.microsoft.com/office/drawing/2014/main" id="{9F3C1614-10CF-0BE8-30B9-1C7835AC5FD4}"/>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5" name="PlaceHolder 1">
            <a:extLst>
              <a:ext uri="{FF2B5EF4-FFF2-40B4-BE49-F238E27FC236}">
                <a16:creationId xmlns:a16="http://schemas.microsoft.com/office/drawing/2014/main" id="{51F471D6-8DED-827F-EDE4-84650F4D0DF1}"/>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E1841652-14B4-CE6B-A770-28E2BED98198}"/>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D9268053-4774-9972-B380-32B4E3F4F347}"/>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6E2EA7A1-E74C-7DD9-E91D-0320907B40AB}"/>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60424" name="Gráfico 3">
            <a:extLst>
              <a:ext uri="{FF2B5EF4-FFF2-40B4-BE49-F238E27FC236}">
                <a16:creationId xmlns:a16="http://schemas.microsoft.com/office/drawing/2014/main" id="{36A1612B-F715-F70B-CC60-3E43EEF60908}"/>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D795ADF2-03A9-3D55-A690-0C68764A0A1B}"/>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5384" r:id="rId1"/>
    <p:sldLayoutId id="2147485385" r:id="rId2"/>
    <p:sldLayoutId id="2147485386" r:id="rId3"/>
    <p:sldLayoutId id="2147485387" r:id="rId4"/>
    <p:sldLayoutId id="2147485388" r:id="rId5"/>
    <p:sldLayoutId id="2147485389" r:id="rId6"/>
    <p:sldLayoutId id="2147485390" r:id="rId7"/>
    <p:sldLayoutId id="2147485391" r:id="rId8"/>
    <p:sldLayoutId id="2147485392" r:id="rId9"/>
    <p:sldLayoutId id="2147485393" r:id="rId10"/>
    <p:sldLayoutId id="2147485394" r:id="rId11"/>
    <p:sldLayoutId id="214748539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2C0AB865-0BC1-4EC5-D069-068D163E5CF8}"/>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594" name="Rectángulo 8">
            <a:extLst>
              <a:ext uri="{FF2B5EF4-FFF2-40B4-BE49-F238E27FC236}">
                <a16:creationId xmlns:a16="http://schemas.microsoft.com/office/drawing/2014/main" id="{0C6E5DE6-5381-AFF2-068D-A26FA5F5681A}"/>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595" name="PlaceHolder 1">
            <a:extLst>
              <a:ext uri="{FF2B5EF4-FFF2-40B4-BE49-F238E27FC236}">
                <a16:creationId xmlns:a16="http://schemas.microsoft.com/office/drawing/2014/main" id="{8AD56C91-F219-1BBF-0C32-BB1A0E7DE88E}"/>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FE993096-3F60-4537-B577-B9F9541FC150}"/>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2F5D0942-F948-4A08-7406-4EDDDFD03010}"/>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8CEF5196-434F-FE49-B227-4CE9A27F690E}"/>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15368" name="Gráfico 3">
            <a:extLst>
              <a:ext uri="{FF2B5EF4-FFF2-40B4-BE49-F238E27FC236}">
                <a16:creationId xmlns:a16="http://schemas.microsoft.com/office/drawing/2014/main" id="{0E688570-E104-A0D1-7A0E-9C0E44B9CD4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C6339C01-4748-32D4-A51B-8ADA08B79230}"/>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4856" r:id="rId1"/>
    <p:sldLayoutId id="2147484857" r:id="rId2"/>
    <p:sldLayoutId id="2147484858" r:id="rId3"/>
    <p:sldLayoutId id="2147484859" r:id="rId4"/>
    <p:sldLayoutId id="2147484860" r:id="rId5"/>
    <p:sldLayoutId id="2147484861" r:id="rId6"/>
    <p:sldLayoutId id="2147484862" r:id="rId7"/>
    <p:sldLayoutId id="2147484863" r:id="rId8"/>
    <p:sldLayoutId id="2147484864" r:id="rId9"/>
    <p:sldLayoutId id="2147484865" r:id="rId10"/>
    <p:sldLayoutId id="2147484866" r:id="rId11"/>
    <p:sldLayoutId id="214748486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5B6EAD73-B718-28B3-C20E-D4F61CD12822}"/>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7" name="PlaceHolder 1">
            <a:extLst>
              <a:ext uri="{FF2B5EF4-FFF2-40B4-BE49-F238E27FC236}">
                <a16:creationId xmlns:a16="http://schemas.microsoft.com/office/drawing/2014/main" id="{005790BF-20BE-B4D2-F20A-8876E4D32706}"/>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A070D39A-E013-EEBD-9D38-DC28DA467CB9}"/>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3EDCD0D6-CA80-845E-56A8-6557E2D29088}"/>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61446" name="Gráfico 19">
            <a:extLst>
              <a:ext uri="{FF2B5EF4-FFF2-40B4-BE49-F238E27FC236}">
                <a16:creationId xmlns:a16="http://schemas.microsoft.com/office/drawing/2014/main" id="{283C9C7B-59E0-4C88-E4A9-85D436DFB66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A2E8717C-FCE0-F209-9C17-C934363E30E7}"/>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396" r:id="rId1"/>
    <p:sldLayoutId id="2147485397" r:id="rId2"/>
    <p:sldLayoutId id="2147485398" r:id="rId3"/>
    <p:sldLayoutId id="2147485399" r:id="rId4"/>
    <p:sldLayoutId id="2147485400" r:id="rId5"/>
    <p:sldLayoutId id="2147485401" r:id="rId6"/>
    <p:sldLayoutId id="2147485402" r:id="rId7"/>
    <p:sldLayoutId id="2147485403" r:id="rId8"/>
    <p:sldLayoutId id="2147485404" r:id="rId9"/>
    <p:sldLayoutId id="2147485405" r:id="rId10"/>
    <p:sldLayoutId id="2147485406" r:id="rId11"/>
    <p:sldLayoutId id="214748540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7C19700F-6DF2-461D-0EF9-F211949FFE73}"/>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3" name="Rectángulo 9">
            <a:extLst>
              <a:ext uri="{FF2B5EF4-FFF2-40B4-BE49-F238E27FC236}">
                <a16:creationId xmlns:a16="http://schemas.microsoft.com/office/drawing/2014/main" id="{176D8CD8-4390-6EC5-1F5C-F42777094771}"/>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4" name="PlaceHolder 1">
            <a:extLst>
              <a:ext uri="{FF2B5EF4-FFF2-40B4-BE49-F238E27FC236}">
                <a16:creationId xmlns:a16="http://schemas.microsoft.com/office/drawing/2014/main" id="{4B73E396-777D-1D2B-D4E1-3FAE498C3F22}"/>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79F9B823-A6F9-9609-364D-73F22D39FD5B}"/>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B30B3DFA-8BA8-EDE1-C051-A3732146D774}"/>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62471" name="Gráfico 19">
            <a:extLst>
              <a:ext uri="{FF2B5EF4-FFF2-40B4-BE49-F238E27FC236}">
                <a16:creationId xmlns:a16="http://schemas.microsoft.com/office/drawing/2014/main" id="{831839D5-4AB1-DA7C-D71D-2EEF11646A7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73EDAEC9-54C9-22F6-362D-59E7CC3E3001}"/>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408" r:id="rId1"/>
    <p:sldLayoutId id="2147485409" r:id="rId2"/>
    <p:sldLayoutId id="2147485410" r:id="rId3"/>
    <p:sldLayoutId id="2147485411" r:id="rId4"/>
    <p:sldLayoutId id="2147485412" r:id="rId5"/>
    <p:sldLayoutId id="2147485413" r:id="rId6"/>
    <p:sldLayoutId id="2147485414" r:id="rId7"/>
    <p:sldLayoutId id="2147485415" r:id="rId8"/>
    <p:sldLayoutId id="2147485416" r:id="rId9"/>
    <p:sldLayoutId id="2147485417" r:id="rId10"/>
    <p:sldLayoutId id="2147485418" r:id="rId11"/>
    <p:sldLayoutId id="214748541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3B09037F-532E-1D93-00AF-EC55CB20AB2A}"/>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8" name="Rectángulo 4">
            <a:extLst>
              <a:ext uri="{FF2B5EF4-FFF2-40B4-BE49-F238E27FC236}">
                <a16:creationId xmlns:a16="http://schemas.microsoft.com/office/drawing/2014/main" id="{FA9C14CA-9605-1DF5-3780-54B4643C2715}"/>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9" name="PlaceHolder 1">
            <a:extLst>
              <a:ext uri="{FF2B5EF4-FFF2-40B4-BE49-F238E27FC236}">
                <a16:creationId xmlns:a16="http://schemas.microsoft.com/office/drawing/2014/main" id="{4E8F7C61-2287-AFB3-62C5-D917B9A99FE8}"/>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69EB95F1-94E9-E6C8-4A12-6A5F04B35CA7}"/>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63494" name="Gráfico 3">
            <a:extLst>
              <a:ext uri="{FF2B5EF4-FFF2-40B4-BE49-F238E27FC236}">
                <a16:creationId xmlns:a16="http://schemas.microsoft.com/office/drawing/2014/main" id="{34363E0A-6E2E-D712-8F64-A685BAC4072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926B4A83-FBEF-57BC-CB19-EE8C66EEA3E6}"/>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2C6ECE70-E647-3FFE-D98C-D9AD64D72FCA}"/>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420" r:id="rId1"/>
    <p:sldLayoutId id="2147485421" r:id="rId2"/>
    <p:sldLayoutId id="2147485422" r:id="rId3"/>
    <p:sldLayoutId id="2147485423" r:id="rId4"/>
    <p:sldLayoutId id="2147485424" r:id="rId5"/>
    <p:sldLayoutId id="2147485425" r:id="rId6"/>
    <p:sldLayoutId id="2147485426" r:id="rId7"/>
    <p:sldLayoutId id="2147485427" r:id="rId8"/>
    <p:sldLayoutId id="2147485428" r:id="rId9"/>
    <p:sldLayoutId id="2147485429" r:id="rId10"/>
    <p:sldLayoutId id="2147485430" r:id="rId11"/>
    <p:sldLayoutId id="214748543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DB1AAEDD-E247-7F3F-65F4-F865EF94D425}"/>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AEB078D6-A1EC-A3DF-8AEE-5610583081F0}"/>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15BD1442-88BD-1882-7BBE-11063D921C39}"/>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F9056945-3EA9-6DBF-A430-6A3914BB8942}"/>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74" name="PlaceHolder 4">
            <a:extLst>
              <a:ext uri="{FF2B5EF4-FFF2-40B4-BE49-F238E27FC236}">
                <a16:creationId xmlns:a16="http://schemas.microsoft.com/office/drawing/2014/main" id="{B8E6C756-E48F-981E-3FAF-D382084D3C4C}"/>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64519" name="Gráfico 21">
            <a:extLst>
              <a:ext uri="{FF2B5EF4-FFF2-40B4-BE49-F238E27FC236}">
                <a16:creationId xmlns:a16="http://schemas.microsoft.com/office/drawing/2014/main" id="{38E43C2A-CBE6-B91F-CFB1-6F8EA5DF8F0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42E503CA-0906-5ECB-AC54-C03CDE26DEAB}"/>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432" r:id="rId1"/>
    <p:sldLayoutId id="2147485433" r:id="rId2"/>
    <p:sldLayoutId id="2147485434" r:id="rId3"/>
    <p:sldLayoutId id="2147485435" r:id="rId4"/>
    <p:sldLayoutId id="2147485436" r:id="rId5"/>
    <p:sldLayoutId id="2147485437" r:id="rId6"/>
    <p:sldLayoutId id="2147485438" r:id="rId7"/>
    <p:sldLayoutId id="2147485439" r:id="rId8"/>
    <p:sldLayoutId id="2147485440" r:id="rId9"/>
    <p:sldLayoutId id="2147485441" r:id="rId10"/>
    <p:sldLayoutId id="2147485442" r:id="rId11"/>
    <p:sldLayoutId id="214748544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6C7B4A02-B991-B656-B12A-235AFCC9E585}"/>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1" name="Rectángulo 4">
            <a:extLst>
              <a:ext uri="{FF2B5EF4-FFF2-40B4-BE49-F238E27FC236}">
                <a16:creationId xmlns:a16="http://schemas.microsoft.com/office/drawing/2014/main" id="{6D315B07-7623-7F9C-2185-22F1BC56CC5F}"/>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2" name="PlaceHolder 1">
            <a:extLst>
              <a:ext uri="{FF2B5EF4-FFF2-40B4-BE49-F238E27FC236}">
                <a16:creationId xmlns:a16="http://schemas.microsoft.com/office/drawing/2014/main" id="{F0F03866-9ADC-CEE2-B394-265362C110C9}"/>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F32BDEAB-6FFC-36C6-744E-FA3923EE5960}"/>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65542" name="Gráfico 3">
            <a:extLst>
              <a:ext uri="{FF2B5EF4-FFF2-40B4-BE49-F238E27FC236}">
                <a16:creationId xmlns:a16="http://schemas.microsoft.com/office/drawing/2014/main" id="{34195E1D-606E-9143-A8C7-E3AFCCE6C82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E02C4D91-AFD7-4F54-A75D-E726E2E7AA24}"/>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82B54A71-7CFA-A79D-A45C-176FE35A2EF3}"/>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444" r:id="rId1"/>
    <p:sldLayoutId id="2147485445" r:id="rId2"/>
    <p:sldLayoutId id="2147485446" r:id="rId3"/>
    <p:sldLayoutId id="2147485447" r:id="rId4"/>
    <p:sldLayoutId id="2147485448" r:id="rId5"/>
    <p:sldLayoutId id="2147485449" r:id="rId6"/>
    <p:sldLayoutId id="2147485450" r:id="rId7"/>
    <p:sldLayoutId id="2147485451" r:id="rId8"/>
    <p:sldLayoutId id="2147485452" r:id="rId9"/>
    <p:sldLayoutId id="2147485453" r:id="rId10"/>
    <p:sldLayoutId id="2147485454" r:id="rId11"/>
    <p:sldLayoutId id="214748545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F305CAE5-CE7D-E784-1470-05FD66D92660}"/>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39B3235E-B7BF-F407-254E-4CA7AD416434}"/>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F3AD5BE7-40B0-F304-2EB8-105BD7A5B9A3}"/>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2CA1C8E2-F2F3-EA4F-F378-E2021C8376F7}"/>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41" name="PlaceHolder 4">
            <a:extLst>
              <a:ext uri="{FF2B5EF4-FFF2-40B4-BE49-F238E27FC236}">
                <a16:creationId xmlns:a16="http://schemas.microsoft.com/office/drawing/2014/main" id="{E970BF14-EFB6-E92C-9950-16EADFFF4C1F}"/>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66567" name="Gráfico 21">
            <a:extLst>
              <a:ext uri="{FF2B5EF4-FFF2-40B4-BE49-F238E27FC236}">
                <a16:creationId xmlns:a16="http://schemas.microsoft.com/office/drawing/2014/main" id="{35A2058B-9ED8-5A1F-5F27-7FA0D6A1647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0CDE2F32-6DDA-C2F8-EACC-A5C38BC2BD96}"/>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456" r:id="rId1"/>
    <p:sldLayoutId id="2147485457" r:id="rId2"/>
    <p:sldLayoutId id="2147485458" r:id="rId3"/>
    <p:sldLayoutId id="2147485459" r:id="rId4"/>
    <p:sldLayoutId id="2147485460" r:id="rId5"/>
    <p:sldLayoutId id="2147485461" r:id="rId6"/>
    <p:sldLayoutId id="2147485462" r:id="rId7"/>
    <p:sldLayoutId id="2147485463" r:id="rId8"/>
    <p:sldLayoutId id="2147485464" r:id="rId9"/>
    <p:sldLayoutId id="2147485465" r:id="rId10"/>
    <p:sldLayoutId id="2147485466" r:id="rId11"/>
    <p:sldLayoutId id="214748546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23CEB728-BE29-ACBF-F1D8-79FE91910995}"/>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4" name="Rectángulo 8">
            <a:extLst>
              <a:ext uri="{FF2B5EF4-FFF2-40B4-BE49-F238E27FC236}">
                <a16:creationId xmlns:a16="http://schemas.microsoft.com/office/drawing/2014/main" id="{B56A8AAC-CF15-9FE3-1905-E8CEA3F3C107}"/>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5" name="PlaceHolder 1">
            <a:extLst>
              <a:ext uri="{FF2B5EF4-FFF2-40B4-BE49-F238E27FC236}">
                <a16:creationId xmlns:a16="http://schemas.microsoft.com/office/drawing/2014/main" id="{F6423C54-7CE0-F227-1C42-80B13C7FEEAC}"/>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5F05119D-A632-48FC-6CD7-F50B6AA41845}"/>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D45452DC-E970-A9AE-3D30-B6A8D53C6EDC}"/>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E99E88EE-DF78-C0A6-843A-7C421980AB6F}"/>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67592" name="Gráfico 3">
            <a:extLst>
              <a:ext uri="{FF2B5EF4-FFF2-40B4-BE49-F238E27FC236}">
                <a16:creationId xmlns:a16="http://schemas.microsoft.com/office/drawing/2014/main" id="{685AB2E0-D66F-D41F-CA40-89828499006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E071FDF0-01CB-77B2-B2B1-A5B3E4B67EAD}"/>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5468" r:id="rId1"/>
    <p:sldLayoutId id="2147485469" r:id="rId2"/>
    <p:sldLayoutId id="2147485470" r:id="rId3"/>
    <p:sldLayoutId id="2147485471" r:id="rId4"/>
    <p:sldLayoutId id="2147485472" r:id="rId5"/>
    <p:sldLayoutId id="2147485473" r:id="rId6"/>
    <p:sldLayoutId id="2147485474" r:id="rId7"/>
    <p:sldLayoutId id="2147485475" r:id="rId8"/>
    <p:sldLayoutId id="2147485476" r:id="rId9"/>
    <p:sldLayoutId id="2147485477" r:id="rId10"/>
    <p:sldLayoutId id="2147485478" r:id="rId11"/>
    <p:sldLayoutId id="214748547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3AC4ADFA-0E32-A2F0-FB0B-0C09729AD5EF}"/>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7" name="PlaceHolder 1">
            <a:extLst>
              <a:ext uri="{FF2B5EF4-FFF2-40B4-BE49-F238E27FC236}">
                <a16:creationId xmlns:a16="http://schemas.microsoft.com/office/drawing/2014/main" id="{3CFE3D18-220E-911D-54DC-17501B9CC1E2}"/>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CDD24DA3-98D0-18E2-F7CE-473C33FD77CE}"/>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E996AE91-EC13-0B38-E316-A16A89442151}"/>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68614" name="Gráfico 19">
            <a:extLst>
              <a:ext uri="{FF2B5EF4-FFF2-40B4-BE49-F238E27FC236}">
                <a16:creationId xmlns:a16="http://schemas.microsoft.com/office/drawing/2014/main" id="{EB904665-2412-99DC-47C3-02ADEC4DBF4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E699F381-4CC5-FF2B-4869-121016DEC199}"/>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480" r:id="rId1"/>
    <p:sldLayoutId id="2147485481" r:id="rId2"/>
    <p:sldLayoutId id="2147485482" r:id="rId3"/>
    <p:sldLayoutId id="2147485483" r:id="rId4"/>
    <p:sldLayoutId id="2147485484" r:id="rId5"/>
    <p:sldLayoutId id="2147485485" r:id="rId6"/>
    <p:sldLayoutId id="2147485486" r:id="rId7"/>
    <p:sldLayoutId id="2147485487" r:id="rId8"/>
    <p:sldLayoutId id="2147485488" r:id="rId9"/>
    <p:sldLayoutId id="2147485489" r:id="rId10"/>
    <p:sldLayoutId id="2147485490" r:id="rId11"/>
    <p:sldLayoutId id="214748549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1862D0B4-1378-8B1D-5F3B-16ABC9680757}"/>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3" name="Rectángulo 9">
            <a:extLst>
              <a:ext uri="{FF2B5EF4-FFF2-40B4-BE49-F238E27FC236}">
                <a16:creationId xmlns:a16="http://schemas.microsoft.com/office/drawing/2014/main" id="{49326EC8-411F-BC77-3F9D-69662F06F634}"/>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4" name="PlaceHolder 1">
            <a:extLst>
              <a:ext uri="{FF2B5EF4-FFF2-40B4-BE49-F238E27FC236}">
                <a16:creationId xmlns:a16="http://schemas.microsoft.com/office/drawing/2014/main" id="{6683AFA9-17C4-C066-E647-7018FF345AE5}"/>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F675A7D5-8C01-5534-88D2-88FDD6C5CE44}"/>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6C8568F8-4301-B68E-D587-D11A6D5BC564}"/>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69639" name="Gráfico 19">
            <a:extLst>
              <a:ext uri="{FF2B5EF4-FFF2-40B4-BE49-F238E27FC236}">
                <a16:creationId xmlns:a16="http://schemas.microsoft.com/office/drawing/2014/main" id="{1F76F521-E983-1D4D-6360-F1DAA13FF25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24F6A964-AB97-1AEB-3496-FDCEABB23507}"/>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492" r:id="rId1"/>
    <p:sldLayoutId id="2147485493" r:id="rId2"/>
    <p:sldLayoutId id="2147485494" r:id="rId3"/>
    <p:sldLayoutId id="2147485495" r:id="rId4"/>
    <p:sldLayoutId id="2147485496" r:id="rId5"/>
    <p:sldLayoutId id="2147485497" r:id="rId6"/>
    <p:sldLayoutId id="2147485498" r:id="rId7"/>
    <p:sldLayoutId id="2147485499" r:id="rId8"/>
    <p:sldLayoutId id="2147485500" r:id="rId9"/>
    <p:sldLayoutId id="2147485501" r:id="rId10"/>
    <p:sldLayoutId id="2147485502" r:id="rId11"/>
    <p:sldLayoutId id="214748550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9.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7577A52D-9584-06B1-2A74-D115A0A5ABCD}"/>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8" name="Rectángulo 4">
            <a:extLst>
              <a:ext uri="{FF2B5EF4-FFF2-40B4-BE49-F238E27FC236}">
                <a16:creationId xmlns:a16="http://schemas.microsoft.com/office/drawing/2014/main" id="{D5BF6632-8D54-1F70-AD2A-5B796AA31E54}"/>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9" name="PlaceHolder 1">
            <a:extLst>
              <a:ext uri="{FF2B5EF4-FFF2-40B4-BE49-F238E27FC236}">
                <a16:creationId xmlns:a16="http://schemas.microsoft.com/office/drawing/2014/main" id="{E1AC5C02-080A-7A34-71CC-B003EF5D10C9}"/>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47861ED9-51A3-18AF-5183-E956C1E172DB}"/>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70662" name="Gráfico 3">
            <a:extLst>
              <a:ext uri="{FF2B5EF4-FFF2-40B4-BE49-F238E27FC236}">
                <a16:creationId xmlns:a16="http://schemas.microsoft.com/office/drawing/2014/main" id="{7CBD5443-BB0D-86B8-17E7-E8251BEB726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9AB021A5-9109-3121-AE12-C39EF45C182E}"/>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C8ABB261-BCFF-D6A0-945D-C899DF80401D}"/>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504" r:id="rId1"/>
    <p:sldLayoutId id="2147485505" r:id="rId2"/>
    <p:sldLayoutId id="2147485506" r:id="rId3"/>
    <p:sldLayoutId id="2147485507" r:id="rId4"/>
    <p:sldLayoutId id="2147485508" r:id="rId5"/>
    <p:sldLayoutId id="2147485509" r:id="rId6"/>
    <p:sldLayoutId id="2147485510" r:id="rId7"/>
    <p:sldLayoutId id="2147485511" r:id="rId8"/>
    <p:sldLayoutId id="2147485512" r:id="rId9"/>
    <p:sldLayoutId id="2147485513" r:id="rId10"/>
    <p:sldLayoutId id="2147485514" r:id="rId11"/>
    <p:sldLayoutId id="214748551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125F9C29-ECB4-0215-D9FF-5A81E8C46638}"/>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08310C6C-FE0D-466E-EDC2-C7F889191A31}"/>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77D44A75-F46F-05E9-A361-68CF34C1C293}"/>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3C735911-B1F5-9220-2F4E-BB6DF8004FD5}"/>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641" name="PlaceHolder 4">
            <a:extLst>
              <a:ext uri="{FF2B5EF4-FFF2-40B4-BE49-F238E27FC236}">
                <a16:creationId xmlns:a16="http://schemas.microsoft.com/office/drawing/2014/main" id="{B8BE876E-4363-6927-959F-D89930DC6326}"/>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16391" name="Gráfico 21">
            <a:extLst>
              <a:ext uri="{FF2B5EF4-FFF2-40B4-BE49-F238E27FC236}">
                <a16:creationId xmlns:a16="http://schemas.microsoft.com/office/drawing/2014/main" id="{7CDEAC57-9877-4F78-A2CC-88FF53F03AA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8772058F-2510-08AB-5CAA-02F047F49925}"/>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868" r:id="rId1"/>
    <p:sldLayoutId id="2147484869" r:id="rId2"/>
    <p:sldLayoutId id="2147484870" r:id="rId3"/>
    <p:sldLayoutId id="2147484871" r:id="rId4"/>
    <p:sldLayoutId id="2147484872" r:id="rId5"/>
    <p:sldLayoutId id="2147484873" r:id="rId6"/>
    <p:sldLayoutId id="2147484874" r:id="rId7"/>
    <p:sldLayoutId id="2147484875" r:id="rId8"/>
    <p:sldLayoutId id="2147484876" r:id="rId9"/>
    <p:sldLayoutId id="2147484877" r:id="rId10"/>
    <p:sldLayoutId id="2147484878" r:id="rId11"/>
    <p:sldLayoutId id="214748487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C8AF59AA-B8F5-7FFB-4C20-CBF2EBC0478F}"/>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F1D61D1C-D7EE-A33C-2A2F-B5ACF8CC845C}"/>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CFCB2273-C003-D4A2-50C4-F2F4EC033067}"/>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A1BD0BEC-0F54-0DEA-A4C4-4D2B6AEC79A1}"/>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74" name="PlaceHolder 4">
            <a:extLst>
              <a:ext uri="{FF2B5EF4-FFF2-40B4-BE49-F238E27FC236}">
                <a16:creationId xmlns:a16="http://schemas.microsoft.com/office/drawing/2014/main" id="{7C68474C-657D-378D-CC1D-ACDA16FF93EF}"/>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71687" name="Gráfico 21">
            <a:extLst>
              <a:ext uri="{FF2B5EF4-FFF2-40B4-BE49-F238E27FC236}">
                <a16:creationId xmlns:a16="http://schemas.microsoft.com/office/drawing/2014/main" id="{F6D48740-06C2-7305-5944-0DB7EA49624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5412F830-E3EF-D5BE-1808-E2FB4DBC333F}"/>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516" r:id="rId1"/>
    <p:sldLayoutId id="2147485517" r:id="rId2"/>
    <p:sldLayoutId id="2147485518" r:id="rId3"/>
    <p:sldLayoutId id="2147485519" r:id="rId4"/>
    <p:sldLayoutId id="2147485520" r:id="rId5"/>
    <p:sldLayoutId id="2147485521" r:id="rId6"/>
    <p:sldLayoutId id="2147485522" r:id="rId7"/>
    <p:sldLayoutId id="2147485523" r:id="rId8"/>
    <p:sldLayoutId id="2147485524" r:id="rId9"/>
    <p:sldLayoutId id="2147485525" r:id="rId10"/>
    <p:sldLayoutId id="2147485526" r:id="rId11"/>
    <p:sldLayoutId id="214748552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1.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470AFAC7-925F-72C3-9B2A-DA4C43459FB7}"/>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1" name="Rectángulo 4">
            <a:extLst>
              <a:ext uri="{FF2B5EF4-FFF2-40B4-BE49-F238E27FC236}">
                <a16:creationId xmlns:a16="http://schemas.microsoft.com/office/drawing/2014/main" id="{69C122C2-A8F6-A030-53EA-6DA8F59E6378}"/>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2" name="PlaceHolder 1">
            <a:extLst>
              <a:ext uri="{FF2B5EF4-FFF2-40B4-BE49-F238E27FC236}">
                <a16:creationId xmlns:a16="http://schemas.microsoft.com/office/drawing/2014/main" id="{AB3E9306-F91F-04A9-2E8F-027089174515}"/>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BEAA0D1F-BE30-5E1D-F148-0CB89A75C49C}"/>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72710" name="Gráfico 3">
            <a:extLst>
              <a:ext uri="{FF2B5EF4-FFF2-40B4-BE49-F238E27FC236}">
                <a16:creationId xmlns:a16="http://schemas.microsoft.com/office/drawing/2014/main" id="{B26E56EF-7399-80F0-C5CA-B806404D2F7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3249B265-A112-6A16-9A72-C3463C769798}"/>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AA0D7638-F184-3538-695B-9C13D8083DFC}"/>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528" r:id="rId1"/>
    <p:sldLayoutId id="2147485529" r:id="rId2"/>
    <p:sldLayoutId id="2147485530" r:id="rId3"/>
    <p:sldLayoutId id="2147485531" r:id="rId4"/>
    <p:sldLayoutId id="2147485532" r:id="rId5"/>
    <p:sldLayoutId id="2147485533" r:id="rId6"/>
    <p:sldLayoutId id="2147485534" r:id="rId7"/>
    <p:sldLayoutId id="2147485535" r:id="rId8"/>
    <p:sldLayoutId id="2147485536" r:id="rId9"/>
    <p:sldLayoutId id="2147485537" r:id="rId10"/>
    <p:sldLayoutId id="2147485538" r:id="rId11"/>
    <p:sldLayoutId id="214748553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1103D1A2-7B2A-C87F-3C37-595F58C2F190}"/>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235441EC-5C6E-373B-1419-ADFF14F46A5C}"/>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217FF4C5-5422-458D-6EFD-327D26E1C44B}"/>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742E13B9-B25B-CBA4-88F0-44FE1C5987D4}"/>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41" name="PlaceHolder 4">
            <a:extLst>
              <a:ext uri="{FF2B5EF4-FFF2-40B4-BE49-F238E27FC236}">
                <a16:creationId xmlns:a16="http://schemas.microsoft.com/office/drawing/2014/main" id="{04C63E63-F235-80CB-7630-DD64384158C9}"/>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73735" name="Gráfico 21">
            <a:extLst>
              <a:ext uri="{FF2B5EF4-FFF2-40B4-BE49-F238E27FC236}">
                <a16:creationId xmlns:a16="http://schemas.microsoft.com/office/drawing/2014/main" id="{E0879F7C-8125-827C-F697-E195C4087A5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259E86B1-5064-B316-736B-9598DB0B6306}"/>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540" r:id="rId1"/>
    <p:sldLayoutId id="2147485541" r:id="rId2"/>
    <p:sldLayoutId id="2147485542" r:id="rId3"/>
    <p:sldLayoutId id="2147485543" r:id="rId4"/>
    <p:sldLayoutId id="2147485544" r:id="rId5"/>
    <p:sldLayoutId id="2147485545" r:id="rId6"/>
    <p:sldLayoutId id="2147485546" r:id="rId7"/>
    <p:sldLayoutId id="2147485547" r:id="rId8"/>
    <p:sldLayoutId id="2147485548" r:id="rId9"/>
    <p:sldLayoutId id="2147485549" r:id="rId10"/>
    <p:sldLayoutId id="2147485550" r:id="rId11"/>
    <p:sldLayoutId id="214748555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50422E7E-BEFF-6A12-EFCD-E15D124B1384}"/>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4" name="Rectángulo 8">
            <a:extLst>
              <a:ext uri="{FF2B5EF4-FFF2-40B4-BE49-F238E27FC236}">
                <a16:creationId xmlns:a16="http://schemas.microsoft.com/office/drawing/2014/main" id="{8BCAE67E-EDFB-8538-9387-3CAE1893EB68}"/>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5" name="PlaceHolder 1">
            <a:extLst>
              <a:ext uri="{FF2B5EF4-FFF2-40B4-BE49-F238E27FC236}">
                <a16:creationId xmlns:a16="http://schemas.microsoft.com/office/drawing/2014/main" id="{0A49941F-2F2E-2144-2413-6AB16F83253F}"/>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7A899211-AAAD-1495-24CB-55E986073B14}"/>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172118AE-B2D6-6BDB-BA04-13A67DF3C49B}"/>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B06D6B04-858E-95E6-9130-C447B35A7E1C}"/>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74760" name="Gráfico 3">
            <a:extLst>
              <a:ext uri="{FF2B5EF4-FFF2-40B4-BE49-F238E27FC236}">
                <a16:creationId xmlns:a16="http://schemas.microsoft.com/office/drawing/2014/main" id="{467E0F5B-B72A-B494-A814-A39AFC504D7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4FFDE24E-F446-F251-210B-54B2D3D40998}"/>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5552" r:id="rId1"/>
    <p:sldLayoutId id="2147485553" r:id="rId2"/>
    <p:sldLayoutId id="2147485554" r:id="rId3"/>
    <p:sldLayoutId id="2147485555" r:id="rId4"/>
    <p:sldLayoutId id="2147485556" r:id="rId5"/>
    <p:sldLayoutId id="2147485557" r:id="rId6"/>
    <p:sldLayoutId id="2147485558" r:id="rId7"/>
    <p:sldLayoutId id="2147485559" r:id="rId8"/>
    <p:sldLayoutId id="2147485560" r:id="rId9"/>
    <p:sldLayoutId id="2147485561" r:id="rId10"/>
    <p:sldLayoutId id="2147485562" r:id="rId11"/>
    <p:sldLayoutId id="214748556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3914E491-793D-58FA-356A-6EBB5A1348A3}"/>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7" name="PlaceHolder 1">
            <a:extLst>
              <a:ext uri="{FF2B5EF4-FFF2-40B4-BE49-F238E27FC236}">
                <a16:creationId xmlns:a16="http://schemas.microsoft.com/office/drawing/2014/main" id="{D4660118-43A9-F541-729D-ECE91374C8C0}"/>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3917DF9A-02C9-252D-4EBB-2829A5995676}"/>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5228271F-7375-18C1-87F2-AFCFF95769AD}"/>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75782" name="Gráfico 19">
            <a:extLst>
              <a:ext uri="{FF2B5EF4-FFF2-40B4-BE49-F238E27FC236}">
                <a16:creationId xmlns:a16="http://schemas.microsoft.com/office/drawing/2014/main" id="{80C7EFDB-F75E-CD57-2545-5E554C8B4DC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AC467392-7C11-D4FD-A764-8B7606FBCB9A}"/>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564" r:id="rId1"/>
    <p:sldLayoutId id="2147485565" r:id="rId2"/>
    <p:sldLayoutId id="2147485566" r:id="rId3"/>
    <p:sldLayoutId id="2147485567" r:id="rId4"/>
    <p:sldLayoutId id="2147485568" r:id="rId5"/>
    <p:sldLayoutId id="2147485569" r:id="rId6"/>
    <p:sldLayoutId id="2147485570" r:id="rId7"/>
    <p:sldLayoutId id="2147485571" r:id="rId8"/>
    <p:sldLayoutId id="2147485572" r:id="rId9"/>
    <p:sldLayoutId id="2147485573" r:id="rId10"/>
    <p:sldLayoutId id="2147485574" r:id="rId11"/>
    <p:sldLayoutId id="214748557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40E12467-7D61-6F4B-4D23-5C44113D899C}"/>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3" name="Rectángulo 9">
            <a:extLst>
              <a:ext uri="{FF2B5EF4-FFF2-40B4-BE49-F238E27FC236}">
                <a16:creationId xmlns:a16="http://schemas.microsoft.com/office/drawing/2014/main" id="{1238A4E5-0949-DD88-0E27-A3E2ED6ED641}"/>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4" name="PlaceHolder 1">
            <a:extLst>
              <a:ext uri="{FF2B5EF4-FFF2-40B4-BE49-F238E27FC236}">
                <a16:creationId xmlns:a16="http://schemas.microsoft.com/office/drawing/2014/main" id="{96B9730C-BE89-78B2-AE02-795BDB8333C1}"/>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58490B46-AF37-55A9-8665-1748AE482976}"/>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BDE8BA27-B4CD-5034-8302-4FA1E2173BC6}"/>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76807" name="Gráfico 19">
            <a:extLst>
              <a:ext uri="{FF2B5EF4-FFF2-40B4-BE49-F238E27FC236}">
                <a16:creationId xmlns:a16="http://schemas.microsoft.com/office/drawing/2014/main" id="{22D2F877-C17D-2572-AA22-6BB386B2B17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54F2E7FC-67DF-FCC9-E3F8-78C0D343D971}"/>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576" r:id="rId1"/>
    <p:sldLayoutId id="2147485577" r:id="rId2"/>
    <p:sldLayoutId id="2147485578" r:id="rId3"/>
    <p:sldLayoutId id="2147485579" r:id="rId4"/>
    <p:sldLayoutId id="2147485580" r:id="rId5"/>
    <p:sldLayoutId id="2147485581" r:id="rId6"/>
    <p:sldLayoutId id="2147485582" r:id="rId7"/>
    <p:sldLayoutId id="2147485583" r:id="rId8"/>
    <p:sldLayoutId id="2147485584" r:id="rId9"/>
    <p:sldLayoutId id="2147485585" r:id="rId10"/>
    <p:sldLayoutId id="2147485586" r:id="rId11"/>
    <p:sldLayoutId id="214748558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6.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127" name="Rectángulo 9">
            <a:extLst>
              <a:ext uri="{FF2B5EF4-FFF2-40B4-BE49-F238E27FC236}">
                <a16:creationId xmlns:a16="http://schemas.microsoft.com/office/drawing/2014/main" id="{CC31FA65-8535-9CEA-0C51-1D568B1DEA0B}"/>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8" name="Rectángulo 4">
            <a:extLst>
              <a:ext uri="{FF2B5EF4-FFF2-40B4-BE49-F238E27FC236}">
                <a16:creationId xmlns:a16="http://schemas.microsoft.com/office/drawing/2014/main" id="{ACBE83D8-EECD-BD4B-77EA-78BBA3A2DB4D}"/>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29" name="PlaceHolder 1">
            <a:extLst>
              <a:ext uri="{FF2B5EF4-FFF2-40B4-BE49-F238E27FC236}">
                <a16:creationId xmlns:a16="http://schemas.microsoft.com/office/drawing/2014/main" id="{1CE6B3A6-DE10-2176-56DA-D68D52F5C70B}"/>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130" name="PlaceHolder 2">
            <a:extLst>
              <a:ext uri="{FF2B5EF4-FFF2-40B4-BE49-F238E27FC236}">
                <a16:creationId xmlns:a16="http://schemas.microsoft.com/office/drawing/2014/main" id="{4DBD35F5-720D-C4CA-D388-4CE11828D617}"/>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77830" name="Gráfico 3">
            <a:extLst>
              <a:ext uri="{FF2B5EF4-FFF2-40B4-BE49-F238E27FC236}">
                <a16:creationId xmlns:a16="http://schemas.microsoft.com/office/drawing/2014/main" id="{7ED048DE-E70D-BC18-D561-61C148C89C9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32" name="PlaceHolder 3">
            <a:extLst>
              <a:ext uri="{FF2B5EF4-FFF2-40B4-BE49-F238E27FC236}">
                <a16:creationId xmlns:a16="http://schemas.microsoft.com/office/drawing/2014/main" id="{185716A5-6A73-EE68-46CE-208803CA3CD1}"/>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33" name="PlaceHolder 4">
            <a:extLst>
              <a:ext uri="{FF2B5EF4-FFF2-40B4-BE49-F238E27FC236}">
                <a16:creationId xmlns:a16="http://schemas.microsoft.com/office/drawing/2014/main" id="{FB783870-CAAF-9381-DEC0-CC329706FD16}"/>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588" r:id="rId1"/>
    <p:sldLayoutId id="2147485589" r:id="rId2"/>
    <p:sldLayoutId id="2147485590" r:id="rId3"/>
    <p:sldLayoutId id="2147485591" r:id="rId4"/>
    <p:sldLayoutId id="2147485592" r:id="rId5"/>
    <p:sldLayoutId id="2147485593" r:id="rId6"/>
    <p:sldLayoutId id="2147485594" r:id="rId7"/>
    <p:sldLayoutId id="2147485595" r:id="rId8"/>
    <p:sldLayoutId id="2147485596" r:id="rId9"/>
    <p:sldLayoutId id="2147485597" r:id="rId10"/>
    <p:sldLayoutId id="2147485598" r:id="rId11"/>
    <p:sldLayoutId id="2147485599"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0" name="PlaceHolder 1">
            <a:extLst>
              <a:ext uri="{FF2B5EF4-FFF2-40B4-BE49-F238E27FC236}">
                <a16:creationId xmlns:a16="http://schemas.microsoft.com/office/drawing/2014/main" id="{9B928D4A-B0F1-CE33-C105-6D5B37E3A77D}"/>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171" name="PlaceHolder 2">
            <a:extLst>
              <a:ext uri="{FF2B5EF4-FFF2-40B4-BE49-F238E27FC236}">
                <a16:creationId xmlns:a16="http://schemas.microsoft.com/office/drawing/2014/main" id="{6EE9E1E0-B01A-D622-BE39-4148FEFF3A4B}"/>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172" name="PlaceHolder 3">
            <a:extLst>
              <a:ext uri="{FF2B5EF4-FFF2-40B4-BE49-F238E27FC236}">
                <a16:creationId xmlns:a16="http://schemas.microsoft.com/office/drawing/2014/main" id="{E06B75DC-E163-5846-2225-036FA0F84497}"/>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173" name="Rectángulo 9">
            <a:extLst>
              <a:ext uri="{FF2B5EF4-FFF2-40B4-BE49-F238E27FC236}">
                <a16:creationId xmlns:a16="http://schemas.microsoft.com/office/drawing/2014/main" id="{BC1186D1-6DCD-CD13-781A-395645A3A975}"/>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174" name="PlaceHolder 4">
            <a:extLst>
              <a:ext uri="{FF2B5EF4-FFF2-40B4-BE49-F238E27FC236}">
                <a16:creationId xmlns:a16="http://schemas.microsoft.com/office/drawing/2014/main" id="{B7ECC454-3F35-B5C1-41C0-F18AB01AAC19}"/>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78855" name="Gráfico 21">
            <a:extLst>
              <a:ext uri="{FF2B5EF4-FFF2-40B4-BE49-F238E27FC236}">
                <a16:creationId xmlns:a16="http://schemas.microsoft.com/office/drawing/2014/main" id="{5D097178-F9F9-4E0B-4112-24E0458644E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176" name="PlaceHolder 5">
            <a:extLst>
              <a:ext uri="{FF2B5EF4-FFF2-40B4-BE49-F238E27FC236}">
                <a16:creationId xmlns:a16="http://schemas.microsoft.com/office/drawing/2014/main" id="{29954314-A2ED-A3C6-5E85-4C6A4C5C3FCD}"/>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600" r:id="rId1"/>
    <p:sldLayoutId id="2147485601" r:id="rId2"/>
    <p:sldLayoutId id="2147485602" r:id="rId3"/>
    <p:sldLayoutId id="2147485603" r:id="rId4"/>
    <p:sldLayoutId id="2147485604" r:id="rId5"/>
    <p:sldLayoutId id="2147485605" r:id="rId6"/>
    <p:sldLayoutId id="2147485606" r:id="rId7"/>
    <p:sldLayoutId id="2147485607" r:id="rId8"/>
    <p:sldLayoutId id="2147485608" r:id="rId9"/>
    <p:sldLayoutId id="2147485609" r:id="rId10"/>
    <p:sldLayoutId id="2147485610" r:id="rId11"/>
    <p:sldLayoutId id="214748561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8.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11C3033A-81A5-530A-DEF5-A0FD154F4EF3}"/>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1" name="Rectángulo 4">
            <a:extLst>
              <a:ext uri="{FF2B5EF4-FFF2-40B4-BE49-F238E27FC236}">
                <a16:creationId xmlns:a16="http://schemas.microsoft.com/office/drawing/2014/main" id="{C9A089C9-977F-15F1-B5C0-50C45394D323}"/>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82" name="PlaceHolder 1">
            <a:extLst>
              <a:ext uri="{FF2B5EF4-FFF2-40B4-BE49-F238E27FC236}">
                <a16:creationId xmlns:a16="http://schemas.microsoft.com/office/drawing/2014/main" id="{7CC67286-C835-3EBB-6DD1-48CC1DE40D4F}"/>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F0FE1546-B7FF-276B-9599-8BF6E6D9BC7E}"/>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79878" name="Gráfico 3">
            <a:extLst>
              <a:ext uri="{FF2B5EF4-FFF2-40B4-BE49-F238E27FC236}">
                <a16:creationId xmlns:a16="http://schemas.microsoft.com/office/drawing/2014/main" id="{4CE6F8AB-D622-6F9B-163E-337E67E60FE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2BC10C68-509D-1647-E566-AB27B5D16C71}"/>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96C2806A-13DF-1695-0D18-334DD35703F5}"/>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612" r:id="rId1"/>
    <p:sldLayoutId id="2147485613" r:id="rId2"/>
    <p:sldLayoutId id="2147485614" r:id="rId3"/>
    <p:sldLayoutId id="2147485615" r:id="rId4"/>
    <p:sldLayoutId id="2147485616" r:id="rId5"/>
    <p:sldLayoutId id="2147485617" r:id="rId6"/>
    <p:sldLayoutId id="2147485618" r:id="rId7"/>
    <p:sldLayoutId id="2147485619" r:id="rId8"/>
    <p:sldLayoutId id="2147485620" r:id="rId9"/>
    <p:sldLayoutId id="2147485621" r:id="rId10"/>
    <p:sldLayoutId id="2147485622" r:id="rId11"/>
    <p:sldLayoutId id="214748562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7" name="PlaceHolder 1">
            <a:extLst>
              <a:ext uri="{FF2B5EF4-FFF2-40B4-BE49-F238E27FC236}">
                <a16:creationId xmlns:a16="http://schemas.microsoft.com/office/drawing/2014/main" id="{1A94A734-8950-25FD-9B6B-03AF763F33C6}"/>
              </a:ext>
            </a:extLst>
          </p:cNvPr>
          <p:cNvSpPr>
            <a:spLocks noGrp="1"/>
          </p:cNvSpPr>
          <p:nvPr>
            <p:ph type="body"/>
          </p:nvPr>
        </p:nvSpPr>
        <p:spPr>
          <a:xfrm>
            <a:off x="7669213" y="0"/>
            <a:ext cx="4570412"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38" name="PlaceHolder 2">
            <a:extLst>
              <a:ext uri="{FF2B5EF4-FFF2-40B4-BE49-F238E27FC236}">
                <a16:creationId xmlns:a16="http://schemas.microsoft.com/office/drawing/2014/main" id="{92B1828E-C6DE-DAD2-F3D6-A723AD1D5109}"/>
              </a:ext>
            </a:extLst>
          </p:cNvPr>
          <p:cNvSpPr>
            <a:spLocks noGrp="1"/>
          </p:cNvSpPr>
          <p:nvPr>
            <p:ph type="title" idx="1"/>
          </p:nvPr>
        </p:nvSpPr>
        <p:spPr>
          <a:xfrm>
            <a:off x="1422400" y="558800"/>
            <a:ext cx="5521325" cy="615950"/>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Titular</a:t>
            </a:r>
          </a:p>
        </p:txBody>
      </p:sp>
      <p:sp>
        <p:nvSpPr>
          <p:cNvPr id="639" name="PlaceHolder 3">
            <a:extLst>
              <a:ext uri="{FF2B5EF4-FFF2-40B4-BE49-F238E27FC236}">
                <a16:creationId xmlns:a16="http://schemas.microsoft.com/office/drawing/2014/main" id="{2C70D3C7-C590-4AF1-DF41-FBD1825C9637}"/>
              </a:ext>
            </a:extLst>
          </p:cNvPr>
          <p:cNvSpPr>
            <a:spLocks noGrp="1"/>
          </p:cNvSpPr>
          <p:nvPr>
            <p:ph type="body" idx="2"/>
          </p:nvPr>
        </p:nvSpPr>
        <p:spPr>
          <a:xfrm>
            <a:off x="1422400" y="2079625"/>
            <a:ext cx="5521325" cy="3700463"/>
          </a:xfrm>
          <a:prstGeom prst="rect">
            <a:avLst/>
          </a:prstGeom>
          <a:noFill/>
          <a:ln w="0">
            <a:noFill/>
          </a:ln>
        </p:spPr>
        <p:txBody>
          <a:bodyPr lIns="0" tIns="0" rIns="0" bIns="0" anchor="t">
            <a:noAutofit/>
          </a:bodyPr>
          <a:lstStyle/>
          <a:p>
            <a:pPr lvl="0"/>
            <a:r>
              <a:rPr lang="en-US" noProof="0"/>
              <a:t>Click to edit Master text styles</a:t>
            </a:r>
          </a:p>
        </p:txBody>
      </p:sp>
      <p:sp>
        <p:nvSpPr>
          <p:cNvPr id="640" name="Rectángulo 9">
            <a:extLst>
              <a:ext uri="{FF2B5EF4-FFF2-40B4-BE49-F238E27FC236}">
                <a16:creationId xmlns:a16="http://schemas.microsoft.com/office/drawing/2014/main" id="{A5591726-6E61-31DE-CD38-DAEA32C51555}"/>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641" name="PlaceHolder 4">
            <a:extLst>
              <a:ext uri="{FF2B5EF4-FFF2-40B4-BE49-F238E27FC236}">
                <a16:creationId xmlns:a16="http://schemas.microsoft.com/office/drawing/2014/main" id="{3FA682C0-1233-A838-7F81-6384AFECA867}"/>
              </a:ext>
            </a:extLst>
          </p:cNvPr>
          <p:cNvSpPr>
            <a:spLocks noGrp="1"/>
          </p:cNvSpPr>
          <p:nvPr>
            <p:ph type="body" idx="3"/>
          </p:nvPr>
        </p:nvSpPr>
        <p:spPr>
          <a:xfrm>
            <a:off x="7669213" y="6130925"/>
            <a:ext cx="4570412" cy="727075"/>
          </a:xfrm>
          <a:prstGeom prst="rect">
            <a:avLst/>
          </a:prstGeom>
          <a:solidFill>
            <a:srgbClr val="CB0017"/>
          </a:solidFill>
          <a:ln w="0">
            <a:noFill/>
          </a:ln>
        </p:spPr>
        <p:txBody>
          <a:bodyPr vert="horz" wrap="square" lIns="0" tIns="0" rIns="0" bIns="0" numCol="1" anchor="ctr" anchorCtr="0" compatLnSpc="1">
            <a:prstTxWarp prst="textNoShape">
              <a:avLst/>
            </a:prstTxWarp>
            <a:normAutofit/>
          </a:bodyPr>
          <a:lstStyle/>
          <a:p>
            <a:pPr lvl="0"/>
            <a:r>
              <a:rPr lang="es-ES" altLang="es-ES"/>
              <a:t>Créditos foto</a:t>
            </a:r>
            <a:endParaRPr lang="en-US" altLang="es-ES"/>
          </a:p>
        </p:txBody>
      </p:sp>
      <p:pic>
        <p:nvPicPr>
          <p:cNvPr id="80903" name="Gráfico 21">
            <a:extLst>
              <a:ext uri="{FF2B5EF4-FFF2-40B4-BE49-F238E27FC236}">
                <a16:creationId xmlns:a16="http://schemas.microsoft.com/office/drawing/2014/main" id="{F91EF852-D09A-CB3C-B9D6-F691132D697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43" name="PlaceHolder 5">
            <a:extLst>
              <a:ext uri="{FF2B5EF4-FFF2-40B4-BE49-F238E27FC236}">
                <a16:creationId xmlns:a16="http://schemas.microsoft.com/office/drawing/2014/main" id="{3B024980-8820-5333-D65C-213A25573177}"/>
              </a:ext>
            </a:extLst>
          </p:cNvPr>
          <p:cNvSpPr>
            <a:spLocks noGrp="1"/>
          </p:cNvSpPr>
          <p:nvPr>
            <p:ph type="body" idx="4"/>
          </p:nvPr>
        </p:nvSpPr>
        <p:spPr>
          <a:xfrm>
            <a:off x="1422400" y="2614613"/>
            <a:ext cx="5521325"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5624" r:id="rId1"/>
    <p:sldLayoutId id="2147485625" r:id="rId2"/>
    <p:sldLayoutId id="2147485626" r:id="rId3"/>
    <p:sldLayoutId id="2147485627" r:id="rId4"/>
    <p:sldLayoutId id="2147485628" r:id="rId5"/>
    <p:sldLayoutId id="2147485629" r:id="rId6"/>
    <p:sldLayoutId id="2147485630" r:id="rId7"/>
    <p:sldLayoutId id="2147485631" r:id="rId8"/>
    <p:sldLayoutId id="2147485632" r:id="rId9"/>
    <p:sldLayoutId id="2147485633" r:id="rId10"/>
    <p:sldLayoutId id="2147485634" r:id="rId11"/>
    <p:sldLayoutId id="214748563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CB0017"/>
        </a:solidFill>
        <a:effectLst/>
      </p:bgPr>
    </p:bg>
    <p:spTree>
      <p:nvGrpSpPr>
        <p:cNvPr id="1" name=""/>
        <p:cNvGrpSpPr/>
        <p:nvPr/>
      </p:nvGrpSpPr>
      <p:grpSpPr>
        <a:xfrm>
          <a:off x="0" y="0"/>
          <a:ext cx="0" cy="0"/>
          <a:chOff x="0" y="0"/>
          <a:chExt cx="0" cy="0"/>
        </a:xfrm>
      </p:grpSpPr>
      <p:sp>
        <p:nvSpPr>
          <p:cNvPr id="680" name="Rectángulo 9">
            <a:extLst>
              <a:ext uri="{FF2B5EF4-FFF2-40B4-BE49-F238E27FC236}">
                <a16:creationId xmlns:a16="http://schemas.microsoft.com/office/drawing/2014/main" id="{7F2BB2FD-E71C-82B9-E5DC-2CC0CBED4C5D}"/>
              </a:ext>
            </a:extLst>
          </p:cNvPr>
          <p:cNvSpPr/>
          <p:nvPr/>
        </p:nvSpPr>
        <p:spPr>
          <a:xfrm>
            <a:off x="0" y="0"/>
            <a:ext cx="2466975" cy="6858000"/>
          </a:xfrm>
          <a:prstGeom prst="rect">
            <a:avLst/>
          </a:prstGeom>
          <a:solidFill>
            <a:srgbClr val="FFFFFF"/>
          </a:solidFill>
          <a:ln w="12600" cap="flat" cmpd="sng" algn="ctr">
            <a:solidFill>
              <a:srgbClr val="FFFFFF"/>
            </a:solidFill>
            <a:prstDash val="solid"/>
            <a:miter lim="1000000"/>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681" name="Rectángulo 4">
            <a:extLst>
              <a:ext uri="{FF2B5EF4-FFF2-40B4-BE49-F238E27FC236}">
                <a16:creationId xmlns:a16="http://schemas.microsoft.com/office/drawing/2014/main" id="{FA3FCEE0-41D2-E533-5D88-8F7FDD54B2DF}"/>
              </a:ext>
            </a:extLst>
          </p:cNvPr>
          <p:cNvSpPr/>
          <p:nvPr/>
        </p:nvSpPr>
        <p:spPr>
          <a:xfrm rot="5400000">
            <a:off x="5522913" y="-3055938"/>
            <a:ext cx="2762250" cy="8874125"/>
          </a:xfrm>
          <a:prstGeom prst="rect">
            <a:avLst/>
          </a:prstGeom>
          <a:solidFill>
            <a:srgbClr val="000000"/>
          </a:solidFill>
          <a:ln w="12600" cap="flat" cmpd="sng" algn="ctr">
            <a:noFill/>
            <a:prstDash val="solid"/>
            <a:round/>
            <a:headEnd type="none" w="med" len="med"/>
            <a:tailEnd type="none" w="med" len="med"/>
          </a:ln>
        </p:spPr>
        <p:txBody>
          <a:bodyPr/>
          <a:lstStyle/>
          <a:p>
            <a:pPr fontAlgn="auto"/>
            <a:endParaRPr>
              <a:ln w="9525" cap="flat" cmpd="sng" algn="ctr">
                <a:noFill/>
                <a:prstDash val="solid"/>
                <a:round/>
                <a:headEnd type="none" w="med" len="med"/>
                <a:tailEnd type="none" w="med" len="med"/>
              </a:ln>
              <a:latin typeface="Arial"/>
              <a:cs typeface="DejaVu Sans"/>
              <a:sym typeface="Wingdings"/>
            </a:endParaRPr>
          </a:p>
        </p:txBody>
      </p:sp>
      <p:sp>
        <p:nvSpPr>
          <p:cNvPr id="682" name="PlaceHolder 1">
            <a:extLst>
              <a:ext uri="{FF2B5EF4-FFF2-40B4-BE49-F238E27FC236}">
                <a16:creationId xmlns:a16="http://schemas.microsoft.com/office/drawing/2014/main" id="{69A95F8D-6BDC-9ADD-0ECB-B12B5AD81166}"/>
              </a:ext>
            </a:extLst>
          </p:cNvPr>
          <p:cNvSpPr>
            <a:spLocks noGrp="1"/>
          </p:cNvSpPr>
          <p:nvPr>
            <p:ph type="title"/>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683" name="PlaceHolder 2">
            <a:extLst>
              <a:ext uri="{FF2B5EF4-FFF2-40B4-BE49-F238E27FC236}">
                <a16:creationId xmlns:a16="http://schemas.microsoft.com/office/drawing/2014/main" id="{D26B45C8-8A6B-443D-2D28-4DB7B165DDD4}"/>
              </a:ext>
            </a:extLst>
          </p:cNvPr>
          <p:cNvSpPr>
            <a:spLocks noGrp="1"/>
          </p:cNvSpPr>
          <p:nvPr>
            <p:ph type="body" idx="1"/>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17414" name="Gráfico 3">
            <a:extLst>
              <a:ext uri="{FF2B5EF4-FFF2-40B4-BE49-F238E27FC236}">
                <a16:creationId xmlns:a16="http://schemas.microsoft.com/office/drawing/2014/main" id="{E97BEC77-5234-E442-1374-F5F07775815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57362"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85" name="PlaceHolder 3">
            <a:extLst>
              <a:ext uri="{FF2B5EF4-FFF2-40B4-BE49-F238E27FC236}">
                <a16:creationId xmlns:a16="http://schemas.microsoft.com/office/drawing/2014/main" id="{C1DA1DCA-111B-C776-AF29-2477135D4EB8}"/>
              </a:ext>
            </a:extLst>
          </p:cNvPr>
          <p:cNvSpPr>
            <a:spLocks noGrp="1"/>
          </p:cNvSpPr>
          <p:nvPr>
            <p:ph type="body" idx="2"/>
          </p:nvPr>
        </p:nvSpPr>
        <p:spPr>
          <a:xfrm>
            <a:off x="2466975" y="2767013"/>
            <a:ext cx="8874125" cy="4103687"/>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686" name="PlaceHolder 4">
            <a:extLst>
              <a:ext uri="{FF2B5EF4-FFF2-40B4-BE49-F238E27FC236}">
                <a16:creationId xmlns:a16="http://schemas.microsoft.com/office/drawing/2014/main" id="{D4C1D217-1DF2-1CEF-444D-B315D0317ACD}"/>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880" r:id="rId1"/>
    <p:sldLayoutId id="2147484881" r:id="rId2"/>
    <p:sldLayoutId id="2147484882" r:id="rId3"/>
    <p:sldLayoutId id="2147484883" r:id="rId4"/>
    <p:sldLayoutId id="2147484884" r:id="rId5"/>
    <p:sldLayoutId id="2147484885" r:id="rId6"/>
    <p:sldLayoutId id="2147484886" r:id="rId7"/>
    <p:sldLayoutId id="2147484887" r:id="rId8"/>
    <p:sldLayoutId id="2147484888" r:id="rId9"/>
    <p:sldLayoutId id="2147484889" r:id="rId10"/>
    <p:sldLayoutId id="2147484890" r:id="rId11"/>
    <p:sldLayoutId id="2147484891"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 name="Rectángulo 2">
            <a:extLst>
              <a:ext uri="{FF2B5EF4-FFF2-40B4-BE49-F238E27FC236}">
                <a16:creationId xmlns:a16="http://schemas.microsoft.com/office/drawing/2014/main" id="{C1A2BBEC-FAF0-CD79-9C13-0529830B4A36}"/>
              </a:ext>
            </a:extLst>
          </p:cNvPr>
          <p:cNvSpPr/>
          <p:nvPr/>
        </p:nvSpPr>
        <p:spPr>
          <a:xfrm>
            <a:off x="996950" y="0"/>
            <a:ext cx="9531350" cy="6858000"/>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4" name="Rectángulo 8">
            <a:extLst>
              <a:ext uri="{FF2B5EF4-FFF2-40B4-BE49-F238E27FC236}">
                <a16:creationId xmlns:a16="http://schemas.microsoft.com/office/drawing/2014/main" id="{ADCE23C6-A163-0D49-1FBF-003E024FF793}"/>
              </a:ext>
            </a:extLst>
          </p:cNvPr>
          <p:cNvSpPr/>
          <p:nvPr/>
        </p:nvSpPr>
        <p:spPr>
          <a:xfrm>
            <a:off x="0" y="0"/>
            <a:ext cx="990600"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595" name="PlaceHolder 1">
            <a:extLst>
              <a:ext uri="{FF2B5EF4-FFF2-40B4-BE49-F238E27FC236}">
                <a16:creationId xmlns:a16="http://schemas.microsoft.com/office/drawing/2014/main" id="{50A318D9-B08D-05A3-ED8A-A1D2E1DF8F44}"/>
              </a:ext>
            </a:extLst>
          </p:cNvPr>
          <p:cNvSpPr>
            <a:spLocks noGrp="1"/>
          </p:cNvSpPr>
          <p:nvPr>
            <p:ph type="body"/>
          </p:nvPr>
        </p:nvSpPr>
        <p:spPr>
          <a:xfrm>
            <a:off x="1466850" y="1714500"/>
            <a:ext cx="7867650" cy="733425"/>
          </a:xfrm>
          <a:prstGeom prst="rect">
            <a:avLst/>
          </a:prstGeom>
          <a:noFill/>
          <a:ln w="0">
            <a:noFill/>
          </a:ln>
        </p:spPr>
        <p:txBody>
          <a:bodyPr lIns="0" tIns="0" rIns="0" bIns="0" anchor="t">
            <a:normAutofit/>
          </a:bodyPr>
          <a:lstStyle/>
          <a:p>
            <a:pPr lvl="0"/>
            <a:r>
              <a:rPr lang="es-ES" noProof="0"/>
              <a:t>Textos</a:t>
            </a:r>
            <a:endParaRPr lang="en-US" noProof="0"/>
          </a:p>
        </p:txBody>
      </p:sp>
      <p:sp>
        <p:nvSpPr>
          <p:cNvPr id="596" name="PlaceHolder 2">
            <a:extLst>
              <a:ext uri="{FF2B5EF4-FFF2-40B4-BE49-F238E27FC236}">
                <a16:creationId xmlns:a16="http://schemas.microsoft.com/office/drawing/2014/main" id="{18E4FB62-D35F-12F7-2AFE-18BB03F843D5}"/>
              </a:ext>
            </a:extLst>
          </p:cNvPr>
          <p:cNvSpPr>
            <a:spLocks noGrp="1"/>
          </p:cNvSpPr>
          <p:nvPr>
            <p:ph type="body" idx="1"/>
          </p:nvPr>
        </p:nvSpPr>
        <p:spPr>
          <a:xfrm>
            <a:off x="1466850" y="4398963"/>
            <a:ext cx="2916238" cy="1897062"/>
          </a:xfrm>
          <a:prstGeom prst="rect">
            <a:avLst/>
          </a:prstGeom>
          <a:noFill/>
          <a:ln w="0">
            <a:noFill/>
          </a:ln>
        </p:spPr>
        <p:txBody>
          <a:bodyPr lIns="0" tIns="0" rIns="0" bIns="0" anchor="t">
            <a:normAutofit/>
          </a:bodyPr>
          <a:lstStyle/>
          <a:p>
            <a:pPr lvl="0"/>
            <a:r>
              <a:rPr lang="es-ES" noProof="0"/>
              <a:t>Textos</a:t>
            </a:r>
            <a:endParaRPr lang="en-US" noProof="0"/>
          </a:p>
        </p:txBody>
      </p:sp>
      <p:sp>
        <p:nvSpPr>
          <p:cNvPr id="597" name="PlaceHolder 3">
            <a:extLst>
              <a:ext uri="{FF2B5EF4-FFF2-40B4-BE49-F238E27FC236}">
                <a16:creationId xmlns:a16="http://schemas.microsoft.com/office/drawing/2014/main" id="{943FC118-693A-839B-4F8D-14DC275C523B}"/>
              </a:ext>
            </a:extLst>
          </p:cNvPr>
          <p:cNvSpPr>
            <a:spLocks noGrp="1"/>
          </p:cNvSpPr>
          <p:nvPr>
            <p:ph type="body" idx="2"/>
          </p:nvPr>
        </p:nvSpPr>
        <p:spPr>
          <a:xfrm>
            <a:off x="4946650" y="4398963"/>
            <a:ext cx="2916238" cy="236537"/>
          </a:xfrm>
          <a:prstGeom prst="rect">
            <a:avLst/>
          </a:prstGeom>
          <a:noFill/>
          <a:ln w="0">
            <a:noFill/>
          </a:ln>
        </p:spPr>
        <p:txBody>
          <a:bodyPr lIns="0" tIns="0" rIns="0" bIns="0" anchor="t">
            <a:normAutofit/>
          </a:bodyPr>
          <a:lstStyle/>
          <a:p>
            <a:pPr lvl="0"/>
            <a:r>
              <a:rPr lang="es-ES" noProof="0"/>
              <a:t>Contacto</a:t>
            </a:r>
            <a:endParaRPr lang="en-US" noProof="0"/>
          </a:p>
        </p:txBody>
      </p:sp>
      <p:sp>
        <p:nvSpPr>
          <p:cNvPr id="598" name="PlaceHolder 4">
            <a:extLst>
              <a:ext uri="{FF2B5EF4-FFF2-40B4-BE49-F238E27FC236}">
                <a16:creationId xmlns:a16="http://schemas.microsoft.com/office/drawing/2014/main" id="{1E26DFFF-8866-E2E6-E8E2-91EDE84BA6B2}"/>
              </a:ext>
            </a:extLst>
          </p:cNvPr>
          <p:cNvSpPr>
            <a:spLocks noGrp="1"/>
          </p:cNvSpPr>
          <p:nvPr>
            <p:ph type="body" idx="3"/>
          </p:nvPr>
        </p:nvSpPr>
        <p:spPr>
          <a:xfrm>
            <a:off x="4946650" y="4754563"/>
            <a:ext cx="2916238" cy="1541462"/>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s-ES" altLang="es-ES"/>
              <a:t>Nombre</a:t>
            </a:r>
            <a:endParaRPr lang="en-US" altLang="es-ES"/>
          </a:p>
          <a:p>
            <a:pPr lvl="0"/>
            <a:r>
              <a:rPr lang="es-ES" altLang="es-ES"/>
              <a:t>Email</a:t>
            </a:r>
            <a:endParaRPr lang="en-US" altLang="es-ES"/>
          </a:p>
          <a:p>
            <a:pPr lvl="0"/>
            <a:r>
              <a:rPr lang="es-ES" altLang="es-ES"/>
              <a:t>Teléfono</a:t>
            </a:r>
            <a:endParaRPr lang="en-US" altLang="es-ES"/>
          </a:p>
          <a:p>
            <a:pPr lvl="0"/>
            <a:endParaRPr lang="en-US" altLang="es-ES"/>
          </a:p>
          <a:p>
            <a:pPr lvl="0"/>
            <a:r>
              <a:rPr lang="es-ES" altLang="es-ES"/>
              <a:t>Dirección</a:t>
            </a:r>
            <a:endParaRPr lang="en-US" altLang="es-ES"/>
          </a:p>
        </p:txBody>
      </p:sp>
      <p:pic>
        <p:nvPicPr>
          <p:cNvPr id="81928" name="Gráfico 3">
            <a:extLst>
              <a:ext uri="{FF2B5EF4-FFF2-40B4-BE49-F238E27FC236}">
                <a16:creationId xmlns:a16="http://schemas.microsoft.com/office/drawing/2014/main" id="{5D723891-D1E7-D635-F3CA-E6EF62B6B6C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79094"/>
          <a:stretch>
            <a:fillRect/>
          </a:stretch>
        </p:blipFill>
        <p:spPr bwMode="auto">
          <a:xfrm>
            <a:off x="341313" y="336550"/>
            <a:ext cx="3683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600" name="PlaceHolder 5">
            <a:extLst>
              <a:ext uri="{FF2B5EF4-FFF2-40B4-BE49-F238E27FC236}">
                <a16:creationId xmlns:a16="http://schemas.microsoft.com/office/drawing/2014/main" id="{114A4AB4-3B0D-5519-06D8-BD4B1E268533}"/>
              </a:ext>
            </a:extLst>
          </p:cNvPr>
          <p:cNvSpPr>
            <a:spLocks noGrp="1"/>
          </p:cNvSpPr>
          <p:nvPr>
            <p:ph type="title" idx="4"/>
          </p:nvPr>
        </p:nvSpPr>
        <p:spPr>
          <a:xfrm>
            <a:off x="609600" y="273050"/>
            <a:ext cx="10972800" cy="1144588"/>
          </a:xfrm>
          <a:prstGeom prst="rect">
            <a:avLst/>
          </a:prstGeom>
          <a:noFill/>
          <a:ln w="0">
            <a:noFill/>
          </a:ln>
        </p:spPr>
        <p:txBody>
          <a:bodyPr vert="horz" wrap="square" lIns="0" tIns="0" rIns="0" bIns="0" numCol="1" anchor="ctr" anchorCtr="0" compatLnSpc="1">
            <a:prstTxWarp prst="textNoShape">
              <a:avLst/>
            </a:prstTxWarp>
            <a:noAutofit/>
          </a:bodyPr>
          <a:lstStyle/>
          <a:p>
            <a:pPr lvl="0"/>
            <a:r>
              <a:rPr lang="en-US" altLang="es-ES"/>
              <a:t>Pulse para editar el formato del texto de título</a:t>
            </a:r>
          </a:p>
        </p:txBody>
      </p:sp>
    </p:spTree>
  </p:cSld>
  <p:clrMap bg1="lt1" tx1="dk1" bg2="lt2" tx2="dk2" accent1="accent1" accent2="accent2" accent3="accent3" accent4="accent4" accent5="accent5" accent6="accent6" hlink="hlink" folHlink="folHlink"/>
  <p:sldLayoutIdLst>
    <p:sldLayoutId id="2147485636" r:id="rId1"/>
    <p:sldLayoutId id="2147485637" r:id="rId2"/>
    <p:sldLayoutId id="2147485638" r:id="rId3"/>
    <p:sldLayoutId id="2147485639" r:id="rId4"/>
    <p:sldLayoutId id="2147485640" r:id="rId5"/>
    <p:sldLayoutId id="2147485641" r:id="rId6"/>
    <p:sldLayoutId id="2147485642" r:id="rId7"/>
    <p:sldLayoutId id="2147485643" r:id="rId8"/>
    <p:sldLayoutId id="2147485644" r:id="rId9"/>
    <p:sldLayoutId id="2147485645" r:id="rId10"/>
    <p:sldLayoutId id="2147485646" r:id="rId11"/>
    <p:sldLayoutId id="2147485647"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ángulo 9">
            <a:extLst>
              <a:ext uri="{FF2B5EF4-FFF2-40B4-BE49-F238E27FC236}">
                <a16:creationId xmlns:a16="http://schemas.microsoft.com/office/drawing/2014/main" id="{69103D98-9B33-594B-D0A1-604409CC2AA0}"/>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7" name="PlaceHolder 1">
            <a:extLst>
              <a:ext uri="{FF2B5EF4-FFF2-40B4-BE49-F238E27FC236}">
                <a16:creationId xmlns:a16="http://schemas.microsoft.com/office/drawing/2014/main" id="{178E6167-1B1E-9ABB-057B-8DB0DF13FBE6}"/>
              </a:ext>
            </a:extLst>
          </p:cNvPr>
          <p:cNvSpPr>
            <a:spLocks noGrp="1"/>
          </p:cNvSpPr>
          <p:nvPr>
            <p:ph type="body"/>
          </p:nvPr>
        </p:nvSpPr>
        <p:spPr>
          <a:xfrm>
            <a:off x="10125075" y="0"/>
            <a:ext cx="2066925" cy="6858000"/>
          </a:xfrm>
          <a:prstGeom prst="rect">
            <a:avLst/>
          </a:prstGeom>
          <a:noFill/>
          <a:ln w="0">
            <a:noFill/>
          </a:ln>
        </p:spPr>
        <p:txBody>
          <a:bodyPr vert="horz" wrap="square" lIns="0" tIns="0" rIns="0" bIns="0" numCol="1" anchor="t" anchorCtr="0" compatLnSpc="1">
            <a:prstTxWarp prst="textNoShape">
              <a:avLst/>
            </a:prstTxWarp>
            <a:normAutofit/>
          </a:bodyPr>
          <a:lstStyle/>
          <a:p>
            <a:pPr lvl="0"/>
            <a:r>
              <a:rPr lang="en-US" altLang="es-ES"/>
              <a:t>Pulse para editar el formato de texto del esquema</a:t>
            </a:r>
          </a:p>
          <a:p>
            <a:pPr lvl="1"/>
            <a:r>
              <a:rPr lang="en-US" altLang="es-ES"/>
              <a:t>Segundo nivel del esquema</a:t>
            </a:r>
          </a:p>
          <a:p>
            <a:pPr lvl="2"/>
            <a:r>
              <a:rPr lang="en-US" altLang="es-ES"/>
              <a:t>Tercer nivel del esquema</a:t>
            </a:r>
          </a:p>
          <a:p>
            <a:pPr lvl="3"/>
            <a:r>
              <a:rPr lang="en-US" altLang="es-ES"/>
              <a:t>Cuarto nivel del esquema</a:t>
            </a:r>
          </a:p>
          <a:p>
            <a:pPr lvl="4"/>
            <a:r>
              <a:rPr lang="en-US" altLang="es-ES"/>
              <a:t>Quinto nivel del esquema</a:t>
            </a:r>
          </a:p>
          <a:p>
            <a:pPr lvl="4"/>
            <a:r>
              <a:rPr lang="en-US" altLang="es-ES"/>
              <a:t>Sexto nivel del esquema</a:t>
            </a:r>
          </a:p>
          <a:p>
            <a:pPr lvl="4"/>
            <a:r>
              <a:rPr lang="en-US" altLang="es-ES"/>
              <a:t>Séptimo nivel del esquema</a:t>
            </a:r>
          </a:p>
        </p:txBody>
      </p:sp>
      <p:sp>
        <p:nvSpPr>
          <p:cNvPr id="2" name="PlaceHolder 2">
            <a:extLst>
              <a:ext uri="{FF2B5EF4-FFF2-40B4-BE49-F238E27FC236}">
                <a16:creationId xmlns:a16="http://schemas.microsoft.com/office/drawing/2014/main" id="{58502A09-05D3-1BE6-19C2-A127CEEECB32}"/>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3" name="PlaceHolder 3">
            <a:extLst>
              <a:ext uri="{FF2B5EF4-FFF2-40B4-BE49-F238E27FC236}">
                <a16:creationId xmlns:a16="http://schemas.microsoft.com/office/drawing/2014/main" id="{2A4A4A12-5466-57C8-559A-600AD75A9EFA}"/>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18438" name="Gráfico 19">
            <a:extLst>
              <a:ext uri="{FF2B5EF4-FFF2-40B4-BE49-F238E27FC236}">
                <a16:creationId xmlns:a16="http://schemas.microsoft.com/office/drawing/2014/main" id="{1387FF6D-6735-43BA-1866-0211191E804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5" name="PlaceHolder 4">
            <a:extLst>
              <a:ext uri="{FF2B5EF4-FFF2-40B4-BE49-F238E27FC236}">
                <a16:creationId xmlns:a16="http://schemas.microsoft.com/office/drawing/2014/main" id="{F5DD7920-0612-C0E7-944C-72F9CF5D496F}"/>
              </a:ext>
            </a:extLst>
          </p:cNvPr>
          <p:cNvSpPr>
            <a:spLocks noGrp="1"/>
          </p:cNvSpPr>
          <p:nvPr>
            <p:ph type="body" idx="3"/>
          </p:nvPr>
        </p:nvSpPr>
        <p:spPr>
          <a:xfrm>
            <a:off x="341313" y="2655888"/>
            <a:ext cx="1687512" cy="3978275"/>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892" r:id="rId1"/>
    <p:sldLayoutId id="2147484893" r:id="rId2"/>
    <p:sldLayoutId id="2147484894" r:id="rId3"/>
    <p:sldLayoutId id="2147484895" r:id="rId4"/>
    <p:sldLayoutId id="2147484896" r:id="rId5"/>
    <p:sldLayoutId id="2147484897" r:id="rId6"/>
    <p:sldLayoutId id="2147484898" r:id="rId7"/>
    <p:sldLayoutId id="2147484899" r:id="rId8"/>
    <p:sldLayoutId id="2147484900" r:id="rId9"/>
    <p:sldLayoutId id="2147484901" r:id="rId10"/>
    <p:sldLayoutId id="2147484902" r:id="rId11"/>
    <p:sldLayoutId id="2147484903"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Rectángulo 4">
            <a:extLst>
              <a:ext uri="{FF2B5EF4-FFF2-40B4-BE49-F238E27FC236}">
                <a16:creationId xmlns:a16="http://schemas.microsoft.com/office/drawing/2014/main" id="{5872ADBC-D563-4DAC-05EC-1880721EC692}"/>
              </a:ext>
            </a:extLst>
          </p:cNvPr>
          <p:cNvSpPr/>
          <p:nvPr/>
        </p:nvSpPr>
        <p:spPr>
          <a:xfrm rot="5400000">
            <a:off x="5522913" y="-3055938"/>
            <a:ext cx="2762250" cy="8874125"/>
          </a:xfrm>
          <a:prstGeom prst="rect">
            <a:avLst/>
          </a:prstGeom>
          <a:solidFill>
            <a:srgbClr val="CB0017"/>
          </a:solidFill>
          <a:ln w="12600" cap="flat" cmpd="sng" algn="ctr">
            <a:noFill/>
            <a:prstDash val="solid"/>
            <a:round/>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3" name="Rectángulo 9">
            <a:extLst>
              <a:ext uri="{FF2B5EF4-FFF2-40B4-BE49-F238E27FC236}">
                <a16:creationId xmlns:a16="http://schemas.microsoft.com/office/drawing/2014/main" id="{FED354C0-F79B-3016-A367-59E41EF1D5AB}"/>
              </a:ext>
            </a:extLst>
          </p:cNvPr>
          <p:cNvSpPr/>
          <p:nvPr/>
        </p:nvSpPr>
        <p:spPr>
          <a:xfrm>
            <a:off x="0" y="0"/>
            <a:ext cx="2466975" cy="6858000"/>
          </a:xfrm>
          <a:prstGeom prst="rect">
            <a:avLst/>
          </a:prstGeom>
          <a:solidFill>
            <a:srgbClr val="000000"/>
          </a:solidFill>
          <a:ln w="12600" cap="flat" cmpd="sng" algn="ctr">
            <a:solidFill>
              <a:srgbClr val="000000"/>
            </a:solidFill>
            <a:prstDash val="solid"/>
            <a:miter lim="1000000"/>
            <a:headEnd type="none" w="med" len="med"/>
            <a:tailEnd type="none" w="med" len="med"/>
          </a:ln>
        </p:spPr>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endParaRPr/>
          </a:p>
        </p:txBody>
      </p:sp>
      <p:sp>
        <p:nvSpPr>
          <p:cNvPr id="44" name="PlaceHolder 1">
            <a:extLst>
              <a:ext uri="{FF2B5EF4-FFF2-40B4-BE49-F238E27FC236}">
                <a16:creationId xmlns:a16="http://schemas.microsoft.com/office/drawing/2014/main" id="{73415E48-A77B-FB8A-5D7B-CB892CEE9006}"/>
              </a:ext>
            </a:extLst>
          </p:cNvPr>
          <p:cNvSpPr>
            <a:spLocks noGrp="1"/>
          </p:cNvSpPr>
          <p:nvPr>
            <p:ph type="body"/>
          </p:nvPr>
        </p:nvSpPr>
        <p:spPr>
          <a:xfrm>
            <a:off x="2466975" y="2767013"/>
            <a:ext cx="8874125" cy="4103687"/>
          </a:xfrm>
          <a:prstGeom prst="rect">
            <a:avLst/>
          </a:prstGeom>
          <a:noFill/>
          <a:ln w="0">
            <a:noFill/>
          </a:ln>
        </p:spPr>
        <p:txBody>
          <a:bodyPr lIns="0" tIns="0" rIns="0" bIns="0" anchor="t">
            <a:normAutofit/>
          </a:bodyPr>
          <a:lstStyle/>
          <a:p>
            <a:pPr lvl="0"/>
            <a:r>
              <a:rPr lang="en-US" noProof="0"/>
              <a:t>Click to edit the outline text format</a:t>
            </a:r>
          </a:p>
          <a:p>
            <a:pPr lvl="1"/>
            <a:r>
              <a:rPr lang="en-US" noProof="0"/>
              <a:t>Second Outline Level</a:t>
            </a:r>
          </a:p>
          <a:p>
            <a:pPr lvl="2"/>
            <a:r>
              <a:rPr lang="en-US" noProof="0"/>
              <a:t>Third Outline Level</a:t>
            </a:r>
          </a:p>
          <a:p>
            <a:pPr lvl="3"/>
            <a:r>
              <a:rPr lang="en-US" noProof="0"/>
              <a:t>Fourth Outline Level</a:t>
            </a:r>
          </a:p>
          <a:p>
            <a:pPr lvl="4"/>
            <a:r>
              <a:rPr lang="en-US" noProof="0"/>
              <a:t>Fifth Outline Level</a:t>
            </a:r>
          </a:p>
          <a:p>
            <a:pPr lvl="5"/>
            <a:r>
              <a:rPr lang="en-US" noProof="0"/>
              <a:t>Sixth Outline Level</a:t>
            </a:r>
          </a:p>
          <a:p>
            <a:pPr lvl="6"/>
            <a:r>
              <a:rPr lang="en-US" noProof="0"/>
              <a:t>Seventh Outline Level</a:t>
            </a:r>
          </a:p>
        </p:txBody>
      </p:sp>
      <p:sp>
        <p:nvSpPr>
          <p:cNvPr id="45" name="PlaceHolder 2">
            <a:extLst>
              <a:ext uri="{FF2B5EF4-FFF2-40B4-BE49-F238E27FC236}">
                <a16:creationId xmlns:a16="http://schemas.microsoft.com/office/drawing/2014/main" id="{855289CC-E2BC-935C-8076-7506683091C8}"/>
              </a:ext>
            </a:extLst>
          </p:cNvPr>
          <p:cNvSpPr>
            <a:spLocks noGrp="1"/>
          </p:cNvSpPr>
          <p:nvPr>
            <p:ph type="title" idx="1"/>
          </p:nvPr>
        </p:nvSpPr>
        <p:spPr>
          <a:xfrm>
            <a:off x="2820988" y="549275"/>
            <a:ext cx="4657725" cy="1141413"/>
          </a:xfrm>
          <a:prstGeom prst="rect">
            <a:avLst/>
          </a:prstGeom>
          <a:noFill/>
          <a:ln w="0">
            <a:noFill/>
          </a:ln>
        </p:spPr>
        <p:txBody>
          <a:bodyPr vert="horz" wrap="square" lIns="0" tIns="0" rIns="0" bIns="0" numCol="1" anchor="b" anchorCtr="0" compatLnSpc="1">
            <a:prstTxWarp prst="textNoShape">
              <a:avLst/>
            </a:prstTxWarp>
            <a:noAutofit/>
          </a:bodyPr>
          <a:lstStyle/>
          <a:p>
            <a:pPr lvl="0"/>
            <a:r>
              <a:rPr lang="en-US" altLang="es-ES"/>
              <a:t>Título presentación</a:t>
            </a:r>
            <a:br>
              <a:rPr lang="es-ES" altLang="es-ES"/>
            </a:br>
            <a:r>
              <a:rPr lang="en-US" altLang="es-ES"/>
              <a:t>2ª línea</a:t>
            </a:r>
          </a:p>
        </p:txBody>
      </p:sp>
      <p:sp>
        <p:nvSpPr>
          <p:cNvPr id="46" name="PlaceHolder 3">
            <a:extLst>
              <a:ext uri="{FF2B5EF4-FFF2-40B4-BE49-F238E27FC236}">
                <a16:creationId xmlns:a16="http://schemas.microsoft.com/office/drawing/2014/main" id="{0B68FC0F-A635-BBA9-F186-31D3FA0AC1C8}"/>
              </a:ext>
            </a:extLst>
          </p:cNvPr>
          <p:cNvSpPr>
            <a:spLocks noGrp="1"/>
          </p:cNvSpPr>
          <p:nvPr>
            <p:ph type="body" idx="2"/>
          </p:nvPr>
        </p:nvSpPr>
        <p:spPr>
          <a:xfrm>
            <a:off x="2820988" y="2155825"/>
            <a:ext cx="4657725" cy="323850"/>
          </a:xfrm>
          <a:prstGeom prst="rect">
            <a:avLst/>
          </a:prstGeom>
          <a:noFill/>
          <a:ln w="0">
            <a:noFill/>
          </a:ln>
        </p:spPr>
        <p:txBody>
          <a:bodyPr lIns="0" anchor="ctr">
            <a:noAutofit/>
          </a:bodyPr>
          <a:lstStyle/>
          <a:p>
            <a:pPr lvl="0"/>
            <a:r>
              <a:rPr lang="es-ES" noProof="0"/>
              <a:t>Nombre profesor</a:t>
            </a:r>
            <a:endParaRPr lang="en-US" noProof="0"/>
          </a:p>
        </p:txBody>
      </p:sp>
      <p:pic>
        <p:nvPicPr>
          <p:cNvPr id="19463" name="Gráfico 19">
            <a:extLst>
              <a:ext uri="{FF2B5EF4-FFF2-40B4-BE49-F238E27FC236}">
                <a16:creationId xmlns:a16="http://schemas.microsoft.com/office/drawing/2014/main" id="{32494E9D-6783-EE7F-EFFC-0060FAB8052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1313" y="336550"/>
            <a:ext cx="17605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pic>
      <p:sp>
        <p:nvSpPr>
          <p:cNvPr id="48" name="PlaceHolder 4">
            <a:extLst>
              <a:ext uri="{FF2B5EF4-FFF2-40B4-BE49-F238E27FC236}">
                <a16:creationId xmlns:a16="http://schemas.microsoft.com/office/drawing/2014/main" id="{26DCC19B-56E3-03C3-0366-E935184221CA}"/>
              </a:ext>
            </a:extLst>
          </p:cNvPr>
          <p:cNvSpPr>
            <a:spLocks noGrp="1"/>
          </p:cNvSpPr>
          <p:nvPr>
            <p:ph type="body" idx="3"/>
          </p:nvPr>
        </p:nvSpPr>
        <p:spPr>
          <a:xfrm>
            <a:off x="341313" y="-1497013"/>
            <a:ext cx="1687512" cy="3978276"/>
          </a:xfrm>
          <a:prstGeom prst="rect">
            <a:avLst/>
          </a:prstGeom>
          <a:noFill/>
          <a:ln w="0">
            <a:noFill/>
          </a:ln>
        </p:spPr>
        <p:txBody>
          <a:bodyPr lIns="0" tIns="0" rIns="0" bIns="0" anchor="b">
            <a:noAutofit/>
          </a:bodyPr>
          <a:lstStyle/>
          <a:p>
            <a:pPr lvl="0"/>
            <a:r>
              <a:rPr lang="es-ES" noProof="0"/>
              <a:t>Incluir Escuela o Facultad</a:t>
            </a:r>
            <a:endParaRPr lang="en-US" noProof="0"/>
          </a:p>
        </p:txBody>
      </p:sp>
    </p:spTree>
  </p:cSld>
  <p:clrMap bg1="lt1" tx1="dk1" bg2="lt2" tx2="dk2" accent1="accent1" accent2="accent2" accent3="accent3" accent4="accent4" accent5="accent5" accent6="accent6" hlink="hlink" folHlink="folHlink"/>
  <p:sldLayoutIdLst>
    <p:sldLayoutId id="2147484904" r:id="rId1"/>
    <p:sldLayoutId id="2147484905" r:id="rId2"/>
    <p:sldLayoutId id="2147484906" r:id="rId3"/>
    <p:sldLayoutId id="2147484907" r:id="rId4"/>
    <p:sldLayoutId id="2147484908" r:id="rId5"/>
    <p:sldLayoutId id="2147484909" r:id="rId6"/>
    <p:sldLayoutId id="2147484910" r:id="rId7"/>
    <p:sldLayoutId id="2147484911" r:id="rId8"/>
    <p:sldLayoutId id="2147484912" r:id="rId9"/>
    <p:sldLayoutId id="2147484913" r:id="rId10"/>
    <p:sldLayoutId id="2147484914" r:id="rId11"/>
    <p:sldLayoutId id="2147484915" r:id="rId12"/>
  </p:sldLayoutIdLst>
  <p:txStyles>
    <p:titleStyle>
      <a:lvl1pPr algn="ctr" rtl="0" fontAlgn="base">
        <a:spcBef>
          <a:spcPct val="0"/>
        </a:spcBef>
        <a:spcAft>
          <a:spcPct val="0"/>
        </a:spcAft>
        <a:buSzPct val="100000"/>
        <a:buFont typeface="Arial" panose="020B0604020202020204" pitchFamily="34" charset="0"/>
        <a:defRPr sz="4400" kern="1200">
          <a:solidFill>
            <a:schemeClr val="tx2"/>
          </a:solidFill>
          <a:latin typeface="+mj-lt"/>
          <a:ea typeface="+mj-ea"/>
          <a:cs typeface="+mj-cs"/>
        </a:defRPr>
      </a:lvl1pPr>
      <a:lvl2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2pPr>
      <a:lvl3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3pPr>
      <a:lvl4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4pPr>
      <a:lvl5pPr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5pPr>
      <a:lvl6pPr marL="4572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6pPr>
      <a:lvl7pPr marL="9144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7pPr>
      <a:lvl8pPr marL="13716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8pPr>
      <a:lvl9pPr marL="1828800" algn="ctr" rtl="0" fontAlgn="base">
        <a:spcBef>
          <a:spcPct val="0"/>
        </a:spcBef>
        <a:spcAft>
          <a:spcPct val="0"/>
        </a:spcAft>
        <a:buSzPct val="100000"/>
        <a:buFont typeface="Arial" panose="020B0604020202020204" pitchFamily="34" charset="0"/>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SzPct val="100000"/>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SzPct val="100000"/>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SzPct val="100000"/>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100000"/>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3.xml"/></Relationships>
</file>

<file path=ppt/slides/_rels/slide10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651.xml"/></Relationships>
</file>

<file path=ppt/slides/_rels/slide10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651.xml"/></Relationships>
</file>

<file path=ppt/slides/_rels/slide10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651.xml"/></Relationships>
</file>

<file path=ppt/slides/_rels/slide10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651.xml"/></Relationships>
</file>

<file path=ppt/slides/_rels/slide10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51.xml"/></Relationships>
</file>

<file path=ppt/slides/_rels/slide10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61.xml"/></Relationships>
</file>

<file path=ppt/slides/_rels/slide106.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67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687.xml"/></Relationships>
</file>

<file path=ppt/slides/_rels/slide10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97.xml"/></Relationships>
</file>

<file path=ppt/slides/_rels/slide109.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1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63.xml"/></Relationships>
</file>

<file path=ppt/slides/_rels/slide11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11.xml"/></Relationships>
</file>

<file path=ppt/slides/_rels/slide11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2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11.xml"/></Relationships>
</file>

<file path=ppt/slides/_rels/slide11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21.xml"/></Relationships>
</file>

<file path=ppt/slides/_rels/slide11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35.xml"/></Relationships>
</file>

<file path=ppt/slides/_rels/slide11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35.xml"/></Relationships>
</file>

<file path=ppt/slides/_rels/slide11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35.xml"/></Relationships>
</file>

<file path=ppt/slides/_rels/slide11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35.xml"/></Relationships>
</file>

<file path=ppt/slides/_rels/slide11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35.xml"/></Relationships>
</file>

<file path=ppt/slides/_rels/slide119.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2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35.xml"/></Relationships>
</file>

<file path=ppt/slides/_rels/slide1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45.xml"/></Relationships>
</file>

<file path=ppt/slides/_rels/slide122.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758.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71.xml"/></Relationships>
</file>

<file path=ppt/slides/_rels/slide1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8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95.xml"/></Relationships>
</file>

<file path=ppt/slides/_rels/slide12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95.xml"/></Relationships>
</file>

<file path=ppt/slides/_rels/slide12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805.xml"/></Relationships>
</file>

<file path=ppt/slides/_rels/slide12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819.xml"/></Relationships>
</file>

<file path=ppt/slides/_rels/slide12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8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819.xml"/></Relationships>
</file>

<file path=ppt/slides/_rels/slide1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3.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3.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8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5.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5.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5.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5.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5.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4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7.xml"/></Relationships>
</file>

<file path=ppt/slides/_rels/slide31.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17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3.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07.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19.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9.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0.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25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67.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77.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91.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03.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13.xml"/></Relationships>
</file>

<file path=ppt/slides/_rels/slide4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03.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13.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03.xml"/></Relationships>
</file>

<file path=ppt/slides/_rels/slide4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0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03.xml"/></Relationships>
</file>

<file path=ppt/slides/_rels/slide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25.xml"/></Relationships>
</file>

<file path=ppt/slides/_rels/slide52.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33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51.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6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75.xml"/></Relationships>
</file>

<file path=ppt/slides/_rels/slide5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87.xml"/></Relationships>
</file>

<file path=ppt/slides/_rels/slide5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97.xml"/></Relationships>
</file>

<file path=ppt/slides/_rels/slide5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87.xml"/></Relationships>
</file>

<file path=ppt/slides/_rels/slide5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8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87.xml"/></Relationships>
</file>

<file path=ppt/slides/_rels/slide6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87.xml"/></Relationships>
</file>

<file path=ppt/slides/_rels/slide6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09.xml"/></Relationships>
</file>

<file path=ppt/slides/_rels/slide63.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42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35.xml"/></Relationships>
</file>

<file path=ppt/slides/_rels/slide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4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59.xml"/></Relationships>
</file>

<file path=ppt/slides/_rels/slide6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59.xml"/></Relationships>
</file>

<file path=ppt/slides/_rels/slide6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69.xml"/></Relationships>
</file>

<file path=ppt/slides/_rels/slide6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8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3.xml"/></Relationships>
</file>

<file path=ppt/slides/_rels/slide7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83.xml"/></Relationships>
</file>

<file path=ppt/slides/_rels/slide7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59.xml"/></Relationships>
</file>

<file path=ppt/slides/_rels/slide7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83.xml"/></Relationships>
</file>

<file path=ppt/slides/_rels/slide7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83.xml"/></Relationships>
</file>

<file path=ppt/slides/_rels/slide7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93.xml"/></Relationships>
</file>

<file path=ppt/slides/_rels/slide75.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50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19.xml"/></Relationships>
</file>

<file path=ppt/slides/_rels/slide7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52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43.xml"/></Relationships>
</file>

<file path=ppt/slides/_rels/slide7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555.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3.xml"/></Relationships>
</file>

<file path=ppt/slides/_rels/slide8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6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43.xml"/></Relationships>
</file>

<file path=ppt/slides/_rels/slide8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543.xml"/><Relationship Id="rId4" Type="http://schemas.openxmlformats.org/officeDocument/2006/relationships/image" Target="../media/image54.png"/></Relationships>
</file>

<file path=ppt/slides/_rels/slide8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56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43.xml"/></Relationships>
</file>

<file path=ppt/slides/_rels/slide8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43.xml"/></Relationships>
</file>

<file path=ppt/slides/_rels/slide8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56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43.xml"/></Relationships>
</file>

<file path=ppt/slides/_rels/slide8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54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4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3.xml"/></Relationships>
</file>

<file path=ppt/slides/_rels/slide9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77.xml"/></Relationships>
</file>

<file path=ppt/slides/_rels/slide91.xml.rels><?xml version="1.0" encoding="UTF-8" standalone="yes"?>
<Relationships xmlns="http://schemas.openxmlformats.org/package/2006/relationships"><Relationship Id="rId3" Type="http://schemas.openxmlformats.org/officeDocument/2006/relationships/hyperlink" Target="https://creativecommons.org/licenses/by-sa/4.0/deed.es" TargetMode="External"/><Relationship Id="rId2" Type="http://schemas.openxmlformats.org/officeDocument/2006/relationships/image" Target="../media/image3.png"/><Relationship Id="rId1" Type="http://schemas.openxmlformats.org/officeDocument/2006/relationships/slideLayout" Target="../slideLayouts/slideLayout59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03.xml"/></Relationships>
</file>

<file path=ppt/slides/_rels/slide9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1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27.xml"/></Relationships>
</file>

<file path=ppt/slides/_rels/slide9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27.xml"/></Relationships>
</file>

<file path=ppt/slides/_rels/slide9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63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51.xml"/></Relationships>
</file>

<file path=ppt/slides/_rels/slide9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651.xml"/></Relationships>
</file>

<file path=ppt/slides/_rels/slide9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Foto gratis figura feliz jugando con sus compañeros de trabajo">
            <a:extLst>
              <a:ext uri="{FF2B5EF4-FFF2-40B4-BE49-F238E27FC236}">
                <a16:creationId xmlns:a16="http://schemas.microsoft.com/office/drawing/2014/main" id="{A476F92D-3D1B-911A-D9E8-B7C448EC26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609850"/>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9F8DF321-DEC4-772B-4CDE-246C4B979D09}"/>
              </a:ext>
            </a:extLst>
          </p:cNvPr>
          <p:cNvSpPr>
            <a:spLocks noGrp="1"/>
          </p:cNvSpPr>
          <p:nvPr>
            <p:ph type="title"/>
          </p:nvPr>
        </p:nvSpPr>
        <p:spPr>
          <a:xfrm>
            <a:off x="2820988" y="549275"/>
            <a:ext cx="7078662"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1: INTRODUCCIÓN A LA EDUCACIÓN FÍSICA</a:t>
            </a:r>
          </a:p>
        </p:txBody>
      </p:sp>
      <p:sp>
        <p:nvSpPr>
          <p:cNvPr id="725" name="PlaceHolder 2">
            <a:extLst>
              <a:ext uri="{FF2B5EF4-FFF2-40B4-BE49-F238E27FC236}">
                <a16:creationId xmlns:a16="http://schemas.microsoft.com/office/drawing/2014/main" id="{0046E472-F626-DFB5-3D54-47E759E7EC6C}"/>
              </a:ext>
            </a:extLst>
          </p:cNvPr>
          <p:cNvSpPr>
            <a:spLocks noGrp="1"/>
          </p:cNvSpPr>
          <p:nvPr>
            <p:ph type="subTitle"/>
          </p:nvPr>
        </p:nvSpPr>
        <p:spPr>
          <a:xfrm>
            <a:off x="2700338" y="1985963"/>
            <a:ext cx="4919662" cy="323850"/>
          </a:xfrm>
        </p:spPr>
        <p:txBody>
          <a:bodyPr/>
          <a:lstStyle/>
          <a:p>
            <a:pPr>
              <a:spcBef>
                <a:spcPts val="600"/>
              </a:spcBef>
              <a:buSzTx/>
              <a:buFontTx/>
              <a:buNone/>
              <a:tabLst>
                <a:tab pos="0" algn="l"/>
              </a:tabLst>
            </a:pPr>
            <a:r>
              <a:rPr lang="es-ES" altLang="es-ES" sz="1800">
                <a:solidFill>
                  <a:srgbClr val="000000"/>
                </a:solidFill>
              </a:rPr>
              <a:t>Asignatura: Introducción a la Educación Física</a:t>
            </a:r>
            <a:endParaRPr lang="es-ES" altLang="es-ES" sz="1800">
              <a:solidFill>
                <a:schemeClr val="tx1"/>
              </a:solidFill>
            </a:endParaRPr>
          </a:p>
        </p:txBody>
      </p:sp>
      <p:sp>
        <p:nvSpPr>
          <p:cNvPr id="726" name="PlaceHolder 3">
            <a:extLst>
              <a:ext uri="{FF2B5EF4-FFF2-40B4-BE49-F238E27FC236}">
                <a16:creationId xmlns:a16="http://schemas.microsoft.com/office/drawing/2014/main" id="{0FE56BD8-EED8-BF2D-3881-23BAF3236D1B}"/>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DAFC464D-C442-F3C7-1072-105BD83D520A}"/>
              </a:ext>
            </a:extLst>
          </p:cNvPr>
          <p:cNvSpPr txBox="1"/>
          <p:nvPr/>
        </p:nvSpPr>
        <p:spPr>
          <a:xfrm>
            <a:off x="2725738" y="5324475"/>
            <a:ext cx="3836987" cy="1016000"/>
          </a:xfrm>
          <a:prstGeom prst="rect">
            <a:avLst/>
          </a:prstGeom>
          <a:noFill/>
          <a:ln w="9525" cap="flat" cmpd="sng" algn="ctr">
            <a:noFill/>
            <a:prstDash val="solid"/>
            <a:round/>
            <a:headEnd type="none" w="med" len="med"/>
            <a:tailEnd type="none" w="med" len="med"/>
          </a:ln>
        </p:spPr>
        <p:txBody>
          <a:bodyPr>
            <a:spAutoFit/>
          </a:bodyPr>
          <a:lstStyle/>
          <a:p>
            <a:pPr fontAlgn="auto"/>
            <a:r>
              <a:rPr lang="es-ES" sz="1000">
                <a:ln w="9525" cap="flat" cmpd="sng" algn="ctr">
                  <a:noFill/>
                  <a:prstDash val="solid"/>
                  <a:round/>
                  <a:headEnd type="none" w="med" len="med"/>
                  <a:tailEnd type="none" w="med" len="med"/>
                </a:ln>
                <a:latin typeface="Times New Roman"/>
                <a:cs typeface="Segoe UI"/>
              </a:rPr>
              <a:t>©2022 José Manuel Delfa de la Morena, Juan José Mijarra Murillo,  </a:t>
            </a:r>
          </a:p>
          <a:p>
            <a:pPr fontAlgn="auto"/>
            <a:r>
              <a:rPr lang="es-ES" sz="1000">
                <a:ln w="9525" cap="flat" cmpd="sng" algn="ctr">
                  <a:noFill/>
                  <a:prstDash val="solid"/>
                  <a:round/>
                  <a:headEnd type="none" w="med" len="med"/>
                  <a:tailEnd type="none" w="med" len="med"/>
                </a:ln>
                <a:latin typeface="Times New Roman"/>
                <a:cs typeface="Segoe UI"/>
              </a:rPr>
              <a:t>Nuria Romero Parra y Elena María Cáceres López De Andújar  </a:t>
            </a:r>
          </a:p>
          <a:p>
            <a:pPr fontAlgn="auto"/>
            <a:r>
              <a:rPr lang="es-ES" sz="1000">
                <a:ln w="9525" cap="flat" cmpd="sng" algn="ctr">
                  <a:noFill/>
                  <a:prstDash val="solid"/>
                  <a:round/>
                  <a:headEnd type="none" w="med" len="med"/>
                  <a:tailEnd type="none" w="med" len="med"/>
                </a:ln>
                <a:latin typeface="Times New Roman"/>
                <a:cs typeface="Segoe UI"/>
              </a:rPr>
              <a:t>Algunos derechos reservados  </a:t>
            </a:r>
          </a:p>
          <a:p>
            <a:pPr fontAlgn="auto"/>
            <a:r>
              <a:rPr lang="es-ES" sz="1000">
                <a:ln w="9525" cap="flat" cmpd="sng" algn="ctr">
                  <a:noFill/>
                  <a:prstDash val="solid"/>
                  <a:round/>
                  <a:headEnd type="none" w="med" len="med"/>
                  <a:tailEnd type="none" w="med" len="med"/>
                </a:ln>
                <a:latin typeface="Times New Roman"/>
                <a:cs typeface="Segoe UI"/>
              </a:rPr>
              <a:t>Este documento se distribuye bajo la licencia  </a:t>
            </a:r>
          </a:p>
          <a:p>
            <a:pPr fontAlgn="auto"/>
            <a:r>
              <a:rPr lang="es-ES" sz="1000">
                <a:ln w="9525" cap="flat" cmpd="sng" algn="ctr">
                  <a:noFill/>
                  <a:prstDash val="solid"/>
                  <a:round/>
                  <a:headEnd type="none" w="med" len="med"/>
                  <a:tailEnd type="none" w="med" len="med"/>
                </a:ln>
                <a:latin typeface="Times New Roman"/>
                <a:cs typeface="Segoe UI"/>
              </a:rPr>
              <a:t>“Atribución-CompartirIgual 4.0 Internacional” de Creative Commons,  </a:t>
            </a:r>
          </a:p>
          <a:p>
            <a:pPr fontAlgn="auto"/>
            <a:r>
              <a:rPr lang="es-ES" sz="1000">
                <a:ln w="9525" cap="flat" cmpd="sng" algn="ctr">
                  <a:noFill/>
                  <a:prstDash val="solid"/>
                  <a:round/>
                  <a:headEnd type="none" w="med" len="med"/>
                  <a:tailEnd type="none" w="med" len="med"/>
                </a:ln>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latin typeface="Times New Roman"/>
                <a:cs typeface="Segoe UI"/>
              </a:rPr>
              <a:t> </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 name="PlaceHolder 1">
            <a:extLst>
              <a:ext uri="{FF2B5EF4-FFF2-40B4-BE49-F238E27FC236}">
                <a16:creationId xmlns:a16="http://schemas.microsoft.com/office/drawing/2014/main" id="{4836272D-623B-B67E-8511-6F2B3C6A45ED}"/>
              </a:ext>
            </a:extLst>
          </p:cNvPr>
          <p:cNvSpPr>
            <a:spLocks noGrp="1"/>
          </p:cNvSpPr>
          <p:nvPr>
            <p:ph type="title" idx="4294967295"/>
          </p:nvPr>
        </p:nvSpPr>
        <p:spPr>
          <a:xfrm>
            <a:off x="2519363" y="254000"/>
            <a:ext cx="8820150"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3. TAXONOMÍAS DEL MOVIMIENTO</a:t>
            </a:r>
            <a:endParaRPr lang="en-US" sz="4000" spc="-1">
              <a:solidFill>
                <a:srgbClr val="000000"/>
              </a:solidFill>
            </a:endParaRPr>
          </a:p>
        </p:txBody>
      </p:sp>
      <p:sp>
        <p:nvSpPr>
          <p:cNvPr id="761" name="PlaceHolder 2">
            <a:extLst>
              <a:ext uri="{FF2B5EF4-FFF2-40B4-BE49-F238E27FC236}">
                <a16:creationId xmlns:a16="http://schemas.microsoft.com/office/drawing/2014/main" id="{E851D640-C8FD-C412-39B2-BC145DFAAD8F}"/>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92164" name="Picture 8" descr="Gráficos vectoriales gratis de Manual">
            <a:extLst>
              <a:ext uri="{FF2B5EF4-FFF2-40B4-BE49-F238E27FC236}">
                <a16:creationId xmlns:a16="http://schemas.microsoft.com/office/drawing/2014/main" id="{BF6B3131-EB1A-C16E-D351-15A78E54EB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6500" y="1395413"/>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AC4522A3-1F11-FE19-6385-C43BEF82AF89}"/>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SEGÚN PIAGET</a:t>
            </a:r>
            <a:endParaRPr lang="en-US" sz="2800" spc="-1">
              <a:solidFill>
                <a:srgbClr val="000000"/>
              </a:solidFill>
            </a:endParaRPr>
          </a:p>
        </p:txBody>
      </p:sp>
      <p:sp>
        <p:nvSpPr>
          <p:cNvPr id="741" name="PlaceHolder 3">
            <a:extLst>
              <a:ext uri="{FF2B5EF4-FFF2-40B4-BE49-F238E27FC236}">
                <a16:creationId xmlns:a16="http://schemas.microsoft.com/office/drawing/2014/main" id="{C1E4F0EF-C919-F293-95CA-A744191022F3}"/>
              </a:ext>
            </a:extLst>
          </p:cNvPr>
          <p:cNvSpPr>
            <a:spLocks noGrp="1"/>
          </p:cNvSpPr>
          <p:nvPr>
            <p:ph/>
          </p:nvPr>
        </p:nvSpPr>
        <p:spPr>
          <a:xfrm>
            <a:off x="1127125" y="6475413"/>
            <a:ext cx="2947988"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
        <p:nvSpPr>
          <p:cNvPr id="6" name="2 CuadroTexto">
            <a:extLst>
              <a:ext uri="{FF2B5EF4-FFF2-40B4-BE49-F238E27FC236}">
                <a16:creationId xmlns:a16="http://schemas.microsoft.com/office/drawing/2014/main" id="{1C4C45D0-69D4-5A23-AAAF-3DE3E79378EF}"/>
              </a:ext>
            </a:extLst>
          </p:cNvPr>
          <p:cNvSpPr txBox="1"/>
          <p:nvPr/>
        </p:nvSpPr>
        <p:spPr>
          <a:xfrm>
            <a:off x="1416050" y="1268413"/>
            <a:ext cx="4608513" cy="2246312"/>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fontAlgn="auto">
              <a:buFont typeface="Arial" pitchFamily="34" charset="0"/>
              <a:buChar char="•"/>
            </a:pPr>
            <a:r>
              <a:rPr lang="es-ES" sz="2800">
                <a:ln w="9525" cap="flat" cmpd="sng" algn="ctr">
                  <a:noFill/>
                  <a:prstDash val="solid"/>
                  <a:round/>
                  <a:headEnd type="none" w="med" len="med"/>
                  <a:tailEnd type="none" w="med" len="med"/>
                </a:ln>
                <a:solidFill>
                  <a:srgbClr val="000000"/>
                </a:solidFill>
                <a:sym typeface="Wingdings"/>
              </a:rPr>
              <a:t>Juego sensoriomotor</a:t>
            </a:r>
          </a:p>
          <a:p>
            <a:pPr marL="285750" indent="-285750" fontAlgn="auto">
              <a:buFont typeface="Arial" pitchFamily="34" charset="0"/>
              <a:buChar char="•"/>
            </a:pPr>
            <a:endParaRPr lang="es-ES" sz="2800"/>
          </a:p>
          <a:p>
            <a:pPr marL="285750" indent="-285750" fontAlgn="auto">
              <a:buFont typeface="Arial" pitchFamily="34" charset="0"/>
              <a:buChar char="•"/>
            </a:pPr>
            <a:r>
              <a:rPr lang="es-ES" sz="2800">
                <a:ln w="9525" cap="flat" cmpd="sng" algn="ctr">
                  <a:noFill/>
                  <a:prstDash val="solid"/>
                  <a:round/>
                  <a:headEnd type="none" w="med" len="med"/>
                  <a:tailEnd type="none" w="med" len="med"/>
                </a:ln>
                <a:solidFill>
                  <a:srgbClr val="000000"/>
                </a:solidFill>
                <a:sym typeface="Wingdings"/>
              </a:rPr>
              <a:t>Juego simbólico</a:t>
            </a:r>
          </a:p>
          <a:p>
            <a:pPr fontAlgn="auto"/>
            <a:endParaRPr lang="es-ES" sz="2800"/>
          </a:p>
          <a:p>
            <a:pPr marL="285750" indent="-285750" fontAlgn="auto">
              <a:buFont typeface="Arial" pitchFamily="34" charset="0"/>
              <a:buChar char="•"/>
            </a:pPr>
            <a:r>
              <a:rPr lang="es-ES" sz="2800">
                <a:ln w="9525" cap="flat" cmpd="sng" algn="ctr">
                  <a:noFill/>
                  <a:prstDash val="solid"/>
                  <a:round/>
                  <a:headEnd type="none" w="med" len="med"/>
                  <a:tailEnd type="none" w="med" len="med"/>
                </a:ln>
                <a:solidFill>
                  <a:srgbClr val="000000"/>
                </a:solidFill>
                <a:sym typeface="Wingdings"/>
              </a:rPr>
              <a:t>Juego reglado</a:t>
            </a:r>
          </a:p>
        </p:txBody>
      </p:sp>
      <p:pic>
        <p:nvPicPr>
          <p:cNvPr id="184325" name="Picture 2" descr="Gráficos vectoriales gratis de Cubo de rubik">
            <a:extLst>
              <a:ext uri="{FF2B5EF4-FFF2-40B4-BE49-F238E27FC236}">
                <a16:creationId xmlns:a16="http://schemas.microsoft.com/office/drawing/2014/main" id="{3A3C4FAB-92B8-2D4D-D909-AE5B3C0D7E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3700" y="1125538"/>
            <a:ext cx="4445000" cy="505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1708C97D-8CAB-E4B7-7A65-9E416A4B08D5}"/>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SEGÚN CHATEAU</a:t>
            </a:r>
            <a:endParaRPr lang="en-US" sz="2800" spc="-1">
              <a:solidFill>
                <a:srgbClr val="000000"/>
              </a:solidFill>
            </a:endParaRPr>
          </a:p>
        </p:txBody>
      </p:sp>
      <p:sp>
        <p:nvSpPr>
          <p:cNvPr id="741" name="PlaceHolder 3">
            <a:extLst>
              <a:ext uri="{FF2B5EF4-FFF2-40B4-BE49-F238E27FC236}">
                <a16:creationId xmlns:a16="http://schemas.microsoft.com/office/drawing/2014/main" id="{F9A20D30-8341-B1AA-58DB-23E285EE4E34}"/>
              </a:ext>
            </a:extLst>
          </p:cNvPr>
          <p:cNvSpPr>
            <a:spLocks noGrp="1"/>
          </p:cNvSpPr>
          <p:nvPr>
            <p:ph/>
          </p:nvPr>
        </p:nvSpPr>
        <p:spPr>
          <a:xfrm>
            <a:off x="1055688" y="6308725"/>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
        <p:nvSpPr>
          <p:cNvPr id="185348" name="2 CuadroTexto">
            <a:extLst>
              <a:ext uri="{FF2B5EF4-FFF2-40B4-BE49-F238E27FC236}">
                <a16:creationId xmlns:a16="http://schemas.microsoft.com/office/drawing/2014/main" id="{07B4DFE7-872F-03AA-DF24-602A66425CDC}"/>
              </a:ext>
            </a:extLst>
          </p:cNvPr>
          <p:cNvSpPr>
            <a:spLocks noChangeArrowheads="1"/>
          </p:cNvSpPr>
          <p:nvPr/>
        </p:nvSpPr>
        <p:spPr bwMode="auto">
          <a:xfrm>
            <a:off x="1416050" y="1125538"/>
            <a:ext cx="460851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txBody>
          <a:bodyPr>
            <a:spAutoFit/>
          </a:bodyPr>
          <a:lstStyle>
            <a:lvl1pPr marL="285750" indent="-285750">
              <a:defRPr>
                <a:solidFill>
                  <a:srgbClr val="000000"/>
                </a:solidFill>
                <a:latin typeface="Arial" panose="020B0604020202020204" pitchFamily="34" charset="0"/>
                <a:cs typeface="Arial" panose="020B0604020202020204" pitchFamily="34" charset="0"/>
              </a:defRPr>
            </a:lvl1pPr>
            <a:lvl2pPr>
              <a:defRPr>
                <a:solidFill>
                  <a:srgbClr val="000000"/>
                </a:solidFill>
                <a:latin typeface="Arial" panose="020B0604020202020204" pitchFamily="34" charset="0"/>
                <a:cs typeface="Arial" panose="020B0604020202020204" pitchFamily="34" charset="0"/>
              </a:defRPr>
            </a:lvl2pPr>
            <a:lvl3pPr>
              <a:defRPr>
                <a:solidFill>
                  <a:srgbClr val="000000"/>
                </a:solidFill>
                <a:latin typeface="Arial" panose="020B0604020202020204" pitchFamily="34" charset="0"/>
                <a:cs typeface="Arial" panose="020B0604020202020204" pitchFamily="34" charset="0"/>
              </a:defRPr>
            </a:lvl3pPr>
            <a:lvl4pPr>
              <a:defRPr>
                <a:solidFill>
                  <a:srgbClr val="000000"/>
                </a:solidFill>
                <a:latin typeface="Arial" panose="020B0604020202020204" pitchFamily="34" charset="0"/>
                <a:cs typeface="Arial" panose="020B0604020202020204" pitchFamily="34" charset="0"/>
              </a:defRPr>
            </a:lvl4pPr>
            <a:lvl5pPr>
              <a:defRPr>
                <a:solidFill>
                  <a:srgbClr val="000000"/>
                </a:solidFill>
                <a:latin typeface="Arial" panose="020B0604020202020204" pitchFamily="34" charset="0"/>
                <a:cs typeface="Arial" panose="020B0604020202020204" pitchFamily="34" charset="0"/>
              </a:defRPr>
            </a:lvl5pPr>
            <a:lvl6pPr fontAlgn="base">
              <a:spcBef>
                <a:spcPct val="0"/>
              </a:spcBef>
              <a:spcAft>
                <a:spcPct val="0"/>
              </a:spcAft>
              <a:defRPr>
                <a:solidFill>
                  <a:srgbClr val="000000"/>
                </a:solidFill>
                <a:latin typeface="Arial" panose="020B0604020202020204" pitchFamily="34" charset="0"/>
                <a:cs typeface="Arial" panose="020B0604020202020204" pitchFamily="34" charset="0"/>
              </a:defRPr>
            </a:lvl6pPr>
            <a:lvl7pPr fontAlgn="base">
              <a:spcBef>
                <a:spcPct val="0"/>
              </a:spcBef>
              <a:spcAft>
                <a:spcPct val="0"/>
              </a:spcAft>
              <a:defRPr>
                <a:solidFill>
                  <a:srgbClr val="000000"/>
                </a:solidFill>
                <a:latin typeface="Arial" panose="020B0604020202020204" pitchFamily="34" charset="0"/>
                <a:cs typeface="Arial" panose="020B0604020202020204" pitchFamily="34" charset="0"/>
              </a:defRPr>
            </a:lvl7pPr>
            <a:lvl8pPr fontAlgn="base">
              <a:spcBef>
                <a:spcPct val="0"/>
              </a:spcBef>
              <a:spcAft>
                <a:spcPct val="0"/>
              </a:spcAft>
              <a:defRPr>
                <a:solidFill>
                  <a:srgbClr val="000000"/>
                </a:solidFill>
                <a:latin typeface="Arial" panose="020B0604020202020204" pitchFamily="34" charset="0"/>
                <a:cs typeface="Arial" panose="020B0604020202020204" pitchFamily="34" charset="0"/>
              </a:defRPr>
            </a:lvl8pPr>
            <a:lvl9pPr fontAlgn="base">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buFont typeface="Arial" panose="020B0604020202020204" pitchFamily="34" charset="0"/>
              <a:buChar char="•"/>
            </a:pPr>
            <a:r>
              <a:rPr lang="es-ES" altLang="es-ES" sz="2800">
                <a:cs typeface="DejaVu Sans" charset="0"/>
              </a:rPr>
              <a:t>Juegos reglados</a:t>
            </a:r>
          </a:p>
          <a:p>
            <a:pPr>
              <a:buFont typeface="Arial" panose="020B0604020202020204" pitchFamily="34" charset="0"/>
              <a:buChar char="•"/>
            </a:pPr>
            <a:endParaRPr lang="es-ES" altLang="es-ES" sz="2800">
              <a:cs typeface="DejaVu Sans" charset="0"/>
            </a:endParaRPr>
          </a:p>
          <a:p>
            <a:pPr>
              <a:buFont typeface="Arial" panose="020B0604020202020204" pitchFamily="34" charset="0"/>
              <a:buChar char="•"/>
            </a:pPr>
            <a:r>
              <a:rPr lang="es-ES" altLang="es-ES" sz="2800">
                <a:cs typeface="DejaVu Sans" charset="0"/>
              </a:rPr>
              <a:t>Juegos no reglados </a:t>
            </a:r>
          </a:p>
        </p:txBody>
      </p:sp>
      <p:pic>
        <p:nvPicPr>
          <p:cNvPr id="185349" name="Picture 2" descr="Gráficos vectoriales gratis de Ajedrez">
            <a:extLst>
              <a:ext uri="{FF2B5EF4-FFF2-40B4-BE49-F238E27FC236}">
                <a16:creationId xmlns:a16="http://schemas.microsoft.com/office/drawing/2014/main" id="{8BB6C6D0-D7EE-191F-6E21-689AF1CC10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5188" y="2062163"/>
            <a:ext cx="9144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B11929C2-70EC-1EFF-6F88-68CCEFAAF4F5}"/>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SEGÚN WEHMAN</a:t>
            </a:r>
            <a:endParaRPr lang="en-US" sz="2800" spc="-1">
              <a:solidFill>
                <a:srgbClr val="000000"/>
              </a:solidFill>
            </a:endParaRPr>
          </a:p>
        </p:txBody>
      </p:sp>
      <p:sp>
        <p:nvSpPr>
          <p:cNvPr id="741" name="PlaceHolder 3">
            <a:extLst>
              <a:ext uri="{FF2B5EF4-FFF2-40B4-BE49-F238E27FC236}">
                <a16:creationId xmlns:a16="http://schemas.microsoft.com/office/drawing/2014/main" id="{FB92B8EA-148C-D419-3816-9B031A1179C4}"/>
              </a:ext>
            </a:extLst>
          </p:cNvPr>
          <p:cNvSpPr>
            <a:spLocks noGrp="1"/>
          </p:cNvSpPr>
          <p:nvPr>
            <p:ph/>
          </p:nvPr>
        </p:nvSpPr>
        <p:spPr>
          <a:xfrm>
            <a:off x="1055688" y="6308725"/>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
        <p:nvSpPr>
          <p:cNvPr id="3" name="2 CuadroTexto">
            <a:extLst>
              <a:ext uri="{FF2B5EF4-FFF2-40B4-BE49-F238E27FC236}">
                <a16:creationId xmlns:a16="http://schemas.microsoft.com/office/drawing/2014/main" id="{7A5608B2-9FF5-6D61-CEB1-5C16AFBD79C4}"/>
              </a:ext>
            </a:extLst>
          </p:cNvPr>
          <p:cNvSpPr txBox="1"/>
          <p:nvPr/>
        </p:nvSpPr>
        <p:spPr>
          <a:xfrm>
            <a:off x="1330325" y="1125538"/>
            <a:ext cx="5197475" cy="50165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400" b="1">
                <a:ln w="9525" cap="flat" cmpd="sng" algn="ctr">
                  <a:noFill/>
                  <a:prstDash val="solid"/>
                  <a:round/>
                  <a:headEnd type="none" w="med" len="med"/>
                  <a:tailEnd type="none" w="med" len="med"/>
                </a:ln>
                <a:solidFill>
                  <a:srgbClr val="000000"/>
                </a:solidFill>
                <a:sym typeface="Wingdings"/>
              </a:rPr>
              <a:t>JUEGO CON JUGUETE:</a:t>
            </a:r>
          </a:p>
          <a:p>
            <a:endParaRPr lang="es-ES" sz="2800"/>
          </a:p>
          <a:p>
            <a:pPr marL="342900" indent="-342900">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Juego Exploratorio </a:t>
            </a:r>
          </a:p>
          <a:p>
            <a:pPr marL="342900" indent="-342900">
              <a:buFont typeface="Arial" pitchFamily="34" charset="0"/>
              <a:buChar char="•"/>
            </a:pPr>
            <a:endParaRPr lang="es-ES" sz="2400"/>
          </a:p>
          <a:p>
            <a:pPr marL="342900" indent="-342900">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Juego Independiente</a:t>
            </a:r>
          </a:p>
          <a:p>
            <a:pPr marL="342900" indent="-342900">
              <a:buFont typeface="Arial" pitchFamily="34" charset="0"/>
              <a:buChar char="•"/>
            </a:pPr>
            <a:endParaRPr lang="es-ES" sz="2400"/>
          </a:p>
          <a:p>
            <a:pPr marL="342900" indent="-342900">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Juego Simbólico</a:t>
            </a:r>
          </a:p>
          <a:p>
            <a:pPr marL="342900" indent="-342900">
              <a:buFont typeface="Arial" pitchFamily="34" charset="0"/>
              <a:buChar char="•"/>
            </a:pPr>
            <a:endParaRPr lang="es-ES" sz="2400"/>
          </a:p>
          <a:p>
            <a:pPr marL="342900" indent="-342900">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Juego Paralelo</a:t>
            </a:r>
          </a:p>
          <a:p>
            <a:pPr marL="342900" indent="-342900">
              <a:buFont typeface="Arial" pitchFamily="34" charset="0"/>
              <a:buChar char="•"/>
            </a:pPr>
            <a:endParaRPr lang="es-ES" sz="2400"/>
          </a:p>
          <a:p>
            <a:pPr marL="342900" indent="-342900">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Juego Asociativo</a:t>
            </a:r>
          </a:p>
          <a:p>
            <a:pPr marL="342900" indent="-342900">
              <a:buFont typeface="Arial" pitchFamily="34" charset="0"/>
              <a:buChar char="•"/>
            </a:pPr>
            <a:endParaRPr lang="es-ES" sz="2400"/>
          </a:p>
          <a:p>
            <a:pPr marL="342900" indent="-342900">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Juego Cooperativo o social </a:t>
            </a:r>
          </a:p>
        </p:txBody>
      </p:sp>
      <p:pic>
        <p:nvPicPr>
          <p:cNvPr id="186373" name="Picture 2" descr="Gráficos vectoriales gratis de Robot">
            <a:extLst>
              <a:ext uri="{FF2B5EF4-FFF2-40B4-BE49-F238E27FC236}">
                <a16:creationId xmlns:a16="http://schemas.microsoft.com/office/drawing/2014/main" id="{25BA6FE3-A39E-BBA0-0530-543B241BE0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4063" y="627063"/>
            <a:ext cx="4032250" cy="560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CED7EB7F-6F0E-9546-6407-7C908E779E6B}"/>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SEGÚN BLÁZQUEZ</a:t>
            </a:r>
            <a:endParaRPr lang="en-US" sz="2800" spc="-1">
              <a:solidFill>
                <a:srgbClr val="000000"/>
              </a:solidFill>
            </a:endParaRPr>
          </a:p>
        </p:txBody>
      </p:sp>
      <p:sp>
        <p:nvSpPr>
          <p:cNvPr id="741" name="PlaceHolder 3">
            <a:extLst>
              <a:ext uri="{FF2B5EF4-FFF2-40B4-BE49-F238E27FC236}">
                <a16:creationId xmlns:a16="http://schemas.microsoft.com/office/drawing/2014/main" id="{B11DDE89-02DE-CBF8-F729-F71FD84F6437}"/>
              </a:ext>
            </a:extLst>
          </p:cNvPr>
          <p:cNvSpPr>
            <a:spLocks noGrp="1"/>
          </p:cNvSpPr>
          <p:nvPr>
            <p:ph/>
          </p:nvPr>
        </p:nvSpPr>
        <p:spPr>
          <a:xfrm>
            <a:off x="1055688" y="6308725"/>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
        <p:nvSpPr>
          <p:cNvPr id="3" name="2 CuadroTexto">
            <a:extLst>
              <a:ext uri="{FF2B5EF4-FFF2-40B4-BE49-F238E27FC236}">
                <a16:creationId xmlns:a16="http://schemas.microsoft.com/office/drawing/2014/main" id="{80144001-29EB-3BD3-1790-D3A3A8114F45}"/>
              </a:ext>
            </a:extLst>
          </p:cNvPr>
          <p:cNvSpPr txBox="1"/>
          <p:nvPr/>
        </p:nvSpPr>
        <p:spPr>
          <a:xfrm>
            <a:off x="1389063" y="1052513"/>
            <a:ext cx="5616575" cy="4586287"/>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fontAlgn="auto">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Energéticos funcionales </a:t>
            </a:r>
          </a:p>
          <a:p>
            <a:pPr marL="285750" indent="-285750" fontAlgn="auto">
              <a:buFont typeface="Arial" pitchFamily="34" charset="0"/>
              <a:buChar char="•"/>
            </a:pPr>
            <a:endParaRPr lang="es-ES" sz="2400"/>
          </a:p>
          <a:p>
            <a:pPr marL="285750" indent="-285750" fontAlgn="auto">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Según el grado de intervención</a:t>
            </a:r>
          </a:p>
          <a:p>
            <a:pPr marL="285750" indent="-285750" fontAlgn="auto">
              <a:buFont typeface="Arial" pitchFamily="34" charset="0"/>
              <a:buChar char="•"/>
            </a:pPr>
            <a:endParaRPr lang="es-ES" sz="2400"/>
          </a:p>
          <a:p>
            <a:pPr marL="285750" indent="-285750" fontAlgn="auto">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En función del tipo de movimiento </a:t>
            </a:r>
          </a:p>
          <a:p>
            <a:pPr marL="285750" indent="-285750" fontAlgn="auto">
              <a:buFont typeface="Arial" pitchFamily="34" charset="0"/>
              <a:buChar char="•"/>
            </a:pPr>
            <a:endParaRPr lang="es-ES" sz="2400"/>
          </a:p>
          <a:p>
            <a:pPr marL="285750" indent="-285750" fontAlgn="auto">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En función del efecto a conseguir</a:t>
            </a:r>
          </a:p>
          <a:p>
            <a:pPr fontAlgn="auto"/>
            <a:r>
              <a:rPr lang="es-ES" sz="2400">
                <a:ln w="9525" cap="flat" cmpd="sng" algn="ctr">
                  <a:noFill/>
                  <a:prstDash val="solid"/>
                  <a:round/>
                  <a:headEnd type="none" w="med" len="med"/>
                  <a:tailEnd type="none" w="med" len="med"/>
                </a:ln>
                <a:solidFill>
                  <a:srgbClr val="000000"/>
                </a:solidFill>
                <a:sym typeface="Wingdings"/>
              </a:rPr>
              <a:t> </a:t>
            </a:r>
          </a:p>
          <a:p>
            <a:pPr marL="285750" indent="-285750" fontAlgn="auto">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En función de la dificultad</a:t>
            </a:r>
          </a:p>
          <a:p>
            <a:pPr marL="285750" indent="-285750" fontAlgn="auto">
              <a:buFont typeface="Arial" pitchFamily="34" charset="0"/>
              <a:buChar char="•"/>
            </a:pPr>
            <a:endParaRPr lang="es-ES" sz="2400"/>
          </a:p>
          <a:p>
            <a:pPr marL="285750" indent="-285750" fontAlgn="auto">
              <a:buFont typeface="Arial" pitchFamily="34" charset="0"/>
              <a:buChar char="•"/>
            </a:pPr>
            <a:r>
              <a:rPr lang="es-ES" sz="2400">
                <a:ln w="9525" cap="flat" cmpd="sng" algn="ctr">
                  <a:noFill/>
                  <a:prstDash val="solid"/>
                  <a:round/>
                  <a:headEnd type="none" w="med" len="med"/>
                  <a:tailEnd type="none" w="med" len="med"/>
                </a:ln>
                <a:solidFill>
                  <a:srgbClr val="000000"/>
                </a:solidFill>
                <a:sym typeface="Wingdings"/>
              </a:rPr>
              <a:t>Dimensión social </a:t>
            </a:r>
          </a:p>
          <a:p>
            <a:pPr marL="285750" indent="-285750" fontAlgn="auto">
              <a:buFont typeface="Arial" pitchFamily="34" charset="0"/>
              <a:buChar char="•"/>
            </a:pPr>
            <a:endParaRPr lang="es-ES" sz="2800"/>
          </a:p>
        </p:txBody>
      </p:sp>
      <p:pic>
        <p:nvPicPr>
          <p:cNvPr id="187397" name="Picture 2" descr="Gráficos vectoriales gratis de Niños">
            <a:extLst>
              <a:ext uri="{FF2B5EF4-FFF2-40B4-BE49-F238E27FC236}">
                <a16:creationId xmlns:a16="http://schemas.microsoft.com/office/drawing/2014/main" id="{F30AB23F-9426-6158-343E-CBD30FCB9A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2263" y="931863"/>
            <a:ext cx="4903787"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A3BBF3C0-484B-EB2B-B2B2-779EF5C3CC03}"/>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NUESTRA PROPUESTA</a:t>
            </a:r>
            <a:endParaRPr lang="en-US" sz="2800" spc="-1">
              <a:solidFill>
                <a:srgbClr val="000000"/>
              </a:solidFill>
            </a:endParaRPr>
          </a:p>
        </p:txBody>
      </p:sp>
      <p:sp>
        <p:nvSpPr>
          <p:cNvPr id="741" name="PlaceHolder 3">
            <a:extLst>
              <a:ext uri="{FF2B5EF4-FFF2-40B4-BE49-F238E27FC236}">
                <a16:creationId xmlns:a16="http://schemas.microsoft.com/office/drawing/2014/main" id="{EEFDE93B-80A9-D62F-7FCE-CC3915119424}"/>
              </a:ext>
            </a:extLst>
          </p:cNvPr>
          <p:cNvSpPr>
            <a:spLocks noGrp="1"/>
          </p:cNvSpPr>
          <p:nvPr>
            <p:ph/>
          </p:nvPr>
        </p:nvSpPr>
        <p:spPr>
          <a:xfrm>
            <a:off x="1055688" y="6308725"/>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
        <p:nvSpPr>
          <p:cNvPr id="3" name="2 CuadroTexto">
            <a:extLst>
              <a:ext uri="{FF2B5EF4-FFF2-40B4-BE49-F238E27FC236}">
                <a16:creationId xmlns:a16="http://schemas.microsoft.com/office/drawing/2014/main" id="{C0F7734C-7AAE-D020-4C99-AEDA543682DB}"/>
              </a:ext>
            </a:extLst>
          </p:cNvPr>
          <p:cNvSpPr txBox="1"/>
          <p:nvPr/>
        </p:nvSpPr>
        <p:spPr>
          <a:xfrm>
            <a:off x="1416050" y="933450"/>
            <a:ext cx="6048375" cy="5218113"/>
          </a:xfrm>
          <a:prstGeom prst="rect">
            <a:avLst/>
          </a:prstGeom>
          <a:noFill/>
          <a:ln w="9525" cap="flat" cmpd="sng" algn="ctr">
            <a:noFill/>
            <a:prstDash val="solid"/>
            <a:round/>
            <a:headEnd type="none" w="med" len="med"/>
            <a:tailEnd type="none" w="med" len="med"/>
          </a:ln>
        </p:spPr>
        <p:txBody>
          <a:bodyPr>
            <a:spAutoFit/>
          </a:bodyPr>
          <a:lstStyle>
            <a:lvl1pPr marL="342900" indent="-342900">
              <a:defRPr>
                <a:solidFill>
                  <a:srgbClr val="000000"/>
                </a:solidFill>
                <a:latin typeface="Arial" panose="020B0604020202020204" pitchFamily="34" charset="0"/>
                <a:cs typeface="Arial" panose="020B0604020202020204" pitchFamily="34" charset="0"/>
              </a:defRPr>
            </a:lvl1pPr>
            <a:lvl2pPr>
              <a:defRPr>
                <a:solidFill>
                  <a:srgbClr val="000000"/>
                </a:solidFill>
                <a:latin typeface="Arial" panose="020B0604020202020204" pitchFamily="34" charset="0"/>
                <a:cs typeface="Arial" panose="020B0604020202020204" pitchFamily="34" charset="0"/>
              </a:defRPr>
            </a:lvl2pPr>
            <a:lvl3pPr>
              <a:defRPr>
                <a:solidFill>
                  <a:srgbClr val="000000"/>
                </a:solidFill>
                <a:latin typeface="Arial" panose="020B0604020202020204" pitchFamily="34" charset="0"/>
                <a:cs typeface="Arial" panose="020B0604020202020204" pitchFamily="34" charset="0"/>
              </a:defRPr>
            </a:lvl3pPr>
            <a:lvl4pPr>
              <a:defRPr>
                <a:solidFill>
                  <a:srgbClr val="000000"/>
                </a:solidFill>
                <a:latin typeface="Arial" panose="020B0604020202020204" pitchFamily="34" charset="0"/>
                <a:cs typeface="Arial" panose="020B0604020202020204" pitchFamily="34" charset="0"/>
              </a:defRPr>
            </a:lvl4pPr>
            <a:lvl5pPr>
              <a:defRPr>
                <a:solidFill>
                  <a:srgbClr val="000000"/>
                </a:solidFill>
                <a:latin typeface="Arial" panose="020B0604020202020204" pitchFamily="34" charset="0"/>
                <a:cs typeface="Arial" panose="020B0604020202020204" pitchFamily="34" charset="0"/>
              </a:defRPr>
            </a:lvl5pPr>
            <a:lvl6pPr fontAlgn="base">
              <a:spcBef>
                <a:spcPct val="0"/>
              </a:spcBef>
              <a:spcAft>
                <a:spcPct val="0"/>
              </a:spcAft>
              <a:defRPr>
                <a:solidFill>
                  <a:srgbClr val="000000"/>
                </a:solidFill>
                <a:latin typeface="Arial" panose="020B0604020202020204" pitchFamily="34" charset="0"/>
                <a:cs typeface="Arial" panose="020B0604020202020204" pitchFamily="34" charset="0"/>
              </a:defRPr>
            </a:lvl6pPr>
            <a:lvl7pPr fontAlgn="base">
              <a:spcBef>
                <a:spcPct val="0"/>
              </a:spcBef>
              <a:spcAft>
                <a:spcPct val="0"/>
              </a:spcAft>
              <a:defRPr>
                <a:solidFill>
                  <a:srgbClr val="000000"/>
                </a:solidFill>
                <a:latin typeface="Arial" panose="020B0604020202020204" pitchFamily="34" charset="0"/>
                <a:cs typeface="Arial" panose="020B0604020202020204" pitchFamily="34" charset="0"/>
              </a:defRPr>
            </a:lvl7pPr>
            <a:lvl8pPr fontAlgn="base">
              <a:spcBef>
                <a:spcPct val="0"/>
              </a:spcBef>
              <a:spcAft>
                <a:spcPct val="0"/>
              </a:spcAft>
              <a:defRPr>
                <a:solidFill>
                  <a:srgbClr val="000000"/>
                </a:solidFill>
                <a:latin typeface="Arial" panose="020B0604020202020204" pitchFamily="34" charset="0"/>
                <a:cs typeface="Arial" panose="020B0604020202020204" pitchFamily="34" charset="0"/>
              </a:defRPr>
            </a:lvl8pPr>
            <a:lvl9pPr fontAlgn="base">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lnSpc>
                <a:spcPct val="150000"/>
              </a:lnSpc>
              <a:buFont typeface="Arial" panose="020B0604020202020204" pitchFamily="34" charset="0"/>
              <a:buChar char="•"/>
            </a:pPr>
            <a:r>
              <a:rPr lang="es-ES" altLang="es-ES" sz="1600">
                <a:cs typeface="DejaVu Sans" charset="0"/>
              </a:rPr>
              <a:t>Juegos de persecución </a:t>
            </a:r>
          </a:p>
          <a:p>
            <a:pPr>
              <a:lnSpc>
                <a:spcPct val="150000"/>
              </a:lnSpc>
              <a:buFont typeface="Arial" panose="020B0604020202020204" pitchFamily="34" charset="0"/>
              <a:buChar char="•"/>
            </a:pPr>
            <a:r>
              <a:rPr lang="es-ES" altLang="es-ES" sz="1600">
                <a:cs typeface="DejaVu Sans" charset="0"/>
              </a:rPr>
              <a:t>Juegos de competición </a:t>
            </a:r>
          </a:p>
          <a:p>
            <a:pPr>
              <a:lnSpc>
                <a:spcPct val="150000"/>
              </a:lnSpc>
              <a:buFont typeface="Arial" panose="020B0604020202020204" pitchFamily="34" charset="0"/>
              <a:buChar char="•"/>
            </a:pPr>
            <a:r>
              <a:rPr lang="es-ES" altLang="es-ES" sz="1600">
                <a:cs typeface="DejaVu Sans" charset="0"/>
              </a:rPr>
              <a:t>Juegos de cooperación </a:t>
            </a:r>
          </a:p>
          <a:p>
            <a:pPr>
              <a:lnSpc>
                <a:spcPct val="150000"/>
              </a:lnSpc>
              <a:buFont typeface="Arial" panose="020B0604020202020204" pitchFamily="34" charset="0"/>
              <a:buChar char="•"/>
            </a:pPr>
            <a:r>
              <a:rPr lang="es-ES" altLang="es-ES" sz="1600">
                <a:cs typeface="DejaVu Sans" charset="0"/>
              </a:rPr>
              <a:t>Juegos sensoriales/sensoriomotores </a:t>
            </a:r>
          </a:p>
          <a:p>
            <a:pPr>
              <a:lnSpc>
                <a:spcPct val="150000"/>
              </a:lnSpc>
              <a:buFont typeface="Arial" panose="020B0604020202020204" pitchFamily="34" charset="0"/>
              <a:buChar char="•"/>
            </a:pPr>
            <a:r>
              <a:rPr lang="es-ES" altLang="es-ES" sz="1600">
                <a:cs typeface="DejaVu Sans" charset="0"/>
              </a:rPr>
              <a:t>Juegos de imitación </a:t>
            </a:r>
          </a:p>
          <a:p>
            <a:pPr>
              <a:lnSpc>
                <a:spcPct val="150000"/>
              </a:lnSpc>
              <a:buFont typeface="Arial" panose="020B0604020202020204" pitchFamily="34" charset="0"/>
              <a:buChar char="•"/>
            </a:pPr>
            <a:r>
              <a:rPr lang="es-ES" altLang="es-ES" sz="1600">
                <a:cs typeface="DejaVu Sans" charset="0"/>
              </a:rPr>
              <a:t>Juegos de interpretación/representación </a:t>
            </a:r>
          </a:p>
          <a:p>
            <a:pPr>
              <a:lnSpc>
                <a:spcPct val="150000"/>
              </a:lnSpc>
              <a:buFont typeface="Arial" panose="020B0604020202020204" pitchFamily="34" charset="0"/>
              <a:buChar char="•"/>
            </a:pPr>
            <a:r>
              <a:rPr lang="es-ES" altLang="es-ES" sz="1600">
                <a:cs typeface="DejaVu Sans" charset="0"/>
              </a:rPr>
              <a:t>Juegos simbólicos</a:t>
            </a:r>
          </a:p>
          <a:p>
            <a:pPr>
              <a:lnSpc>
                <a:spcPct val="150000"/>
              </a:lnSpc>
              <a:buFont typeface="Arial" panose="020B0604020202020204" pitchFamily="34" charset="0"/>
              <a:buChar char="•"/>
            </a:pPr>
            <a:r>
              <a:rPr lang="es-ES" altLang="es-ES" sz="1600">
                <a:cs typeface="DejaVu Sans" charset="0"/>
              </a:rPr>
              <a:t>Juegos de asociación </a:t>
            </a:r>
          </a:p>
          <a:p>
            <a:pPr>
              <a:lnSpc>
                <a:spcPct val="150000"/>
              </a:lnSpc>
              <a:buFont typeface="Arial" panose="020B0604020202020204" pitchFamily="34" charset="0"/>
              <a:buChar char="•"/>
            </a:pPr>
            <a:r>
              <a:rPr lang="es-ES" altLang="es-ES" sz="1600">
                <a:cs typeface="DejaVu Sans" charset="0"/>
              </a:rPr>
              <a:t>Juegos de rol</a:t>
            </a:r>
          </a:p>
          <a:p>
            <a:pPr>
              <a:lnSpc>
                <a:spcPct val="150000"/>
              </a:lnSpc>
              <a:buFont typeface="Arial" panose="020B0604020202020204" pitchFamily="34" charset="0"/>
              <a:buChar char="•"/>
            </a:pPr>
            <a:r>
              <a:rPr lang="es-ES" altLang="es-ES" sz="1600">
                <a:cs typeface="DejaVu Sans" charset="0"/>
              </a:rPr>
              <a:t>Juegos rítmicos</a:t>
            </a:r>
          </a:p>
          <a:p>
            <a:pPr>
              <a:lnSpc>
                <a:spcPct val="150000"/>
              </a:lnSpc>
              <a:buFont typeface="Arial" panose="020B0604020202020204" pitchFamily="34" charset="0"/>
              <a:buChar char="•"/>
            </a:pPr>
            <a:r>
              <a:rPr lang="es-ES" altLang="es-ES" sz="1600">
                <a:cs typeface="DejaVu Sans" charset="0"/>
              </a:rPr>
              <a:t>Juegos musicales</a:t>
            </a:r>
          </a:p>
          <a:p>
            <a:pPr>
              <a:lnSpc>
                <a:spcPct val="150000"/>
              </a:lnSpc>
              <a:buFont typeface="Arial" panose="020B0604020202020204" pitchFamily="34" charset="0"/>
              <a:buChar char="•"/>
            </a:pPr>
            <a:r>
              <a:rPr lang="es-ES" altLang="es-ES" sz="1600">
                <a:cs typeface="DejaVu Sans" charset="0"/>
              </a:rPr>
              <a:t>Juegos de memoria</a:t>
            </a:r>
          </a:p>
          <a:p>
            <a:pPr>
              <a:lnSpc>
                <a:spcPct val="150000"/>
              </a:lnSpc>
              <a:buFont typeface="Arial" panose="020B0604020202020204" pitchFamily="34" charset="0"/>
              <a:buChar char="•"/>
            </a:pPr>
            <a:r>
              <a:rPr lang="es-ES" altLang="es-ES" sz="1600">
                <a:cs typeface="DejaVu Sans" charset="0"/>
              </a:rPr>
              <a:t>Juegos de consignas</a:t>
            </a:r>
          </a:p>
          <a:p>
            <a:pPr>
              <a:lnSpc>
                <a:spcPct val="150000"/>
              </a:lnSpc>
              <a:buFont typeface="Arial" panose="020B0604020202020204" pitchFamily="34" charset="0"/>
              <a:buChar char="•"/>
            </a:pPr>
            <a:r>
              <a:rPr lang="es-ES" altLang="es-ES" sz="1600">
                <a:cs typeface="DejaVu Sans" charset="0"/>
              </a:rPr>
              <a:t>Juegos tradicionales / clásicos / populares</a:t>
            </a:r>
          </a:p>
        </p:txBody>
      </p:sp>
      <p:pic>
        <p:nvPicPr>
          <p:cNvPr id="188421" name="Picture 2" descr="Gráficos vectoriales gratis de Ocurrencia">
            <a:extLst>
              <a:ext uri="{FF2B5EF4-FFF2-40B4-BE49-F238E27FC236}">
                <a16:creationId xmlns:a16="http://schemas.microsoft.com/office/drawing/2014/main" id="{E32A50B3-3D22-2B8C-12D7-C3F7C42385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1050" y="400050"/>
            <a:ext cx="2947988" cy="589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3083B8B3-8595-7F3F-9488-B58333D37340}"/>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189443" name="Picture 2" descr="Gráficos vectoriales gratis de Signo de interrogación">
            <a:extLst>
              <a:ext uri="{FF2B5EF4-FFF2-40B4-BE49-F238E27FC236}">
                <a16:creationId xmlns:a16="http://schemas.microsoft.com/office/drawing/2014/main" id="{30A56E7C-AD42-A9B6-96BC-13A1CDA8D2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2" descr="Foto gratis figura feliz jugando con sus compañeros de trabajo">
            <a:extLst>
              <a:ext uri="{FF2B5EF4-FFF2-40B4-BE49-F238E27FC236}">
                <a16:creationId xmlns:a16="http://schemas.microsoft.com/office/drawing/2014/main" id="{1D5173D1-D4DF-C28A-728A-F87FDCAA76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565400"/>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09901A01-2484-3654-39EF-78990FA7B140}"/>
              </a:ext>
            </a:extLst>
          </p:cNvPr>
          <p:cNvSpPr>
            <a:spLocks noGrp="1"/>
          </p:cNvSpPr>
          <p:nvPr>
            <p:ph type="title"/>
          </p:nvPr>
        </p:nvSpPr>
        <p:spPr>
          <a:xfrm>
            <a:off x="2820988" y="539750"/>
            <a:ext cx="7078662"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10: ATENCIÓN A LA DIVERSIDAD</a:t>
            </a:r>
          </a:p>
        </p:txBody>
      </p:sp>
      <p:sp>
        <p:nvSpPr>
          <p:cNvPr id="725" name="PlaceHolder 2">
            <a:extLst>
              <a:ext uri="{FF2B5EF4-FFF2-40B4-BE49-F238E27FC236}">
                <a16:creationId xmlns:a16="http://schemas.microsoft.com/office/drawing/2014/main" id="{0F79A8B7-0B6C-9EE1-D1A8-5187AA7F7F9B}"/>
              </a:ext>
            </a:extLst>
          </p:cNvPr>
          <p:cNvSpPr>
            <a:spLocks noGrp="1"/>
          </p:cNvSpPr>
          <p:nvPr>
            <p:ph type="subTitle" idx="1"/>
          </p:nvPr>
        </p:nvSpPr>
        <p:spPr>
          <a:xfrm>
            <a:off x="2700338" y="1985963"/>
            <a:ext cx="4919662" cy="323850"/>
          </a:xfrm>
        </p:spPr>
        <p:txBody>
          <a:bodyPr/>
          <a:lstStyle/>
          <a:p>
            <a:pPr marL="0" indent="0" algn="ctr">
              <a:spcBef>
                <a:spcPts val="600"/>
              </a:spcBef>
              <a:buSzTx/>
              <a:buFontTx/>
              <a:buNone/>
              <a:tabLst>
                <a:tab pos="0" algn="l"/>
              </a:tabLst>
            </a:pPr>
            <a:r>
              <a:rPr lang="es-ES" altLang="es-ES" sz="1800">
                <a:solidFill>
                  <a:srgbClr val="000000"/>
                </a:solidFill>
              </a:rPr>
              <a:t>Asignatura: Introducción a la Educación Física</a:t>
            </a:r>
            <a:endParaRPr lang="es-ES" altLang="es-ES" sz="1800"/>
          </a:p>
        </p:txBody>
      </p:sp>
      <p:sp>
        <p:nvSpPr>
          <p:cNvPr id="726" name="PlaceHolder 3">
            <a:extLst>
              <a:ext uri="{FF2B5EF4-FFF2-40B4-BE49-F238E27FC236}">
                <a16:creationId xmlns:a16="http://schemas.microsoft.com/office/drawing/2014/main" id="{FE806B66-20B9-B4E0-1D7C-E6636E20FE5D}"/>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7987F21E-E07F-A52C-1BEE-F318660CB7B3}"/>
              </a:ext>
            </a:extLst>
          </p:cNvPr>
          <p:cNvSpPr txBox="1"/>
          <p:nvPr/>
        </p:nvSpPr>
        <p:spPr>
          <a:xfrm>
            <a:off x="2725738" y="5360988"/>
            <a:ext cx="3836987" cy="10160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1000">
                <a:ln w="9525" cap="flat" cmpd="sng" algn="ctr">
                  <a:noFill/>
                  <a:prstDash val="solid"/>
                  <a:round/>
                  <a:headEnd type="none" w="med" len="med"/>
                  <a:tailEnd type="none" w="med" len="med"/>
                </a:ln>
                <a:solidFill>
                  <a:srgbClr val="000000"/>
                </a:solidFill>
                <a:latin typeface="Times New Roman"/>
                <a:cs typeface="Segoe UI"/>
              </a:rPr>
              <a:t>©2022 José Manuel Delfa de la Morena, Juan José Mijarra Murillo,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Nuria Romero Parra y Elena María Cáceres López De Andújar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Algunos derechos reservados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Este documento se distribuye bajo la licencia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“Atribución-CompartirIgual 4.0 Internacional” de Creative Commons,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solidFill>
                  <a:srgbClr val="000000"/>
                </a:solidFill>
                <a:latin typeface="Times New Roman"/>
                <a:cs typeface="Segoe UI"/>
              </a:rPr>
              <a:t> </a:t>
            </a:r>
          </a:p>
        </p:txBody>
      </p:sp>
    </p:spTree>
  </p:cSld>
  <p:clrMapOvr>
    <a:masterClrMapping/>
  </p:clrMapOvr>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92865BDE-51B1-381F-754C-E2C74D76762E}"/>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1B45BD26-C10A-FF40-4E33-15864C211694}"/>
              </a:ext>
            </a:extLst>
          </p:cNvPr>
          <p:cNvSpPr>
            <a:spLocks noGrp="1"/>
          </p:cNvSpPr>
          <p:nvPr>
            <p:ph/>
          </p:nvPr>
        </p:nvSpPr>
        <p:spPr>
          <a:xfrm>
            <a:off x="2449513" y="2636838"/>
            <a:ext cx="8874125" cy="3519487"/>
          </a:xfrm>
        </p:spPr>
        <p:txBody>
          <a:bodyPr anchor="b"/>
          <a:lstStyle/>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Conceptos generales</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Tipos de atención a la diversidad </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Pautas generales</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endParaRPr lang="en-US" sz="2800" spc="-1">
              <a:solidFill>
                <a:srgbClr val="000000"/>
              </a:solidFill>
              <a:cs typeface="Arial"/>
            </a:endParaRPr>
          </a:p>
        </p:txBody>
      </p:sp>
      <p:sp>
        <p:nvSpPr>
          <p:cNvPr id="731" name="PlaceHolder 3">
            <a:extLst>
              <a:ext uri="{FF2B5EF4-FFF2-40B4-BE49-F238E27FC236}">
                <a16:creationId xmlns:a16="http://schemas.microsoft.com/office/drawing/2014/main" id="{1EFF7DDB-ED15-1422-061B-6573166E8321}"/>
              </a:ext>
            </a:extLst>
          </p:cNvPr>
          <p:cNvSpPr>
            <a:spLocks noGrp="1"/>
          </p:cNvSpPr>
          <p:nvPr>
            <p:ph/>
          </p:nvPr>
        </p:nvSpPr>
        <p:spPr>
          <a:xfrm>
            <a:off x="322263" y="2124075"/>
            <a:ext cx="1687512"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7B491022-B34F-6696-1D03-C56C900E7335}"/>
              </a:ext>
            </a:extLst>
          </p:cNvPr>
          <p:cNvSpPr>
            <a:spLocks noGrp="1"/>
          </p:cNvSpPr>
          <p:nvPr>
            <p:ph type="title" idx="4294967295"/>
          </p:nvPr>
        </p:nvSpPr>
        <p:spPr>
          <a:xfrm>
            <a:off x="2566988" y="260350"/>
            <a:ext cx="8747125"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CONCEPTOS GENERALES</a:t>
            </a:r>
            <a:endParaRPr lang="en-US" sz="4000" spc="-1">
              <a:solidFill>
                <a:srgbClr val="000000"/>
              </a:solidFill>
            </a:endParaRPr>
          </a:p>
        </p:txBody>
      </p:sp>
      <p:sp>
        <p:nvSpPr>
          <p:cNvPr id="734" name="PlaceHolder 2">
            <a:extLst>
              <a:ext uri="{FF2B5EF4-FFF2-40B4-BE49-F238E27FC236}">
                <a16:creationId xmlns:a16="http://schemas.microsoft.com/office/drawing/2014/main" id="{D682D29C-5F9A-E271-0ADA-161AEE2D8F65}"/>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192516" name="Picture 4" descr="Gráficos vectoriales gratis de Brillante">
            <a:extLst>
              <a:ext uri="{FF2B5EF4-FFF2-40B4-BE49-F238E27FC236}">
                <a16:creationId xmlns:a16="http://schemas.microsoft.com/office/drawing/2014/main" id="{050AB88B-360E-A4D7-8E0D-432F5C8F1D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8363" y="3243263"/>
            <a:ext cx="4959350"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35845DF6-C977-68A5-B0C0-49EB39431B24}"/>
              </a:ext>
            </a:extLst>
          </p:cNvPr>
          <p:cNvSpPr>
            <a:spLocks noGrp="1"/>
          </p:cNvSpPr>
          <p:nvPr>
            <p:ph type="title"/>
          </p:nvPr>
        </p:nvSpPr>
        <p:spPr>
          <a:xfrm>
            <a:off x="1422400" y="558800"/>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endParaRPr lang="en-US" sz="2800" u="sng" spc="-1">
              <a:solidFill>
                <a:srgbClr val="000000"/>
              </a:solidFill>
            </a:endParaRPr>
          </a:p>
        </p:txBody>
      </p:sp>
      <p:sp>
        <p:nvSpPr>
          <p:cNvPr id="736" name="PlaceHolder 2">
            <a:extLst>
              <a:ext uri="{FF2B5EF4-FFF2-40B4-BE49-F238E27FC236}">
                <a16:creationId xmlns:a16="http://schemas.microsoft.com/office/drawing/2014/main" id="{AF141596-9FEA-AD8A-5C80-AD57FD4F7622}"/>
              </a:ext>
            </a:extLst>
          </p:cNvPr>
          <p:cNvSpPr>
            <a:spLocks noGrp="1"/>
          </p:cNvSpPr>
          <p:nvPr>
            <p:ph/>
          </p:nvPr>
        </p:nvSpPr>
        <p:spPr>
          <a:xfrm>
            <a:off x="1422400" y="1557338"/>
            <a:ext cx="7319963" cy="3619500"/>
          </a:xfrm>
        </p:spPr>
        <p:txBody>
          <a:bodyPr anchor="t">
            <a:normAutofit/>
          </a:bodyPr>
          <a:lstStyle/>
          <a:p>
            <a:pPr marL="431800" indent="-323850" algn="just">
              <a:lnSpc>
                <a:spcPct val="150000"/>
              </a:lnSpc>
              <a:spcBef>
                <a:spcPts val="2825"/>
              </a:spcBef>
              <a:buClr>
                <a:srgbClr val="000000"/>
              </a:buClr>
              <a:buSzPct val="45000"/>
              <a:buFont typeface="Wingdings" panose="05000000000000000000" pitchFamily="2" charset="2"/>
              <a:buChar char=""/>
            </a:pPr>
            <a:r>
              <a:rPr lang="es-ES" altLang="es-ES" sz="3200">
                <a:solidFill>
                  <a:schemeClr val="tx1"/>
                </a:solidFill>
              </a:rPr>
              <a:t>Ruíz Quiroga (2010)</a:t>
            </a:r>
            <a:endParaRPr lang="en-US" altLang="es-ES" sz="3200">
              <a:solidFill>
                <a:srgbClr val="000000"/>
              </a:solidFill>
              <a:cs typeface="Arial" panose="020B0604020202020204" pitchFamily="34" charset="0"/>
            </a:endParaRPr>
          </a:p>
        </p:txBody>
      </p:sp>
      <p:sp>
        <p:nvSpPr>
          <p:cNvPr id="738" name="PlaceHolder 3">
            <a:extLst>
              <a:ext uri="{FF2B5EF4-FFF2-40B4-BE49-F238E27FC236}">
                <a16:creationId xmlns:a16="http://schemas.microsoft.com/office/drawing/2014/main" id="{520E255C-6768-31BB-C18A-FC9DFE102F35}"/>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193541" name="Imagen 3">
            <a:extLst>
              <a:ext uri="{FF2B5EF4-FFF2-40B4-BE49-F238E27FC236}">
                <a16:creationId xmlns:a16="http://schemas.microsoft.com/office/drawing/2014/main" id="{119FBA67-D22F-D2ED-3F7E-D2B51FBDE1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313" y="1685925"/>
            <a:ext cx="10590212" cy="528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Ilustraciones gratis de Fax">
            <a:extLst>
              <a:ext uri="{FF2B5EF4-FFF2-40B4-BE49-F238E27FC236}">
                <a16:creationId xmlns:a16="http://schemas.microsoft.com/office/drawing/2014/main" id="{B0D241C6-67CB-7C3B-0212-EB6EA163AE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203575"/>
            <a:ext cx="32766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63" name="PlaceHolder 1">
            <a:extLst>
              <a:ext uri="{FF2B5EF4-FFF2-40B4-BE49-F238E27FC236}">
                <a16:creationId xmlns:a16="http://schemas.microsoft.com/office/drawing/2014/main" id="{AE3ADA8C-DDD4-F9F5-6861-60DECE1C1B17}"/>
              </a:ext>
            </a:extLst>
          </p:cNvPr>
          <p:cNvSpPr>
            <a:spLocks noGrp="1"/>
          </p:cNvSpPr>
          <p:nvPr>
            <p:ph type="title"/>
          </p:nvPr>
        </p:nvSpPr>
        <p:spPr>
          <a:xfrm>
            <a:off x="1281113" y="412750"/>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ÁMBITOS DE CONOCIMIENTO</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64" name="PlaceHolder 2">
            <a:extLst>
              <a:ext uri="{FF2B5EF4-FFF2-40B4-BE49-F238E27FC236}">
                <a16:creationId xmlns:a16="http://schemas.microsoft.com/office/drawing/2014/main" id="{6FD6AE98-7839-9D34-C52E-65C98F00F219}"/>
              </a:ext>
            </a:extLst>
          </p:cNvPr>
          <p:cNvSpPr>
            <a:spLocks noGrp="1"/>
          </p:cNvSpPr>
          <p:nvPr>
            <p:ph/>
          </p:nvPr>
        </p:nvSpPr>
        <p:spPr>
          <a:xfrm>
            <a:off x="1192213" y="1795463"/>
            <a:ext cx="11158537"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Cognitivo</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Afectivo</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Motor</a:t>
            </a:r>
          </a:p>
        </p:txBody>
      </p:sp>
      <p:sp>
        <p:nvSpPr>
          <p:cNvPr id="765" name="PlaceHolder 3">
            <a:extLst>
              <a:ext uri="{FF2B5EF4-FFF2-40B4-BE49-F238E27FC236}">
                <a16:creationId xmlns:a16="http://schemas.microsoft.com/office/drawing/2014/main" id="{26EDCF30-F84E-FB73-32F3-2E3450FE9869}"/>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93190" name="Picture 2" descr="Gráficos vectoriales gratis de Cerebro">
            <a:extLst>
              <a:ext uri="{FF2B5EF4-FFF2-40B4-BE49-F238E27FC236}">
                <a16:creationId xmlns:a16="http://schemas.microsoft.com/office/drawing/2014/main" id="{B9A4B784-38E3-63E5-4E45-FB56C3AD95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7313" y="1098550"/>
            <a:ext cx="5945187" cy="297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CE3947F6-4DA4-BC28-ADEC-F40A85F3C5E5}"/>
              </a:ext>
            </a:extLst>
          </p:cNvPr>
          <p:cNvSpPr>
            <a:spLocks noGrp="1"/>
          </p:cNvSpPr>
          <p:nvPr>
            <p:ph type="title"/>
          </p:nvPr>
        </p:nvSpPr>
        <p:spPr>
          <a:xfrm>
            <a:off x="1422400" y="558800"/>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DIFERENCIACIONES</a:t>
            </a:r>
            <a:endParaRPr lang="en-US" sz="2800" u="sng" spc="-1">
              <a:solidFill>
                <a:srgbClr val="000000"/>
              </a:solidFill>
            </a:endParaRPr>
          </a:p>
        </p:txBody>
      </p:sp>
      <p:sp>
        <p:nvSpPr>
          <p:cNvPr id="736" name="PlaceHolder 2">
            <a:extLst>
              <a:ext uri="{FF2B5EF4-FFF2-40B4-BE49-F238E27FC236}">
                <a16:creationId xmlns:a16="http://schemas.microsoft.com/office/drawing/2014/main" id="{DBB006A1-0B8D-B238-231C-5FFE3D303A14}"/>
              </a:ext>
            </a:extLst>
          </p:cNvPr>
          <p:cNvSpPr>
            <a:spLocks noGrp="1"/>
          </p:cNvSpPr>
          <p:nvPr>
            <p:ph/>
          </p:nvPr>
        </p:nvSpPr>
        <p:spPr>
          <a:xfrm>
            <a:off x="1079500" y="1800225"/>
            <a:ext cx="11158538" cy="5057775"/>
          </a:xfrm>
        </p:spPr>
        <p:txBody>
          <a:bodyPr anchor="t">
            <a:normAutofit/>
          </a:bodyPr>
          <a:lstStyle/>
          <a:p>
            <a:pPr marL="457200" indent="-457200" algn="l">
              <a:spcBef>
                <a:spcPct val="20000"/>
              </a:spcBef>
              <a:buFont typeface="Arial" panose="020B0604020202020204" pitchFamily="34" charset="0"/>
              <a:buChar char="•"/>
            </a:pPr>
            <a:r>
              <a:rPr lang="es-ES" altLang="es-ES" sz="2800">
                <a:solidFill>
                  <a:schemeClr val="tx1"/>
                </a:solidFill>
              </a:rPr>
              <a:t>Inclusión vs. integración</a:t>
            </a:r>
            <a:endParaRPr lang="en-US" altLang="es-ES" sz="2800">
              <a:solidFill>
                <a:schemeClr val="tx1"/>
              </a:solidFill>
            </a:endParaRPr>
          </a:p>
          <a:p>
            <a:pPr marL="457200" indent="-457200" algn="l">
              <a:spcBef>
                <a:spcPct val="20000"/>
              </a:spcBef>
              <a:buFont typeface="Arial" panose="020B0604020202020204" pitchFamily="34" charset="0"/>
              <a:buChar char="•"/>
            </a:pPr>
            <a:endParaRPr lang="en-US" altLang="es-ES" sz="2800">
              <a:solidFill>
                <a:schemeClr val="tx1"/>
              </a:solidFill>
            </a:endParaRPr>
          </a:p>
          <a:p>
            <a:pPr marL="457200" indent="-457200" algn="l">
              <a:spcBef>
                <a:spcPct val="20000"/>
              </a:spcBef>
              <a:buFont typeface="Arial" panose="020B0604020202020204" pitchFamily="34" charset="0"/>
              <a:buChar char="•"/>
            </a:pPr>
            <a:r>
              <a:rPr lang="es-ES" altLang="es-ES" sz="2800">
                <a:solidFill>
                  <a:schemeClr val="tx1"/>
                </a:solidFill>
              </a:rPr>
              <a:t>Necesidades educativas de apoyo / </a:t>
            </a:r>
          </a:p>
          <a:p>
            <a:pPr marL="457200" indent="-457200" algn="l">
              <a:spcBef>
                <a:spcPct val="20000"/>
              </a:spcBef>
              <a:buFont typeface="Arial" panose="020B0604020202020204" pitchFamily="34" charset="0"/>
              <a:buChar char="•"/>
            </a:pPr>
            <a:r>
              <a:rPr lang="es-ES" altLang="es-ES" sz="2800">
                <a:solidFill>
                  <a:schemeClr val="tx1"/>
                </a:solidFill>
              </a:rPr>
              <a:t>     necesidades educativas especiales</a:t>
            </a:r>
            <a:r>
              <a:rPr lang="en-US" altLang="es-ES" sz="2800">
                <a:solidFill>
                  <a:schemeClr val="tx1"/>
                </a:solidFill>
              </a:rPr>
              <a:t>​</a:t>
            </a:r>
          </a:p>
          <a:p>
            <a:pPr marL="457200" indent="-457200" algn="l">
              <a:spcBef>
                <a:spcPct val="20000"/>
              </a:spcBef>
              <a:buFont typeface="Arial" panose="020B0604020202020204" pitchFamily="34" charset="0"/>
              <a:buChar char="•"/>
            </a:pPr>
            <a:endParaRPr lang="en-US" altLang="es-ES" sz="2800">
              <a:solidFill>
                <a:schemeClr val="tx1"/>
              </a:solidFill>
            </a:endParaRPr>
          </a:p>
          <a:p>
            <a:pPr marL="457200" indent="-457200" algn="l">
              <a:spcBef>
                <a:spcPct val="20000"/>
              </a:spcBef>
              <a:buFont typeface="Arial" panose="020B0604020202020204" pitchFamily="34" charset="0"/>
              <a:buChar char="•"/>
            </a:pPr>
            <a:r>
              <a:rPr lang="es-ES" altLang="es-ES" sz="2800">
                <a:solidFill>
                  <a:schemeClr val="tx1"/>
                </a:solidFill>
              </a:rPr>
              <a:t>Discapacidad / minusvalía</a:t>
            </a:r>
            <a:endParaRPr lang="en-US" altLang="es-ES" sz="2800">
              <a:solidFill>
                <a:schemeClr val="tx1"/>
              </a:solidFill>
            </a:endParaRPr>
          </a:p>
        </p:txBody>
      </p:sp>
      <p:sp>
        <p:nvSpPr>
          <p:cNvPr id="738" name="PlaceHolder 3">
            <a:extLst>
              <a:ext uri="{FF2B5EF4-FFF2-40B4-BE49-F238E27FC236}">
                <a16:creationId xmlns:a16="http://schemas.microsoft.com/office/drawing/2014/main" id="{EA800926-AF0C-C802-BEDB-1586C1D304FC}"/>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194565" name="Picture 2" descr="Gráficos vectoriales gratis de Computadora portátil">
            <a:extLst>
              <a:ext uri="{FF2B5EF4-FFF2-40B4-BE49-F238E27FC236}">
                <a16:creationId xmlns:a16="http://schemas.microsoft.com/office/drawing/2014/main" id="{76F1A07C-3704-09FA-6C17-A62F67837A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0688" y="1628775"/>
            <a:ext cx="3662362" cy="386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DAF1285C-AEE3-AA67-DFC1-D30FB91A49CC}"/>
              </a:ext>
            </a:extLst>
          </p:cNvPr>
          <p:cNvSpPr>
            <a:spLocks noGrp="1"/>
          </p:cNvSpPr>
          <p:nvPr>
            <p:ph type="title" idx="4294967295"/>
          </p:nvPr>
        </p:nvSpPr>
        <p:spPr>
          <a:xfrm>
            <a:off x="2782888" y="765175"/>
            <a:ext cx="7954962"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TIPOS DE ATENCIÓN A LA DIVERSIDAD</a:t>
            </a:r>
            <a:endParaRPr lang="en-US" sz="4000" spc="-1">
              <a:solidFill>
                <a:srgbClr val="000000"/>
              </a:solidFill>
            </a:endParaRPr>
          </a:p>
        </p:txBody>
      </p:sp>
      <p:sp>
        <p:nvSpPr>
          <p:cNvPr id="748" name="PlaceHolder 2">
            <a:extLst>
              <a:ext uri="{FF2B5EF4-FFF2-40B4-BE49-F238E27FC236}">
                <a16:creationId xmlns:a16="http://schemas.microsoft.com/office/drawing/2014/main" id="{0675DECF-E1C3-E75E-64CD-8485600D883D}"/>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195588" name="Picture 2" descr="Gráficos vectoriales gratis de Silla de ruedas">
            <a:extLst>
              <a:ext uri="{FF2B5EF4-FFF2-40B4-BE49-F238E27FC236}">
                <a16:creationId xmlns:a16="http://schemas.microsoft.com/office/drawing/2014/main" id="{A22F85ED-6A29-A262-6CEE-2C3BE82DC9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8663" y="3141663"/>
            <a:ext cx="3027362"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 name="PlaceHolder 2">
            <a:extLst>
              <a:ext uri="{FF2B5EF4-FFF2-40B4-BE49-F238E27FC236}">
                <a16:creationId xmlns:a16="http://schemas.microsoft.com/office/drawing/2014/main" id="{363C41C4-EE0F-D2EA-C8C5-175A9162B52B}"/>
              </a:ext>
            </a:extLst>
          </p:cNvPr>
          <p:cNvSpPr>
            <a:spLocks noGrp="1"/>
          </p:cNvSpPr>
          <p:nvPr>
            <p:ph/>
          </p:nvPr>
        </p:nvSpPr>
        <p:spPr>
          <a:xfrm>
            <a:off x="1487488" y="657225"/>
            <a:ext cx="10512425" cy="5545138"/>
          </a:xfrm>
        </p:spPr>
        <p:txBody>
          <a:bodyPr anchor="t">
            <a:normAutofit/>
          </a:bodyPr>
          <a:lstStyle/>
          <a:p>
            <a:pPr algn="l" eaLnBrk="0" hangingPunct="0">
              <a:buSzTx/>
              <a:buFontTx/>
              <a:buNone/>
            </a:pPr>
            <a:r>
              <a:rPr lang="es-ES" sz="2800" b="1" u="sng">
                <a:ln w="9525" cap="flat" cmpd="sng" algn="ctr">
                  <a:noFill/>
                  <a:prstDash val="solid"/>
                  <a:round/>
                  <a:headEnd type="none" w="med" len="med"/>
                  <a:tailEnd type="none" w="med" len="med"/>
                </a:ln>
                <a:solidFill>
                  <a:srgbClr val="000000"/>
                </a:solidFill>
                <a:cs typeface="Arial"/>
              </a:rPr>
              <a:t>ALUMNOS CON NECESIDADES ESPECÍFICAS DE APOYO EDUCATIVO</a:t>
            </a:r>
            <a:endParaRPr lang="es-ES" sz="2800" b="1" u="sng">
              <a:solidFill>
                <a:srgbClr val="000000"/>
              </a:solidFill>
              <a:cs typeface="Arial"/>
            </a:endParaRPr>
          </a:p>
          <a:p>
            <a:pPr algn="l" eaLnBrk="0" hangingPunct="0">
              <a:buSzTx/>
              <a:buFontTx/>
              <a:buNone/>
            </a:pPr>
            <a:endParaRPr lang="es-ES" sz="2800" b="1">
              <a:cs typeface="Arial"/>
            </a:endParaRPr>
          </a:p>
          <a:p>
            <a:pPr marL="457200" indent="-45720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Alumnos con altas capacidades intelectuales.  </a:t>
            </a:r>
          </a:p>
          <a:p>
            <a:pPr marL="457200" indent="-45720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Alumnos de incorporación tardía al sistema educativo. </a:t>
            </a:r>
          </a:p>
          <a:p>
            <a:pPr marL="457200" indent="-45720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Absentismo escolar.  </a:t>
            </a:r>
          </a:p>
          <a:p>
            <a:pPr marL="457200" indent="-45720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Alumnos con dificultades específicas de aprendizaje.</a:t>
            </a:r>
          </a:p>
          <a:p>
            <a:pPr marL="457200" indent="-45720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Alumnos con necesidades educativas especiales (ACNEE)</a:t>
            </a:r>
          </a:p>
          <a:p>
            <a:pPr marL="457200" indent="-45720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Alumnos que tienen (temporalmente o no) situaciones personales diferentes a la de sus compañeros.</a:t>
            </a:r>
          </a:p>
        </p:txBody>
      </p:sp>
      <p:sp>
        <p:nvSpPr>
          <p:cNvPr id="738" name="PlaceHolder 3">
            <a:extLst>
              <a:ext uri="{FF2B5EF4-FFF2-40B4-BE49-F238E27FC236}">
                <a16:creationId xmlns:a16="http://schemas.microsoft.com/office/drawing/2014/main" id="{F302A50C-7569-CFE4-E09E-AAD27772DF24}"/>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36">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3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36">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36">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36">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36">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73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3DE5B6B5-EB3B-A6F5-C368-C3E1090930D1}"/>
              </a:ext>
            </a:extLst>
          </p:cNvPr>
          <p:cNvSpPr>
            <a:spLocks noGrp="1"/>
          </p:cNvSpPr>
          <p:nvPr>
            <p:ph type="title" idx="4294967295"/>
          </p:nvPr>
        </p:nvSpPr>
        <p:spPr>
          <a:xfrm>
            <a:off x="2782888" y="765175"/>
            <a:ext cx="8712200"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3. PAUTAS PARA ATENDER A LA DIVERSIDAD</a:t>
            </a:r>
            <a:endParaRPr lang="en-US" sz="4000" spc="-1">
              <a:solidFill>
                <a:srgbClr val="000000"/>
              </a:solidFill>
            </a:endParaRPr>
          </a:p>
        </p:txBody>
      </p:sp>
      <p:sp>
        <p:nvSpPr>
          <p:cNvPr id="748" name="PlaceHolder 2">
            <a:extLst>
              <a:ext uri="{FF2B5EF4-FFF2-40B4-BE49-F238E27FC236}">
                <a16:creationId xmlns:a16="http://schemas.microsoft.com/office/drawing/2014/main" id="{5BB9AFAE-DFD6-1EA3-3DC8-34094139EBCB}"/>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197636" name="Picture 2" descr="Gráficos vectoriales gratis de Lista">
            <a:extLst>
              <a:ext uri="{FF2B5EF4-FFF2-40B4-BE49-F238E27FC236}">
                <a16:creationId xmlns:a16="http://schemas.microsoft.com/office/drawing/2014/main" id="{3F43A18D-C3FA-E9F4-9CE1-248636F7D1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0100" y="3252788"/>
            <a:ext cx="2579688" cy="316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CAF7DC4C-1E93-1F21-E4B4-4EB26B750A37}"/>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RECOMENDACIONES GENERALES</a:t>
            </a:r>
            <a:endParaRPr lang="en-US" sz="2800" spc="-1">
              <a:solidFill>
                <a:srgbClr val="000000"/>
              </a:solidFill>
            </a:endParaRPr>
          </a:p>
        </p:txBody>
      </p:sp>
      <p:sp>
        <p:nvSpPr>
          <p:cNvPr id="740" name="PlaceHolder 2">
            <a:extLst>
              <a:ext uri="{FF2B5EF4-FFF2-40B4-BE49-F238E27FC236}">
                <a16:creationId xmlns:a16="http://schemas.microsoft.com/office/drawing/2014/main" id="{44761896-2BD2-4024-61A2-CE907776B20B}"/>
              </a:ext>
            </a:extLst>
          </p:cNvPr>
          <p:cNvSpPr>
            <a:spLocks noGrp="1"/>
          </p:cNvSpPr>
          <p:nvPr>
            <p:ph/>
          </p:nvPr>
        </p:nvSpPr>
        <p:spPr>
          <a:xfrm>
            <a:off x="1487488" y="1052513"/>
            <a:ext cx="11158537" cy="4752975"/>
          </a:xfrm>
        </p:spPr>
        <p:txBody>
          <a:bodyPr anchor="t"/>
          <a:lstStyle/>
          <a:p>
            <a:pPr marL="342900" indent="-342900" algn="l">
              <a:lnSpc>
                <a:spcPct val="200000"/>
              </a:lnSpc>
              <a:spcBef>
                <a:spcPct val="20000"/>
              </a:spcBef>
              <a:buFont typeface="Arial" panose="020B0604020202020204" pitchFamily="34" charset="0"/>
              <a:buChar char="•"/>
            </a:pPr>
            <a:r>
              <a:rPr lang="es-ES" altLang="es-ES" sz="2400">
                <a:solidFill>
                  <a:schemeClr val="tx1"/>
                </a:solidFill>
              </a:rPr>
              <a:t>Metodología basada en el juego no discriminatorio    </a:t>
            </a:r>
          </a:p>
          <a:p>
            <a:pPr marL="342900" indent="-342900" algn="l">
              <a:lnSpc>
                <a:spcPct val="200000"/>
              </a:lnSpc>
              <a:spcBef>
                <a:spcPct val="20000"/>
              </a:spcBef>
              <a:buFont typeface="Arial" panose="020B0604020202020204" pitchFamily="34" charset="0"/>
              <a:buChar char="•"/>
            </a:pPr>
            <a:r>
              <a:rPr lang="es-ES" altLang="es-ES" sz="2400">
                <a:solidFill>
                  <a:schemeClr val="tx1"/>
                </a:solidFill>
              </a:rPr>
              <a:t>Modificar las actividades</a:t>
            </a:r>
          </a:p>
          <a:p>
            <a:pPr marL="342900" indent="-342900" algn="l">
              <a:lnSpc>
                <a:spcPct val="200000"/>
              </a:lnSpc>
              <a:spcBef>
                <a:spcPct val="20000"/>
              </a:spcBef>
              <a:buFont typeface="Arial" panose="020B0604020202020204" pitchFamily="34" charset="0"/>
              <a:buChar char="•"/>
            </a:pPr>
            <a:r>
              <a:rPr lang="es-ES" altLang="es-ES" sz="2400">
                <a:solidFill>
                  <a:schemeClr val="tx1"/>
                </a:solidFill>
              </a:rPr>
              <a:t>No utilizar actividades o juegos de exclusión</a:t>
            </a:r>
          </a:p>
          <a:p>
            <a:pPr marL="342900" indent="-342900" algn="l">
              <a:lnSpc>
                <a:spcPct val="200000"/>
              </a:lnSpc>
              <a:spcBef>
                <a:spcPct val="20000"/>
              </a:spcBef>
              <a:buFont typeface="Arial" panose="020B0604020202020204" pitchFamily="34" charset="0"/>
              <a:buChar char="•"/>
            </a:pPr>
            <a:r>
              <a:rPr lang="es-ES" altLang="es-ES" sz="2400">
                <a:solidFill>
                  <a:schemeClr val="tx1"/>
                </a:solidFill>
              </a:rPr>
              <a:t>Favorecer los refuerzos positivos</a:t>
            </a:r>
          </a:p>
          <a:p>
            <a:pPr marL="342900" indent="-342900" algn="l">
              <a:lnSpc>
                <a:spcPct val="200000"/>
              </a:lnSpc>
              <a:spcBef>
                <a:spcPct val="20000"/>
              </a:spcBef>
              <a:buFont typeface="Arial" panose="020B0604020202020204" pitchFamily="34" charset="0"/>
              <a:buChar char="•"/>
            </a:pPr>
            <a:r>
              <a:rPr lang="es-ES" altLang="es-ES" sz="2400">
                <a:solidFill>
                  <a:schemeClr val="tx1"/>
                </a:solidFill>
              </a:rPr>
              <a:t>Favorecer las metodologías cooperativas</a:t>
            </a:r>
          </a:p>
        </p:txBody>
      </p:sp>
      <p:sp>
        <p:nvSpPr>
          <p:cNvPr id="741" name="PlaceHolder 3">
            <a:extLst>
              <a:ext uri="{FF2B5EF4-FFF2-40B4-BE49-F238E27FC236}">
                <a16:creationId xmlns:a16="http://schemas.microsoft.com/office/drawing/2014/main" id="{61EB6358-0E39-7B01-1A9D-E32BF9BF5056}"/>
              </a:ext>
            </a:extLst>
          </p:cNvPr>
          <p:cNvSpPr>
            <a:spLocks noGrp="1"/>
          </p:cNvSpPr>
          <p:nvPr>
            <p:ph/>
          </p:nvPr>
        </p:nvSpPr>
        <p:spPr>
          <a:xfrm>
            <a:off x="1200150" y="6308725"/>
            <a:ext cx="2947988"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198661" name="Picture 2" descr="Gráficos vectoriales gratis de Casa club">
            <a:extLst>
              <a:ext uri="{FF2B5EF4-FFF2-40B4-BE49-F238E27FC236}">
                <a16:creationId xmlns:a16="http://schemas.microsoft.com/office/drawing/2014/main" id="{723EDB21-CFC7-FCCB-98E0-C3DE4A1789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7663" y="1971675"/>
            <a:ext cx="3976687" cy="433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mph" presetSubtype="0" fill="hold" nodeType="clickEffect">
                                  <p:stCondLst>
                                    <p:cond delay="0"/>
                                  </p:stCondLst>
                                  <p:iterate type="lt">
                                    <p:tmPct val="4000"/>
                                  </p:iterate>
                                  <p:childTnLst>
                                    <p:set>
                                      <p:cBhvr>
                                        <p:cTn id="6" dur="500" fill="hold"/>
                                        <p:tgtEl>
                                          <p:spTgt spid="740">
                                            <p:txEl>
                                              <p:pRg st="0" end="0"/>
                                            </p:txEl>
                                          </p:spTgt>
                                        </p:tgtEl>
                                        <p:attrNameLst>
                                          <p:attrName>style.textDecorationUnderline</p:attrName>
                                        </p:attrNameLst>
                                      </p:cBhvr>
                                      <p:to>
                                        <p:strVal val="tru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8" presetClass="emph" presetSubtype="0" fill="hold" nodeType="clickEffect">
                                  <p:stCondLst>
                                    <p:cond delay="0"/>
                                  </p:stCondLst>
                                  <p:iterate type="lt">
                                    <p:tmPct val="4000"/>
                                  </p:iterate>
                                  <p:childTnLst>
                                    <p:set>
                                      <p:cBhvr>
                                        <p:cTn id="10" dur="500" fill="hold"/>
                                        <p:tgtEl>
                                          <p:spTgt spid="740">
                                            <p:txEl>
                                              <p:pRg st="1" end="1"/>
                                            </p:txEl>
                                          </p:spTgt>
                                        </p:tgtEl>
                                        <p:attrNameLst>
                                          <p:attrName>style.textDecorationUnderline</p:attrName>
                                        </p:attrNameLst>
                                      </p:cBhvr>
                                      <p:to>
                                        <p:strVal val="tru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8" presetClass="emph" presetSubtype="0" fill="hold" nodeType="clickEffect">
                                  <p:stCondLst>
                                    <p:cond delay="0"/>
                                  </p:stCondLst>
                                  <p:iterate type="lt">
                                    <p:tmPct val="4000"/>
                                  </p:iterate>
                                  <p:childTnLst>
                                    <p:set>
                                      <p:cBhvr>
                                        <p:cTn id="14" dur="500" fill="hold"/>
                                        <p:tgtEl>
                                          <p:spTgt spid="740">
                                            <p:txEl>
                                              <p:pRg st="2" end="2"/>
                                            </p:txEl>
                                          </p:spTgt>
                                        </p:tgtEl>
                                        <p:attrNameLst>
                                          <p:attrName>style.textDecorationUnderline</p:attrName>
                                        </p:attrNameLst>
                                      </p:cBhvr>
                                      <p:to>
                                        <p:strVal val="tru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mph" presetSubtype="0" fill="hold" nodeType="clickEffect">
                                  <p:stCondLst>
                                    <p:cond delay="0"/>
                                  </p:stCondLst>
                                  <p:iterate type="lt">
                                    <p:tmPct val="4000"/>
                                  </p:iterate>
                                  <p:childTnLst>
                                    <p:set>
                                      <p:cBhvr>
                                        <p:cTn id="18" dur="500" fill="hold"/>
                                        <p:tgtEl>
                                          <p:spTgt spid="740">
                                            <p:txEl>
                                              <p:pRg st="3" end="3"/>
                                            </p:txEl>
                                          </p:spTgt>
                                        </p:tgtEl>
                                        <p:attrNameLst>
                                          <p:attrName>style.textDecorationUnderline</p:attrName>
                                        </p:attrNameLst>
                                      </p:cBhvr>
                                      <p:to>
                                        <p:strVal val="tru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mph" presetSubtype="0" fill="hold" nodeType="clickEffect">
                                  <p:stCondLst>
                                    <p:cond delay="0"/>
                                  </p:stCondLst>
                                  <p:iterate type="lt">
                                    <p:tmPct val="4000"/>
                                  </p:iterate>
                                  <p:childTnLst>
                                    <p:set>
                                      <p:cBhvr>
                                        <p:cTn id="22" dur="500" fill="hold"/>
                                        <p:tgtEl>
                                          <p:spTgt spid="740">
                                            <p:txEl>
                                              <p:pRg st="4" end="4"/>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0B1E4518-F7AB-3CAE-628F-6F34A3026FA1}"/>
              </a:ext>
            </a:extLst>
          </p:cNvPr>
          <p:cNvSpPr>
            <a:spLocks noGrp="1"/>
          </p:cNvSpPr>
          <p:nvPr>
            <p:ph type="title"/>
          </p:nvPr>
        </p:nvSpPr>
        <p:spPr>
          <a:xfrm>
            <a:off x="1482725" y="666750"/>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DIFERENCIA DE EDAD</a:t>
            </a:r>
            <a:endParaRPr lang="en-US" sz="2800" u="sng" spc="-1">
              <a:solidFill>
                <a:srgbClr val="000000"/>
              </a:solidFill>
            </a:endParaRPr>
          </a:p>
        </p:txBody>
      </p:sp>
      <p:sp>
        <p:nvSpPr>
          <p:cNvPr id="740" name="PlaceHolder 2">
            <a:extLst>
              <a:ext uri="{FF2B5EF4-FFF2-40B4-BE49-F238E27FC236}">
                <a16:creationId xmlns:a16="http://schemas.microsoft.com/office/drawing/2014/main" id="{0A5AFA24-F3C5-BF17-9379-5D12132CC898}"/>
              </a:ext>
            </a:extLst>
          </p:cNvPr>
          <p:cNvSpPr>
            <a:spLocks noGrp="1"/>
          </p:cNvSpPr>
          <p:nvPr>
            <p:ph/>
          </p:nvPr>
        </p:nvSpPr>
        <p:spPr>
          <a:xfrm>
            <a:off x="1555750" y="1927225"/>
            <a:ext cx="5411788" cy="1460500"/>
          </a:xfrm>
        </p:spPr>
        <p:txBody>
          <a:bodyPr anchor="t"/>
          <a:lstStyle/>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Actividades con variantes </a:t>
            </a:r>
            <a:endParaRPr lang="es-ES" sz="2800"/>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Progresión metodológica</a:t>
            </a:r>
            <a:endParaRPr lang="en-US" sz="2800" spc="-1">
              <a:solidFill>
                <a:srgbClr val="000000"/>
              </a:solidFill>
              <a:cs typeface="Arial"/>
            </a:endParaRPr>
          </a:p>
        </p:txBody>
      </p:sp>
      <p:sp>
        <p:nvSpPr>
          <p:cNvPr id="741" name="PlaceHolder 3">
            <a:extLst>
              <a:ext uri="{FF2B5EF4-FFF2-40B4-BE49-F238E27FC236}">
                <a16:creationId xmlns:a16="http://schemas.microsoft.com/office/drawing/2014/main" id="{48ECC5B6-0CF0-8349-905F-C1A09AF79E65}"/>
              </a:ext>
            </a:extLst>
          </p:cNvPr>
          <p:cNvSpPr>
            <a:spLocks noGrp="1"/>
          </p:cNvSpPr>
          <p:nvPr>
            <p:ph/>
          </p:nvPr>
        </p:nvSpPr>
        <p:spPr>
          <a:xfrm>
            <a:off x="1200150" y="6308725"/>
            <a:ext cx="2947988"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199685" name="Picture 2" descr="Gráficos vectoriales gratis de Adulto">
            <a:extLst>
              <a:ext uri="{FF2B5EF4-FFF2-40B4-BE49-F238E27FC236}">
                <a16:creationId xmlns:a16="http://schemas.microsoft.com/office/drawing/2014/main" id="{762F05B5-54AB-837E-DE87-7BEAF6EF7B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5349" t="13239" r="62369" b="6012"/>
          <a:stretch>
            <a:fillRect/>
          </a:stretch>
        </p:blipFill>
        <p:spPr bwMode="auto">
          <a:xfrm>
            <a:off x="8075613" y="1281113"/>
            <a:ext cx="2555875" cy="462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9685"/>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40">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4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9" grpId="0" animBg="1"/>
      <p:bldP spid="740" grpId="0" uiExpand="1" build="p"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 name="PlaceHolder 3">
            <a:extLst>
              <a:ext uri="{FF2B5EF4-FFF2-40B4-BE49-F238E27FC236}">
                <a16:creationId xmlns:a16="http://schemas.microsoft.com/office/drawing/2014/main" id="{06A7AF08-684B-D3F1-8AD0-2716D90C2B09}"/>
              </a:ext>
            </a:extLst>
          </p:cNvPr>
          <p:cNvSpPr>
            <a:spLocks noGrp="1"/>
          </p:cNvSpPr>
          <p:nvPr>
            <p:ph/>
          </p:nvPr>
        </p:nvSpPr>
        <p:spPr>
          <a:xfrm>
            <a:off x="1200150" y="6308725"/>
            <a:ext cx="2947988"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sp>
        <p:nvSpPr>
          <p:cNvPr id="8" name="PlaceHolder 1">
            <a:extLst>
              <a:ext uri="{FF2B5EF4-FFF2-40B4-BE49-F238E27FC236}">
                <a16:creationId xmlns:a16="http://schemas.microsoft.com/office/drawing/2014/main" id="{24AF82E4-5998-F1A8-E5DD-CB858F369866}"/>
              </a:ext>
            </a:extLst>
          </p:cNvPr>
          <p:cNvSpPr txBox="1"/>
          <p:nvPr/>
        </p:nvSpPr>
        <p:spPr>
          <a:xfrm>
            <a:off x="1454150" y="495300"/>
            <a:ext cx="8804275" cy="615950"/>
          </a:xfrm>
          <a:prstGeom prst="rect">
            <a:avLst/>
          </a:prstGeom>
          <a:noFill/>
          <a:ln w="0">
            <a:noFill/>
          </a:ln>
        </p:spPr>
        <p:txBody>
          <a:bodyPr lIns="0" tIns="0" rIns="0" bIns="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n-US" sz="2800" b="1" u="sng" kern="0" spc="-1">
                <a:ln w="9525" cap="flat" cmpd="sng" algn="ctr">
                  <a:noFill/>
                  <a:prstDash val="solid"/>
                  <a:round/>
                  <a:headEnd type="none" w="med" len="med"/>
                  <a:tailEnd type="none" w="med" len="med"/>
                </a:ln>
                <a:solidFill>
                  <a:srgbClr val="000000"/>
                </a:solidFill>
              </a:rPr>
              <a:t>DIFERENCIA DE GÉNERO</a:t>
            </a:r>
            <a:endParaRPr lang="en-US" sz="2800" u="sng" kern="0" spc="-1">
              <a:solidFill>
                <a:srgbClr val="000000"/>
              </a:solidFill>
            </a:endParaRPr>
          </a:p>
        </p:txBody>
      </p:sp>
      <p:sp>
        <p:nvSpPr>
          <p:cNvPr id="9" name="PlaceHolder 2">
            <a:extLst>
              <a:ext uri="{FF2B5EF4-FFF2-40B4-BE49-F238E27FC236}">
                <a16:creationId xmlns:a16="http://schemas.microsoft.com/office/drawing/2014/main" id="{2514FC0B-A1D4-CF62-2825-499445EE9CBC}"/>
              </a:ext>
            </a:extLst>
          </p:cNvPr>
          <p:cNvSpPr>
            <a:spLocks noGrp="1"/>
          </p:cNvSpPr>
          <p:nvPr>
            <p:ph/>
          </p:nvPr>
        </p:nvSpPr>
        <p:spPr>
          <a:xfrm>
            <a:off x="1482725" y="1670050"/>
            <a:ext cx="4056063" cy="3024188"/>
          </a:xfrm>
        </p:spPr>
        <p:txBody>
          <a:bodyPr anchor="t"/>
          <a:lstStyle/>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cs typeface="Arial"/>
              </a:rPr>
              <a:t>No hay distinción</a:t>
            </a:r>
            <a:endParaRPr lang="es-ES" sz="2800">
              <a:cs typeface="Arial"/>
            </a:endParaRPr>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cs typeface="Arial"/>
              </a:rPr>
              <a:t>Grupos equilibrados</a:t>
            </a:r>
            <a:endParaRPr lang="en-US" sz="2800" spc="-1">
              <a:solidFill>
                <a:srgbClr val="000000"/>
              </a:solidFill>
              <a:cs typeface="Arial"/>
            </a:endParaRPr>
          </a:p>
        </p:txBody>
      </p:sp>
      <p:pic>
        <p:nvPicPr>
          <p:cNvPr id="200709" name="Picture 4" descr="Gráficos vectoriales gratis de Mujer">
            <a:extLst>
              <a:ext uri="{FF2B5EF4-FFF2-40B4-BE49-F238E27FC236}">
                <a16:creationId xmlns:a16="http://schemas.microsoft.com/office/drawing/2014/main" id="{0F7524AA-913B-AD4A-ABD3-60F7EB6089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6525" y="1538288"/>
            <a:ext cx="3368675" cy="417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00709"/>
                                        </p:tgtEl>
                                        <p:attrNameLst>
                                          <p:attrName>style.visibility</p:attrName>
                                        </p:attrNameLst>
                                      </p:cBhvr>
                                      <p:to>
                                        <p:strVal val="visible"/>
                                      </p:to>
                                    </p:set>
                                  </p:childTnLst>
                                </p:cTn>
                              </p:par>
                            </p:childTnLst>
                          </p:cTn>
                        </p:par>
                      </p:childTnLst>
                    </p:cTn>
                  </p:par>
                  <p:par>
                    <p:cTn id="7" fill="hold" nodeType="clickPar">
                      <p:stCondLst>
                        <p:cond delay="indefinite"/>
                        <p:cond evt="onBegin" delay="0">
                          <p:tn val="6"/>
                        </p:cond>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cond evt="onBegin" delay="0">
                          <p:tn val="10"/>
                        </p:cond>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 name="PlaceHolder 3">
            <a:extLst>
              <a:ext uri="{FF2B5EF4-FFF2-40B4-BE49-F238E27FC236}">
                <a16:creationId xmlns:a16="http://schemas.microsoft.com/office/drawing/2014/main" id="{A89ACF8C-DA63-A40F-26F7-F2ED18D146D2}"/>
              </a:ext>
            </a:extLst>
          </p:cNvPr>
          <p:cNvSpPr>
            <a:spLocks noGrp="1"/>
          </p:cNvSpPr>
          <p:nvPr>
            <p:ph/>
          </p:nvPr>
        </p:nvSpPr>
        <p:spPr>
          <a:xfrm>
            <a:off x="1200150" y="6308725"/>
            <a:ext cx="2947988"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sp>
        <p:nvSpPr>
          <p:cNvPr id="10" name="PlaceHolder 1">
            <a:extLst>
              <a:ext uri="{FF2B5EF4-FFF2-40B4-BE49-F238E27FC236}">
                <a16:creationId xmlns:a16="http://schemas.microsoft.com/office/drawing/2014/main" id="{9EA680D2-2EF9-1069-48E4-4F6B2984F56D}"/>
              </a:ext>
            </a:extLst>
          </p:cNvPr>
          <p:cNvSpPr txBox="1"/>
          <p:nvPr/>
        </p:nvSpPr>
        <p:spPr>
          <a:xfrm>
            <a:off x="1504950" y="455613"/>
            <a:ext cx="8804275" cy="615950"/>
          </a:xfrm>
          <a:prstGeom prst="rect">
            <a:avLst/>
          </a:prstGeom>
          <a:noFill/>
          <a:ln w="0">
            <a:noFill/>
          </a:ln>
        </p:spPr>
        <p:txBody>
          <a:bodyPr lIns="0" tIns="0" rIns="0" bIns="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n-US" sz="2800" b="1" u="sng" kern="0" spc="-1">
                <a:ln w="9525" cap="flat" cmpd="sng" algn="ctr">
                  <a:noFill/>
                  <a:prstDash val="solid"/>
                  <a:round/>
                  <a:headEnd type="none" w="med" len="med"/>
                  <a:tailEnd type="none" w="med" len="med"/>
                </a:ln>
                <a:solidFill>
                  <a:srgbClr val="000000"/>
                </a:solidFill>
              </a:rPr>
              <a:t>DIFERENCIA DE NIVEL DE HABILIDAD</a:t>
            </a:r>
            <a:endParaRPr lang="en-US" sz="2800" u="sng" kern="0" spc="-1">
              <a:solidFill>
                <a:srgbClr val="000000"/>
              </a:solidFill>
            </a:endParaRPr>
          </a:p>
        </p:txBody>
      </p:sp>
      <p:sp>
        <p:nvSpPr>
          <p:cNvPr id="11" name="PlaceHolder 2">
            <a:extLst>
              <a:ext uri="{FF2B5EF4-FFF2-40B4-BE49-F238E27FC236}">
                <a16:creationId xmlns:a16="http://schemas.microsoft.com/office/drawing/2014/main" id="{53FCF4D8-6318-06D7-655F-8D3D21261D88}"/>
              </a:ext>
            </a:extLst>
          </p:cNvPr>
          <p:cNvSpPr>
            <a:spLocks noGrp="1"/>
          </p:cNvSpPr>
          <p:nvPr>
            <p:ph/>
          </p:nvPr>
        </p:nvSpPr>
        <p:spPr>
          <a:xfrm>
            <a:off x="1584325" y="1581150"/>
            <a:ext cx="6015038" cy="3162300"/>
          </a:xfrm>
        </p:spPr>
        <p:txBody>
          <a:bodyPr anchor="t"/>
          <a:lstStyle/>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Conocer nuestro alumnado </a:t>
            </a:r>
            <a:endParaRPr lang="es-ES" sz="2800"/>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Hacer grupos equilibrados</a:t>
            </a:r>
            <a:endParaRPr lang="en-US" sz="2800" spc="-1">
              <a:solidFill>
                <a:srgbClr val="000000"/>
              </a:solidFill>
              <a:cs typeface="Arial"/>
            </a:endParaRPr>
          </a:p>
        </p:txBody>
      </p:sp>
      <p:pic>
        <p:nvPicPr>
          <p:cNvPr id="201733" name="Imagen 12">
            <a:extLst>
              <a:ext uri="{FF2B5EF4-FFF2-40B4-BE49-F238E27FC236}">
                <a16:creationId xmlns:a16="http://schemas.microsoft.com/office/drawing/2014/main" id="{0B3C3A72-4053-99D0-DD8A-26FBC14267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3238" y="1717675"/>
            <a:ext cx="3476625"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uiExpand="1" build="p"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AD2205B0-3C12-36BB-923D-73F29FF88896}"/>
              </a:ext>
            </a:extLst>
          </p:cNvPr>
          <p:cNvSpPr>
            <a:spLocks noGrp="1"/>
          </p:cNvSpPr>
          <p:nvPr>
            <p:ph type="title"/>
          </p:nvPr>
        </p:nvSpPr>
        <p:spPr>
          <a:xfrm>
            <a:off x="1477963" y="596900"/>
            <a:ext cx="47656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DISCAPACIDAD VISUAL</a:t>
            </a:r>
            <a:endParaRPr lang="en-US" sz="2800" u="sng" spc="-1">
              <a:solidFill>
                <a:srgbClr val="000000"/>
              </a:solidFill>
            </a:endParaRPr>
          </a:p>
        </p:txBody>
      </p:sp>
      <p:sp>
        <p:nvSpPr>
          <p:cNvPr id="740" name="PlaceHolder 2">
            <a:extLst>
              <a:ext uri="{FF2B5EF4-FFF2-40B4-BE49-F238E27FC236}">
                <a16:creationId xmlns:a16="http://schemas.microsoft.com/office/drawing/2014/main" id="{51952302-3000-A14B-9D15-76657DD1EBC5}"/>
              </a:ext>
            </a:extLst>
          </p:cNvPr>
          <p:cNvSpPr>
            <a:spLocks noGrp="1"/>
          </p:cNvSpPr>
          <p:nvPr>
            <p:ph/>
          </p:nvPr>
        </p:nvSpPr>
        <p:spPr>
          <a:xfrm>
            <a:off x="1393825" y="1774825"/>
            <a:ext cx="6040438" cy="2552700"/>
          </a:xfrm>
        </p:spPr>
        <p:txBody>
          <a:bodyPr anchor="t"/>
          <a:lstStyle/>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Potenciar el resto de los sentidos </a:t>
            </a:r>
            <a:endParaRPr lang="es-ES" sz="2800"/>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Materiales con texturas</a:t>
            </a:r>
            <a:endParaRPr lang="en-US" sz="2800" spc="-1">
              <a:solidFill>
                <a:srgbClr val="000000"/>
              </a:solidFill>
              <a:cs typeface="Arial"/>
            </a:endParaRPr>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Guiado por el docente</a:t>
            </a:r>
            <a:endParaRPr lang="en-US" sz="2800" spc="-1">
              <a:solidFill>
                <a:srgbClr val="000000"/>
              </a:solidFill>
              <a:cs typeface="Arial"/>
            </a:endParaRPr>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Nunca contraluz</a:t>
            </a:r>
            <a:endParaRPr lang="en-US" sz="2800" spc="-1">
              <a:solidFill>
                <a:srgbClr val="000000"/>
              </a:solidFill>
              <a:cs typeface="Arial"/>
            </a:endParaRPr>
          </a:p>
        </p:txBody>
      </p:sp>
      <p:sp>
        <p:nvSpPr>
          <p:cNvPr id="741" name="PlaceHolder 3">
            <a:extLst>
              <a:ext uri="{FF2B5EF4-FFF2-40B4-BE49-F238E27FC236}">
                <a16:creationId xmlns:a16="http://schemas.microsoft.com/office/drawing/2014/main" id="{3CD6499E-CAE0-3645-8CC5-BCB950A0C205}"/>
              </a:ext>
            </a:extLst>
          </p:cNvPr>
          <p:cNvSpPr>
            <a:spLocks noGrp="1"/>
          </p:cNvSpPr>
          <p:nvPr>
            <p:ph/>
          </p:nvPr>
        </p:nvSpPr>
        <p:spPr>
          <a:xfrm>
            <a:off x="1200150" y="6299200"/>
            <a:ext cx="2947988"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202757" name="Picture 2" descr="Gráficos vectoriales gratis de Mono">
            <a:extLst>
              <a:ext uri="{FF2B5EF4-FFF2-40B4-BE49-F238E27FC236}">
                <a16:creationId xmlns:a16="http://schemas.microsoft.com/office/drawing/2014/main" id="{64C3170A-F74F-9CFF-7FA9-570E6F9FFB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67036" b="2881"/>
          <a:stretch>
            <a:fillRect/>
          </a:stretch>
        </p:blipFill>
        <p:spPr bwMode="auto">
          <a:xfrm>
            <a:off x="7561263" y="906463"/>
            <a:ext cx="36703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40">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40">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40">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4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9"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 name="PlaceHolder 3">
            <a:extLst>
              <a:ext uri="{FF2B5EF4-FFF2-40B4-BE49-F238E27FC236}">
                <a16:creationId xmlns:a16="http://schemas.microsoft.com/office/drawing/2014/main" id="{4343CF51-897A-6EF1-21B3-B74B48558B8B}"/>
              </a:ext>
            </a:extLst>
          </p:cNvPr>
          <p:cNvSpPr>
            <a:spLocks noGrp="1"/>
          </p:cNvSpPr>
          <p:nvPr>
            <p:ph/>
          </p:nvPr>
        </p:nvSpPr>
        <p:spPr>
          <a:xfrm>
            <a:off x="1200150" y="6299200"/>
            <a:ext cx="2947988"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203779" name="Picture 2" descr="Gráficos vectoriales gratis de Mono">
            <a:extLst>
              <a:ext uri="{FF2B5EF4-FFF2-40B4-BE49-F238E27FC236}">
                <a16:creationId xmlns:a16="http://schemas.microsoft.com/office/drawing/2014/main" id="{22E571EB-A8F1-895D-3A99-D600E64B0A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3891" r="29478" b="-735"/>
          <a:stretch>
            <a:fillRect/>
          </a:stretch>
        </p:blipFill>
        <p:spPr bwMode="auto">
          <a:xfrm>
            <a:off x="7551738" y="1747838"/>
            <a:ext cx="3687762" cy="507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 name="PlaceHolder 1">
            <a:extLst>
              <a:ext uri="{FF2B5EF4-FFF2-40B4-BE49-F238E27FC236}">
                <a16:creationId xmlns:a16="http://schemas.microsoft.com/office/drawing/2014/main" id="{8A239734-D906-538B-3BBD-3E7071120B0E}"/>
              </a:ext>
            </a:extLst>
          </p:cNvPr>
          <p:cNvSpPr txBox="1"/>
          <p:nvPr/>
        </p:nvSpPr>
        <p:spPr>
          <a:xfrm>
            <a:off x="1657350" y="312738"/>
            <a:ext cx="4727575" cy="615950"/>
          </a:xfrm>
          <a:prstGeom prst="rect">
            <a:avLst/>
          </a:prstGeom>
          <a:noFill/>
          <a:ln w="0">
            <a:noFill/>
          </a:ln>
        </p:spPr>
        <p:txBody>
          <a:bodyPr lIns="0" tIns="0" rIns="0" bIns="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n-US" sz="2800" b="1" u="sng" kern="0" spc="-1">
                <a:ln w="9525" cap="flat" cmpd="sng" algn="ctr">
                  <a:noFill/>
                  <a:prstDash val="solid"/>
                  <a:round/>
                  <a:headEnd type="none" w="med" len="med"/>
                  <a:tailEnd type="none" w="med" len="med"/>
                </a:ln>
                <a:solidFill>
                  <a:srgbClr val="000000"/>
                </a:solidFill>
              </a:rPr>
              <a:t>DISCAPACIDAD AUDITIVA</a:t>
            </a:r>
            <a:endParaRPr lang="en-US" sz="2800" u="sng" kern="0" spc="-1">
              <a:solidFill>
                <a:srgbClr val="000000"/>
              </a:solidFill>
            </a:endParaRPr>
          </a:p>
        </p:txBody>
      </p:sp>
      <p:sp>
        <p:nvSpPr>
          <p:cNvPr id="8" name="PlaceHolder 2">
            <a:extLst>
              <a:ext uri="{FF2B5EF4-FFF2-40B4-BE49-F238E27FC236}">
                <a16:creationId xmlns:a16="http://schemas.microsoft.com/office/drawing/2014/main" id="{923EF172-9821-9F3B-78BE-63B650C59199}"/>
              </a:ext>
            </a:extLst>
          </p:cNvPr>
          <p:cNvSpPr>
            <a:spLocks noGrp="1"/>
          </p:cNvSpPr>
          <p:nvPr>
            <p:ph/>
          </p:nvPr>
        </p:nvSpPr>
        <p:spPr>
          <a:xfrm>
            <a:off x="1573213" y="1554163"/>
            <a:ext cx="9628187" cy="3887787"/>
          </a:xfrm>
        </p:spPr>
        <p:txBody>
          <a:bodyPr anchor="t"/>
          <a:lstStyle/>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Potenciar el resto de los sentidos: canal visual y táctil</a:t>
            </a:r>
            <a:endParaRPr lang="en-US" sz="2800" spc="-1">
              <a:solidFill>
                <a:srgbClr val="000000"/>
              </a:solidFill>
              <a:cs typeface="Arial"/>
            </a:endParaRPr>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Vocabulario sencillo</a:t>
            </a:r>
            <a:endParaRPr lang="en-US" sz="2800" spc="-1">
              <a:solidFill>
                <a:srgbClr val="000000"/>
              </a:solidFill>
              <a:cs typeface="Arial"/>
            </a:endParaRPr>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Pronunciación y gesticulación</a:t>
            </a:r>
            <a:endParaRPr lang="en-US" sz="2800" spc="-1">
              <a:solidFill>
                <a:srgbClr val="000000"/>
              </a:solidFill>
              <a:cs typeface="Arial"/>
            </a:endParaRPr>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Lenguaje corporal</a:t>
            </a:r>
            <a:endParaRPr lang="en-US" sz="2800" spc="-1">
              <a:solidFill>
                <a:srgbClr val="000000"/>
              </a:solidFill>
              <a:cs typeface="Aria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 name="PlaceHolder 1">
            <a:extLst>
              <a:ext uri="{FF2B5EF4-FFF2-40B4-BE49-F238E27FC236}">
                <a16:creationId xmlns:a16="http://schemas.microsoft.com/office/drawing/2014/main" id="{5A184776-FEC5-966C-9D04-5A4F1D63DD72}"/>
              </a:ext>
            </a:extLst>
          </p:cNvPr>
          <p:cNvSpPr>
            <a:spLocks noGrp="1"/>
          </p:cNvSpPr>
          <p:nvPr>
            <p:ph type="title"/>
          </p:nvPr>
        </p:nvSpPr>
        <p:spPr>
          <a:xfrm>
            <a:off x="1422400" y="469900"/>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latin typeface="Century Gothic"/>
                <a:ea typeface="Century Gothic"/>
              </a:rPr>
              <a:t>TAXONOMÍA DE BLOOM</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67" name="PlaceHolder 2">
            <a:extLst>
              <a:ext uri="{FF2B5EF4-FFF2-40B4-BE49-F238E27FC236}">
                <a16:creationId xmlns:a16="http://schemas.microsoft.com/office/drawing/2014/main" id="{8770A29E-BA07-0891-EF27-25EDF7BC027A}"/>
              </a:ext>
            </a:extLst>
          </p:cNvPr>
          <p:cNvSpPr>
            <a:spLocks noGrp="1"/>
          </p:cNvSpPr>
          <p:nvPr>
            <p:ph/>
          </p:nvPr>
        </p:nvSpPr>
        <p:spPr>
          <a:xfrm>
            <a:off x="1079500" y="1800225"/>
            <a:ext cx="11158538" cy="5057775"/>
          </a:xfrm>
        </p:spPr>
        <p:txBody>
          <a:bodyPr anchor="t">
            <a:normAutofit/>
          </a:bodyPr>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Ámbito cognitivo</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Permite jerarquizar los procesos cognitivos en diferentes niveles</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3 niveles</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endParaRPr lang="en-US" sz="2800" spc="-1">
              <a:solidFill>
                <a:srgbClr val="000000"/>
              </a:solidFill>
              <a:cs typeface="Arial"/>
            </a:endParaRPr>
          </a:p>
        </p:txBody>
      </p:sp>
      <p:sp>
        <p:nvSpPr>
          <p:cNvPr id="768" name="PlaceHolder 3">
            <a:extLst>
              <a:ext uri="{FF2B5EF4-FFF2-40B4-BE49-F238E27FC236}">
                <a16:creationId xmlns:a16="http://schemas.microsoft.com/office/drawing/2014/main" id="{C6CC042B-3F5B-C863-B333-A450F6FC71EA}"/>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spTree>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07700270-F7F9-0056-DC1A-334E8244E11C}"/>
              </a:ext>
            </a:extLst>
          </p:cNvPr>
          <p:cNvSpPr>
            <a:spLocks noGrp="1"/>
          </p:cNvSpPr>
          <p:nvPr>
            <p:ph type="title"/>
          </p:nvPr>
        </p:nvSpPr>
        <p:spPr>
          <a:xfrm>
            <a:off x="1592263" y="400050"/>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DISCAPACIDAD MOTORA</a:t>
            </a:r>
            <a:endParaRPr lang="en-US" sz="2800" u="sng" spc="-1">
              <a:solidFill>
                <a:srgbClr val="000000"/>
              </a:solidFill>
            </a:endParaRPr>
          </a:p>
        </p:txBody>
      </p:sp>
      <p:sp>
        <p:nvSpPr>
          <p:cNvPr id="740" name="PlaceHolder 2">
            <a:extLst>
              <a:ext uri="{FF2B5EF4-FFF2-40B4-BE49-F238E27FC236}">
                <a16:creationId xmlns:a16="http://schemas.microsoft.com/office/drawing/2014/main" id="{0952537A-8D04-988D-61F5-3A1B1DB24AB7}"/>
              </a:ext>
            </a:extLst>
          </p:cNvPr>
          <p:cNvSpPr>
            <a:spLocks noGrp="1"/>
          </p:cNvSpPr>
          <p:nvPr>
            <p:ph/>
          </p:nvPr>
        </p:nvSpPr>
        <p:spPr>
          <a:xfrm>
            <a:off x="1487488" y="1484313"/>
            <a:ext cx="4056062" cy="3095625"/>
          </a:xfrm>
        </p:spPr>
        <p:txBody>
          <a:bodyPr anchor="t"/>
          <a:lstStyle/>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Adaptar materiales</a:t>
            </a:r>
            <a:endParaRPr lang="en-US" sz="2800" spc="-1">
              <a:cs typeface="Arial"/>
            </a:endParaRPr>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Espacios sin barreras</a:t>
            </a:r>
            <a:endParaRPr lang="en-US" sz="2800" spc="-1">
              <a:solidFill>
                <a:srgbClr val="000000"/>
              </a:solidFill>
              <a:cs typeface="Arial"/>
            </a:endParaRPr>
          </a:p>
          <a:p>
            <a:pPr marL="450850" indent="-342900" algn="l" eaLnBrk="0" fontAlgn="auto" hangingPunct="0">
              <a:spcBef>
                <a:spcPts val="2829"/>
              </a:spcBef>
              <a:buClr>
                <a:srgbClr val="000000"/>
              </a:buClr>
              <a:buSzPct val="45000"/>
              <a:buFont typeface="Arial" panose="020B0604020202020204" pitchFamily="34" charset="0"/>
              <a:buChar char="•"/>
            </a:pPr>
            <a:r>
              <a:rPr lang="en-US" sz="2800" spc="-1">
                <a:ln w="9525" cap="flat" cmpd="sng" algn="ctr">
                  <a:noFill/>
                  <a:prstDash val="solid"/>
                  <a:round/>
                  <a:headEnd type="none" w="med" len="med"/>
                  <a:tailEnd type="none" w="med" len="med"/>
                </a:ln>
                <a:solidFill>
                  <a:srgbClr val="000000"/>
                </a:solidFill>
              </a:rPr>
              <a:t>Variantes suficientes</a:t>
            </a:r>
            <a:endParaRPr lang="en-US" sz="2800" spc="-1">
              <a:solidFill>
                <a:srgbClr val="000000"/>
              </a:solidFill>
              <a:cs typeface="Arial"/>
            </a:endParaRPr>
          </a:p>
        </p:txBody>
      </p:sp>
      <p:sp>
        <p:nvSpPr>
          <p:cNvPr id="741" name="PlaceHolder 3">
            <a:extLst>
              <a:ext uri="{FF2B5EF4-FFF2-40B4-BE49-F238E27FC236}">
                <a16:creationId xmlns:a16="http://schemas.microsoft.com/office/drawing/2014/main" id="{C8805F0B-434F-2583-036E-EE060CC68069}"/>
              </a:ext>
            </a:extLst>
          </p:cNvPr>
          <p:cNvSpPr>
            <a:spLocks noGrp="1"/>
          </p:cNvSpPr>
          <p:nvPr>
            <p:ph/>
          </p:nvPr>
        </p:nvSpPr>
        <p:spPr>
          <a:xfrm>
            <a:off x="1200150" y="6308725"/>
            <a:ext cx="2947988"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10: Atención a la diversidad</a:t>
            </a:r>
            <a:endParaRPr lang="en-US" sz="1200" spc="-1">
              <a:solidFill>
                <a:srgbClr val="000000"/>
              </a:solidFill>
            </a:endParaRPr>
          </a:p>
        </p:txBody>
      </p:sp>
      <p:pic>
        <p:nvPicPr>
          <p:cNvPr id="204805" name="2 Imagen">
            <a:extLst>
              <a:ext uri="{FF2B5EF4-FFF2-40B4-BE49-F238E27FC236}">
                <a16:creationId xmlns:a16="http://schemas.microsoft.com/office/drawing/2014/main" id="{DF39E312-B67B-6FEB-F629-45700446AA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4963" y="852488"/>
            <a:ext cx="4735512"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0">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40">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9" grpId="0" animBg="1"/>
      <p:bldP spid="740" grpId="0" uiExpand="1" build="p"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0D8E058A-6F82-BDA5-2418-136BF1A9134D}"/>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205827" name="Picture 2" descr="Gráficos vectoriales gratis de Signo de interrogación">
            <a:extLst>
              <a:ext uri="{FF2B5EF4-FFF2-40B4-BE49-F238E27FC236}">
                <a16:creationId xmlns:a16="http://schemas.microsoft.com/office/drawing/2014/main" id="{4593409A-A4A9-B9B0-7416-C95DDA7025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0" name="Picture 2" descr="Foto gratis figura feliz jugando con sus compañeros de trabajo">
            <a:extLst>
              <a:ext uri="{FF2B5EF4-FFF2-40B4-BE49-F238E27FC236}">
                <a16:creationId xmlns:a16="http://schemas.microsoft.com/office/drawing/2014/main" id="{16729177-D73F-D7AA-24C5-5227A3B7D3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565400"/>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BA9C4F1D-DC37-489D-6277-90CCF557C138}"/>
              </a:ext>
            </a:extLst>
          </p:cNvPr>
          <p:cNvSpPr>
            <a:spLocks noGrp="1"/>
          </p:cNvSpPr>
          <p:nvPr>
            <p:ph type="title"/>
          </p:nvPr>
        </p:nvSpPr>
        <p:spPr>
          <a:xfrm>
            <a:off x="2727325" y="-3175"/>
            <a:ext cx="83153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11: EDUCAR EN VALORES</a:t>
            </a:r>
          </a:p>
        </p:txBody>
      </p:sp>
      <p:sp>
        <p:nvSpPr>
          <p:cNvPr id="725" name="PlaceHolder 2">
            <a:extLst>
              <a:ext uri="{FF2B5EF4-FFF2-40B4-BE49-F238E27FC236}">
                <a16:creationId xmlns:a16="http://schemas.microsoft.com/office/drawing/2014/main" id="{2BBBA824-43CB-88F2-B0FB-F1D0E572149B}"/>
              </a:ext>
            </a:extLst>
          </p:cNvPr>
          <p:cNvSpPr>
            <a:spLocks noGrp="1"/>
          </p:cNvSpPr>
          <p:nvPr>
            <p:ph type="subTitle" idx="1"/>
          </p:nvPr>
        </p:nvSpPr>
        <p:spPr>
          <a:xfrm>
            <a:off x="2700338" y="1985963"/>
            <a:ext cx="4919662" cy="323850"/>
          </a:xfrm>
        </p:spPr>
        <p:txBody>
          <a:bodyPr/>
          <a:lstStyle/>
          <a:p>
            <a:pPr marL="0" indent="0" algn="ctr">
              <a:spcBef>
                <a:spcPts val="600"/>
              </a:spcBef>
              <a:buSzTx/>
              <a:buFontTx/>
              <a:buNone/>
              <a:tabLst>
                <a:tab pos="0" algn="l"/>
              </a:tabLst>
            </a:pPr>
            <a:r>
              <a:rPr lang="es-ES" altLang="es-ES" sz="1800">
                <a:solidFill>
                  <a:srgbClr val="000000"/>
                </a:solidFill>
              </a:rPr>
              <a:t>Asignatura: Introducción a la Educación Física</a:t>
            </a:r>
            <a:endParaRPr lang="es-ES" altLang="es-ES" sz="1800"/>
          </a:p>
        </p:txBody>
      </p:sp>
      <p:sp>
        <p:nvSpPr>
          <p:cNvPr id="726" name="PlaceHolder 3">
            <a:extLst>
              <a:ext uri="{FF2B5EF4-FFF2-40B4-BE49-F238E27FC236}">
                <a16:creationId xmlns:a16="http://schemas.microsoft.com/office/drawing/2014/main" id="{DB0CF91D-F8BA-202E-49DE-DDEE2B282957}"/>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7987F21E-E07F-A52C-1BEE-F318660CB7B3}"/>
              </a:ext>
            </a:extLst>
          </p:cNvPr>
          <p:cNvSpPr txBox="1"/>
          <p:nvPr/>
        </p:nvSpPr>
        <p:spPr>
          <a:xfrm>
            <a:off x="2725738" y="5360988"/>
            <a:ext cx="3836987" cy="10160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1000">
                <a:ln w="9525" cap="flat" cmpd="sng" algn="ctr">
                  <a:noFill/>
                  <a:prstDash val="solid"/>
                  <a:round/>
                  <a:headEnd type="none" w="med" len="med"/>
                  <a:tailEnd type="none" w="med" len="med"/>
                </a:ln>
                <a:solidFill>
                  <a:srgbClr val="000000"/>
                </a:solidFill>
                <a:latin typeface="Times New Roman"/>
                <a:cs typeface="Segoe UI"/>
              </a:rPr>
              <a:t>©2022 José Manuel Delfa de la Morena, Juan José Mijarra Murillo,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Nuria Romero Parra y Elena María Cáceres López De Andújar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Algunos derechos reservados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Este documento se distribuye bajo la licencia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“Atribución-CompartirIgual 4.0 Internacional” de Creative Commons,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solidFill>
                  <a:srgbClr val="000000"/>
                </a:solidFill>
                <a:latin typeface="Times New Roman"/>
                <a:cs typeface="Segoe UI"/>
              </a:rPr>
              <a:t> </a:t>
            </a:r>
          </a:p>
        </p:txBody>
      </p:sp>
    </p:spTree>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8E2A42EF-7AF7-A2A7-8D16-1E5600C3EE91}"/>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0C87BD81-8BBF-E0F9-6732-44EEB1C09D78}"/>
              </a:ext>
            </a:extLst>
          </p:cNvPr>
          <p:cNvSpPr>
            <a:spLocks noGrp="1"/>
          </p:cNvSpPr>
          <p:nvPr>
            <p:ph/>
          </p:nvPr>
        </p:nvSpPr>
        <p:spPr>
          <a:xfrm>
            <a:off x="2424113" y="2781300"/>
            <a:ext cx="8874125" cy="1792288"/>
          </a:xfrm>
        </p:spPr>
        <p:txBody>
          <a:bodyPr anchor="b"/>
          <a:lstStyle/>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Conceptos generales</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Modelo de responsabilidad Personal y Social</a:t>
            </a:r>
            <a:endParaRPr lang="en-US" sz="2800" spc="-1">
              <a:solidFill>
                <a:srgbClr val="000000"/>
              </a:solidFill>
              <a:cs typeface="Arial"/>
            </a:endParaRPr>
          </a:p>
        </p:txBody>
      </p:sp>
      <p:sp>
        <p:nvSpPr>
          <p:cNvPr id="731" name="PlaceHolder 3">
            <a:extLst>
              <a:ext uri="{FF2B5EF4-FFF2-40B4-BE49-F238E27FC236}">
                <a16:creationId xmlns:a16="http://schemas.microsoft.com/office/drawing/2014/main" id="{197937C9-1A9F-172B-8A6D-55777BDEAD87}"/>
              </a:ext>
            </a:extLst>
          </p:cNvPr>
          <p:cNvSpPr>
            <a:spLocks noGrp="1"/>
          </p:cNvSpPr>
          <p:nvPr>
            <p:ph/>
          </p:nvPr>
        </p:nvSpPr>
        <p:spPr>
          <a:xfrm>
            <a:off x="322263" y="2124075"/>
            <a:ext cx="1687512"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11: Educar en valores</a:t>
            </a:r>
            <a:endParaRPr lang="en-US" sz="1200" spc="-1">
              <a:solidFill>
                <a:srgbClr val="000000"/>
              </a:solidFill>
            </a:endParaRPr>
          </a:p>
        </p:txBody>
      </p:sp>
    </p:spTree>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D9AF4D35-0CD2-1294-5542-C688C4F3619F}"/>
              </a:ext>
            </a:extLst>
          </p:cNvPr>
          <p:cNvSpPr>
            <a:spLocks noGrp="1"/>
          </p:cNvSpPr>
          <p:nvPr>
            <p:ph type="title" idx="4294967295"/>
          </p:nvPr>
        </p:nvSpPr>
        <p:spPr>
          <a:xfrm>
            <a:off x="2566988" y="260350"/>
            <a:ext cx="8747125"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CLARIFICACIÓN DE CONCEPTOS</a:t>
            </a:r>
            <a:endParaRPr lang="en-US" sz="4000" spc="-1">
              <a:solidFill>
                <a:srgbClr val="000000"/>
              </a:solidFill>
            </a:endParaRPr>
          </a:p>
        </p:txBody>
      </p:sp>
      <p:sp>
        <p:nvSpPr>
          <p:cNvPr id="734" name="PlaceHolder 2">
            <a:extLst>
              <a:ext uri="{FF2B5EF4-FFF2-40B4-BE49-F238E27FC236}">
                <a16:creationId xmlns:a16="http://schemas.microsoft.com/office/drawing/2014/main" id="{5079A8AE-48F9-E3EC-4969-8750D37462B2}"/>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11: Educar en valores</a:t>
            </a:r>
            <a:endParaRPr lang="en-US" sz="1200" spc="-1">
              <a:solidFill>
                <a:srgbClr val="000000"/>
              </a:solidFill>
            </a:endParaRPr>
          </a:p>
        </p:txBody>
      </p:sp>
      <p:pic>
        <p:nvPicPr>
          <p:cNvPr id="208900" name="Picture 4" descr="Gráficos vectoriales gratis de Brillante">
            <a:extLst>
              <a:ext uri="{FF2B5EF4-FFF2-40B4-BE49-F238E27FC236}">
                <a16:creationId xmlns:a16="http://schemas.microsoft.com/office/drawing/2014/main" id="{978DD6A2-61DC-E3D9-253C-BB52EEA09C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8363" y="3243263"/>
            <a:ext cx="4959350"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395E01EF-B87D-08CD-873F-74180404D159}"/>
              </a:ext>
            </a:extLst>
          </p:cNvPr>
          <p:cNvSpPr>
            <a:spLocks noGrp="1"/>
          </p:cNvSpPr>
          <p:nvPr>
            <p:ph type="title"/>
          </p:nvPr>
        </p:nvSpPr>
        <p:spPr>
          <a:xfrm>
            <a:off x="1422400" y="558800"/>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 </a:t>
            </a:r>
            <a:endParaRPr lang="en-US" sz="2800" u="sng" spc="-1">
              <a:solidFill>
                <a:srgbClr val="000000"/>
              </a:solidFill>
            </a:endParaRPr>
          </a:p>
        </p:txBody>
      </p:sp>
      <p:sp>
        <p:nvSpPr>
          <p:cNvPr id="736" name="PlaceHolder 2">
            <a:extLst>
              <a:ext uri="{FF2B5EF4-FFF2-40B4-BE49-F238E27FC236}">
                <a16:creationId xmlns:a16="http://schemas.microsoft.com/office/drawing/2014/main" id="{2ABF9B7C-7FC4-13DD-A0B6-E482D2D1EE2D}"/>
              </a:ext>
            </a:extLst>
          </p:cNvPr>
          <p:cNvSpPr>
            <a:spLocks noGrp="1"/>
          </p:cNvSpPr>
          <p:nvPr>
            <p:ph/>
          </p:nvPr>
        </p:nvSpPr>
        <p:spPr>
          <a:xfrm>
            <a:off x="1389063" y="1412875"/>
            <a:ext cx="6142037" cy="4799013"/>
          </a:xfrm>
        </p:spPr>
        <p:txBody>
          <a:bodyPr anchor="t">
            <a:normAutofit/>
          </a:bodyPr>
          <a:lstStyle/>
          <a:p>
            <a:pPr marL="565150" indent="-457200" algn="just">
              <a:lnSpc>
                <a:spcPct val="150000"/>
              </a:lnSpc>
              <a:spcBef>
                <a:spcPts val="2825"/>
              </a:spcBef>
              <a:buClr>
                <a:srgbClr val="000000"/>
              </a:buClr>
              <a:buSzPct val="45000"/>
              <a:buFont typeface="Arial" panose="020B0604020202020204" pitchFamily="34" charset="0"/>
              <a:buChar char="•"/>
            </a:pPr>
            <a:r>
              <a:rPr lang="es-ES" altLang="es-ES" sz="3600">
                <a:solidFill>
                  <a:schemeClr val="tx1"/>
                </a:solidFill>
              </a:rPr>
              <a:t>Bolívar (1992)</a:t>
            </a:r>
          </a:p>
        </p:txBody>
      </p:sp>
      <p:sp>
        <p:nvSpPr>
          <p:cNvPr id="738" name="PlaceHolder 3">
            <a:extLst>
              <a:ext uri="{FF2B5EF4-FFF2-40B4-BE49-F238E27FC236}">
                <a16:creationId xmlns:a16="http://schemas.microsoft.com/office/drawing/2014/main" id="{E3A0F77A-6CD6-4E91-5246-F2D8F8128616}"/>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11: Educar en valores</a:t>
            </a:r>
            <a:endParaRPr lang="en-US" sz="1200" spc="-1">
              <a:solidFill>
                <a:srgbClr val="000000"/>
              </a:solidFill>
            </a:endParaRPr>
          </a:p>
        </p:txBody>
      </p:sp>
    </p:spTree>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ceHolder 1">
            <a:extLst>
              <a:ext uri="{FF2B5EF4-FFF2-40B4-BE49-F238E27FC236}">
                <a16:creationId xmlns:a16="http://schemas.microsoft.com/office/drawing/2014/main" id="{BD99DFBD-2E19-85EB-D589-4FCA84BD1607}"/>
              </a:ext>
            </a:extLst>
          </p:cNvPr>
          <p:cNvSpPr>
            <a:spLocks noGrp="1"/>
          </p:cNvSpPr>
          <p:nvPr>
            <p:ph type="title"/>
          </p:nvPr>
        </p:nvSpPr>
        <p:spPr>
          <a:xfrm>
            <a:off x="1422400" y="339725"/>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DIFERENCIACIONES</a:t>
            </a:r>
            <a:endParaRPr lang="en-US" sz="2800" u="sng" spc="-1">
              <a:solidFill>
                <a:srgbClr val="000000"/>
              </a:solidFill>
            </a:endParaRPr>
          </a:p>
        </p:txBody>
      </p:sp>
      <p:sp>
        <p:nvSpPr>
          <p:cNvPr id="6" name="PlaceHolder 2">
            <a:extLst>
              <a:ext uri="{FF2B5EF4-FFF2-40B4-BE49-F238E27FC236}">
                <a16:creationId xmlns:a16="http://schemas.microsoft.com/office/drawing/2014/main" id="{17784861-5F6C-8DD3-4835-135792AF3FD4}"/>
              </a:ext>
            </a:extLst>
          </p:cNvPr>
          <p:cNvSpPr>
            <a:spLocks noGrp="1"/>
          </p:cNvSpPr>
          <p:nvPr/>
        </p:nvSpPr>
        <p:spPr>
          <a:xfrm>
            <a:off x="1354138" y="925513"/>
            <a:ext cx="6299200" cy="5003800"/>
          </a:xfrm>
          <a:prstGeom prst="rect">
            <a:avLst/>
          </a:prstGeom>
          <a:noFill/>
          <a:ln w="0">
            <a:noFill/>
          </a:ln>
        </p:spPr>
        <p:txBody>
          <a:bodyPr lIns="0" tIns="0" rIns="0" bIns="0">
            <a:norm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31800" indent="-323850" fontAlgn="auto">
              <a:lnSpc>
                <a:spcPct val="200000"/>
              </a:lnSpc>
              <a:spcBef>
                <a:spcPts val="1200"/>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Creencia</a:t>
            </a:r>
            <a:endParaRPr lang="es-ES"/>
          </a:p>
          <a:p>
            <a:pPr marL="431800" indent="-323850" fontAlgn="auto">
              <a:lnSpc>
                <a:spcPct val="200000"/>
              </a:lnSpc>
              <a:spcBef>
                <a:spcPts val="1200"/>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Hábito</a:t>
            </a:r>
          </a:p>
          <a:p>
            <a:pPr marL="431800" indent="-323850" fontAlgn="auto">
              <a:lnSpc>
                <a:spcPct val="200000"/>
              </a:lnSpc>
              <a:spcBef>
                <a:spcPts val="1200"/>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Valor</a:t>
            </a:r>
          </a:p>
          <a:p>
            <a:pPr marL="431800" indent="-323850" fontAlgn="auto">
              <a:lnSpc>
                <a:spcPct val="200000"/>
              </a:lnSpc>
              <a:spcBef>
                <a:spcPts val="1200"/>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Actitud</a:t>
            </a:r>
          </a:p>
          <a:p>
            <a:pPr marL="431800" indent="-323850" fontAlgn="auto">
              <a:lnSpc>
                <a:spcPct val="200000"/>
              </a:lnSpc>
              <a:spcBef>
                <a:spcPts val="1200"/>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Conducta</a:t>
            </a:r>
          </a:p>
        </p:txBody>
      </p:sp>
      <p:sp>
        <p:nvSpPr>
          <p:cNvPr id="8" name="PlaceHolder 3">
            <a:extLst>
              <a:ext uri="{FF2B5EF4-FFF2-40B4-BE49-F238E27FC236}">
                <a16:creationId xmlns:a16="http://schemas.microsoft.com/office/drawing/2014/main" id="{762B049D-D667-BBC9-85B2-7547E3448379}"/>
              </a:ext>
            </a:extLst>
          </p:cNvPr>
          <p:cNvSpPr>
            <a:spLocks noGrp="1"/>
          </p:cNvSpPr>
          <p:nvPr>
            <p:ph type="title" idx="4294967295"/>
          </p:nvPr>
        </p:nvSpPr>
        <p:spPr>
          <a:xfrm>
            <a:off x="1192213" y="6300788"/>
            <a:ext cx="2947987" cy="360362"/>
          </a:xfrm>
        </p:spPr>
        <p:txBody>
          <a:bodyPr/>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11: Educar en valores</a:t>
            </a:r>
            <a:endParaRPr lang="en-US" sz="1200" spc="-1">
              <a:solidFill>
                <a:srgbClr val="000000"/>
              </a:solidFill>
            </a:endParaRPr>
          </a:p>
        </p:txBody>
      </p:sp>
      <p:pic>
        <p:nvPicPr>
          <p:cNvPr id="210949" name="Imagen 10">
            <a:extLst>
              <a:ext uri="{FF2B5EF4-FFF2-40B4-BE49-F238E27FC236}">
                <a16:creationId xmlns:a16="http://schemas.microsoft.com/office/drawing/2014/main" id="{DD991FF4-5402-B68D-DBAB-BF995AE3BB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4113" y="1717675"/>
            <a:ext cx="6407150" cy="413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E9B90BA3-6DEB-C76D-6190-26082C8A45DF}"/>
              </a:ext>
            </a:extLst>
          </p:cNvPr>
          <p:cNvSpPr>
            <a:spLocks noGrp="1"/>
          </p:cNvSpPr>
          <p:nvPr>
            <p:ph type="title" idx="4294967295"/>
          </p:nvPr>
        </p:nvSpPr>
        <p:spPr>
          <a:xfrm>
            <a:off x="2782888" y="765175"/>
            <a:ext cx="8496300"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PROGRAMA DE </a:t>
            </a:r>
            <a:br>
              <a:rPr lang="en-US" sz="4000" spc="-1">
                <a:ln w="9525" cap="flat" cmpd="sng" algn="ctr">
                  <a:noFill/>
                  <a:prstDash val="solid"/>
                  <a:round/>
                  <a:headEnd type="none" w="med" len="med"/>
                  <a:tailEnd type="none" w="med" len="med"/>
                </a:ln>
                <a:solidFill>
                  <a:srgbClr val="FFFFFF"/>
                </a:solidFill>
                <a:cs typeface="Arial"/>
              </a:rPr>
            </a:br>
            <a:r>
              <a:rPr lang="en-US" sz="4000" spc="-1">
                <a:ln w="9525" cap="flat" cmpd="sng" algn="ctr">
                  <a:noFill/>
                  <a:prstDash val="solid"/>
                  <a:round/>
                  <a:headEnd type="none" w="med" len="med"/>
                  <a:tailEnd type="none" w="med" len="med"/>
                </a:ln>
                <a:solidFill>
                  <a:srgbClr val="FFFFFF"/>
                </a:solidFill>
              </a:rPr>
              <a:t>RESPONSABILIDAD PERSONAL Y SOCIAL</a:t>
            </a:r>
            <a:endParaRPr lang="en-US" sz="4000" spc="-1">
              <a:solidFill>
                <a:srgbClr val="000000"/>
              </a:solidFill>
            </a:endParaRPr>
          </a:p>
        </p:txBody>
      </p:sp>
      <p:sp>
        <p:nvSpPr>
          <p:cNvPr id="748" name="PlaceHolder 2">
            <a:extLst>
              <a:ext uri="{FF2B5EF4-FFF2-40B4-BE49-F238E27FC236}">
                <a16:creationId xmlns:a16="http://schemas.microsoft.com/office/drawing/2014/main" id="{46A35D3E-116E-4017-8C52-7FB897005456}"/>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11: Educar en valores</a:t>
            </a:r>
            <a:endParaRPr lang="en-US" sz="1200" spc="-1">
              <a:solidFill>
                <a:srgbClr val="000000"/>
              </a:solidFill>
            </a:endParaRPr>
          </a:p>
        </p:txBody>
      </p:sp>
      <p:pic>
        <p:nvPicPr>
          <p:cNvPr id="211972" name="Picture 2" descr="Gráficos vectoriales gratis de Gente de palo">
            <a:extLst>
              <a:ext uri="{FF2B5EF4-FFF2-40B4-BE49-F238E27FC236}">
                <a16:creationId xmlns:a16="http://schemas.microsoft.com/office/drawing/2014/main" id="{A85B593B-50BC-350D-4225-26CF1DF221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9738" y="3141663"/>
            <a:ext cx="3557587" cy="320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22CD074D-CCE0-3804-222B-E49EDD38608C}"/>
              </a:ext>
            </a:extLst>
          </p:cNvPr>
          <p:cNvSpPr>
            <a:spLocks noGrp="1"/>
          </p:cNvSpPr>
          <p:nvPr>
            <p:ph type="title"/>
          </p:nvPr>
        </p:nvSpPr>
        <p:spPr>
          <a:xfrm>
            <a:off x="1416050" y="427038"/>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HISTORIA </a:t>
            </a:r>
            <a:endParaRPr lang="en-US" sz="2800" spc="-1">
              <a:solidFill>
                <a:srgbClr val="000000"/>
              </a:solidFill>
            </a:endParaRPr>
          </a:p>
        </p:txBody>
      </p:sp>
      <p:sp>
        <p:nvSpPr>
          <p:cNvPr id="740" name="PlaceHolder 2">
            <a:extLst>
              <a:ext uri="{FF2B5EF4-FFF2-40B4-BE49-F238E27FC236}">
                <a16:creationId xmlns:a16="http://schemas.microsoft.com/office/drawing/2014/main" id="{7B12D875-7670-46E8-F200-C7DDCC4B81A9}"/>
              </a:ext>
            </a:extLst>
          </p:cNvPr>
          <p:cNvSpPr>
            <a:spLocks noGrp="1"/>
          </p:cNvSpPr>
          <p:nvPr>
            <p:ph/>
          </p:nvPr>
        </p:nvSpPr>
        <p:spPr>
          <a:xfrm>
            <a:off x="1419225" y="1549400"/>
            <a:ext cx="10369550" cy="4752975"/>
          </a:xfrm>
        </p:spPr>
        <p:txBody>
          <a:bodyPr anchor="t"/>
          <a:lstStyle/>
          <a:p>
            <a:pPr marL="107950" algn="just" eaLnBrk="0" fontAlgn="auto" hangingPunct="0">
              <a:lnSpc>
                <a:spcPct val="200000"/>
              </a:lnSpc>
              <a:spcBef>
                <a:spcPts val="2829"/>
              </a:spcBef>
              <a:buClr>
                <a:srgbClr val="000000"/>
              </a:buClr>
              <a:buSzPct val="45000"/>
              <a:buFontTx/>
              <a:buNone/>
            </a:pPr>
            <a:r>
              <a:rPr lang="en-US" sz="2400" spc="-1">
                <a:ln w="9525" cap="flat" cmpd="sng" algn="ctr">
                  <a:noFill/>
                  <a:prstDash val="solid"/>
                  <a:round/>
                  <a:headEnd type="none" w="med" len="med"/>
                  <a:tailEnd type="none" w="med" len="med"/>
                </a:ln>
                <a:solidFill>
                  <a:srgbClr val="000000"/>
                </a:solidFill>
              </a:rPr>
              <a:t>Hellison (80’s)</a:t>
            </a:r>
            <a:r>
              <a:rPr lang="en-US" sz="2400" spc="-1">
                <a:ln w="9525" cap="flat" cmpd="sng" algn="ctr">
                  <a:noFill/>
                  <a:prstDash val="solid"/>
                  <a:round/>
                  <a:headEnd type="none" w="med" len="med"/>
                  <a:tailEnd type="none" w="med" len="med"/>
                </a:ln>
                <a:solidFill>
                  <a:srgbClr val="000000"/>
                </a:solidFill>
                <a:cs typeface="Arial"/>
              </a:rPr>
              <a:t> crea un modelo para educar en la responsabilidad a través del deporte, tanto en el aula como fuera de ella.</a:t>
            </a:r>
          </a:p>
          <a:p>
            <a:pPr marL="850900" indent="-742950" algn="just" eaLnBrk="0" fontAlgn="auto" hangingPunct="0">
              <a:lnSpc>
                <a:spcPct val="200000"/>
              </a:lnSpc>
              <a:spcBef>
                <a:spcPts val="2829"/>
              </a:spcBef>
              <a:buClr>
                <a:srgbClr val="000000"/>
              </a:buClr>
              <a:buSzPct val="45000"/>
              <a:buFont typeface="Arial" panose="020B0604020202020204" pitchFamily="34" charset="0"/>
              <a:buChar char="•"/>
            </a:pPr>
            <a:endParaRPr lang="en-US" sz="2400" spc="-1">
              <a:solidFill>
                <a:srgbClr val="000000"/>
              </a:solidFill>
            </a:endParaRPr>
          </a:p>
        </p:txBody>
      </p:sp>
      <p:sp>
        <p:nvSpPr>
          <p:cNvPr id="741" name="PlaceHolder 3">
            <a:extLst>
              <a:ext uri="{FF2B5EF4-FFF2-40B4-BE49-F238E27FC236}">
                <a16:creationId xmlns:a16="http://schemas.microsoft.com/office/drawing/2014/main" id="{E41F31FD-7FD7-E941-4580-EFADDCE2BED5}"/>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11: Educar en valores</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212997" name="Imagen 4" descr="Logotipo&#10;&#10;Descripción generada automáticamente">
            <a:extLst>
              <a:ext uri="{FF2B5EF4-FFF2-40B4-BE49-F238E27FC236}">
                <a16:creationId xmlns:a16="http://schemas.microsoft.com/office/drawing/2014/main" id="{5587F9C4-1CD1-52ED-A693-D91D5BB664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77313" y="3776663"/>
            <a:ext cx="2743200"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212998" name="CuadroTexto 4">
            <a:extLst>
              <a:ext uri="{FF2B5EF4-FFF2-40B4-BE49-F238E27FC236}">
                <a16:creationId xmlns:a16="http://schemas.microsoft.com/office/drawing/2014/main" id="{277463FA-CEC0-EC26-0355-49E1FE5AE91B}"/>
              </a:ext>
            </a:extLst>
          </p:cNvPr>
          <p:cNvSpPr>
            <a:spLocks noChangeArrowheads="1"/>
          </p:cNvSpPr>
          <p:nvPr/>
        </p:nvSpPr>
        <p:spPr bwMode="auto">
          <a:xfrm>
            <a:off x="1119188" y="4576763"/>
            <a:ext cx="7553325"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txBody>
          <a:bodyPr>
            <a:spAutoFit/>
          </a:bodyPr>
          <a:lstStyle/>
          <a:p>
            <a:pPr algn="ctr">
              <a:lnSpc>
                <a:spcPct val="200000"/>
              </a:lnSpc>
            </a:pPr>
            <a:r>
              <a:rPr lang="en-US" altLang="es-ES" sz="2000" b="1">
                <a:cs typeface="DejaVu Sans" charset="0"/>
              </a:rPr>
              <a:t>PROGRAMA DE RESPONSABILIDAD PERSONAL Y SOCIAL (PRPS)</a:t>
            </a:r>
            <a:endParaRPr lang="es-ES" altLang="es-ES" sz="2000">
              <a:cs typeface="DejaVu Sans" charset="0"/>
            </a:endParaRPr>
          </a:p>
        </p:txBody>
      </p:sp>
      <p:sp>
        <p:nvSpPr>
          <p:cNvPr id="7" name="Flecha: hacia abajo 6">
            <a:extLst>
              <a:ext uri="{FF2B5EF4-FFF2-40B4-BE49-F238E27FC236}">
                <a16:creationId xmlns:a16="http://schemas.microsoft.com/office/drawing/2014/main" id="{03D56716-A613-B222-9ABD-B9A75F956268}"/>
              </a:ext>
            </a:extLst>
          </p:cNvPr>
          <p:cNvSpPr/>
          <p:nvPr/>
        </p:nvSpPr>
        <p:spPr>
          <a:xfrm>
            <a:off x="4659313" y="3349625"/>
            <a:ext cx="488950" cy="977900"/>
          </a:xfrm>
          <a:prstGeom prst="downArrow">
            <a:avLst/>
          </a:prstGeom>
          <a:solidFill>
            <a:srgbClr val="000000"/>
          </a:solidFill>
          <a:ln w="25400" cap="flat" cmpd="sng" algn="ctr">
            <a:solidFill>
              <a:srgbClr val="000000"/>
            </a:solidFill>
            <a:prstDash val="solid"/>
            <a:miter lim="1000000"/>
            <a:headEnd type="none" w="med" len="med"/>
            <a:tailEnd type="none" w="med" len="med"/>
          </a:ln>
        </p:spPr>
        <p:txBody>
          <a:bodyPr anchor="ctr"/>
          <a:lstStyle>
            <a:defPPr>
              <a:defRPr lang="es-ES"/>
            </a:defPPr>
            <a:lvl1pPr marL="0" algn="l" defTabSz="914400" rtl="0" eaLnBrk="1" latinLnBrk="0" hangingPunct="1">
              <a:defRPr sz="1800" kern="1200">
                <a:solidFill>
                  <a:srgbClr val="FFFFFF"/>
                </a:solidFill>
                <a:latin typeface="Arial"/>
                <a:ea typeface="+mn-ea"/>
                <a:cs typeface="+mn-cs"/>
              </a:defRPr>
            </a:lvl1pPr>
            <a:lvl2pPr marL="457200" algn="l" defTabSz="914400" rtl="0" eaLnBrk="1" latinLnBrk="0" hangingPunct="1">
              <a:defRPr sz="1800" kern="1200">
                <a:solidFill>
                  <a:srgbClr val="FFFFFF"/>
                </a:solidFill>
                <a:latin typeface="Arial"/>
                <a:ea typeface="+mn-ea"/>
                <a:cs typeface="+mn-cs"/>
              </a:defRPr>
            </a:lvl2pPr>
            <a:lvl3pPr marL="914400" algn="l" defTabSz="914400" rtl="0" eaLnBrk="1" latinLnBrk="0" hangingPunct="1">
              <a:defRPr sz="1800" kern="1200">
                <a:solidFill>
                  <a:srgbClr val="FFFFFF"/>
                </a:solidFill>
                <a:latin typeface="Arial"/>
                <a:ea typeface="+mn-ea"/>
                <a:cs typeface="+mn-cs"/>
              </a:defRPr>
            </a:lvl3pPr>
            <a:lvl4pPr marL="1371600" algn="l" defTabSz="914400" rtl="0" eaLnBrk="1" latinLnBrk="0" hangingPunct="1">
              <a:defRPr sz="1800" kern="1200">
                <a:solidFill>
                  <a:srgbClr val="FFFFFF"/>
                </a:solidFill>
                <a:latin typeface="Arial"/>
                <a:ea typeface="+mn-ea"/>
                <a:cs typeface="+mn-cs"/>
              </a:defRPr>
            </a:lvl4pPr>
            <a:lvl5pPr marL="1828800" algn="l" defTabSz="914400" rtl="0" eaLnBrk="1" latinLnBrk="0" hangingPunct="1">
              <a:defRPr sz="1800" kern="1200">
                <a:solidFill>
                  <a:srgbClr val="FFFFFF"/>
                </a:solidFill>
                <a:latin typeface="Arial"/>
                <a:ea typeface="+mn-ea"/>
                <a:cs typeface="+mn-cs"/>
              </a:defRPr>
            </a:lvl5pPr>
            <a:lvl6pPr marL="2286000" algn="l" defTabSz="914400" rtl="0" eaLnBrk="1" latinLnBrk="0" hangingPunct="1">
              <a:defRPr sz="1800" kern="1200">
                <a:solidFill>
                  <a:srgbClr val="FFFFFF"/>
                </a:solidFill>
                <a:latin typeface="Arial"/>
                <a:ea typeface="+mn-ea"/>
                <a:cs typeface="+mn-cs"/>
              </a:defRPr>
            </a:lvl6pPr>
            <a:lvl7pPr marL="2743200" algn="l" defTabSz="914400" rtl="0" eaLnBrk="1" latinLnBrk="0" hangingPunct="1">
              <a:defRPr sz="1800" kern="1200">
                <a:solidFill>
                  <a:srgbClr val="FFFFFF"/>
                </a:solidFill>
                <a:latin typeface="Arial"/>
                <a:ea typeface="+mn-ea"/>
                <a:cs typeface="+mn-cs"/>
              </a:defRPr>
            </a:lvl7pPr>
            <a:lvl8pPr marL="3200400" algn="l" defTabSz="914400" rtl="0" eaLnBrk="1" latinLnBrk="0" hangingPunct="1">
              <a:defRPr sz="1800" kern="1200">
                <a:solidFill>
                  <a:srgbClr val="FFFFFF"/>
                </a:solidFill>
                <a:latin typeface="Arial"/>
                <a:ea typeface="+mn-ea"/>
                <a:cs typeface="+mn-cs"/>
              </a:defRPr>
            </a:lvl8pPr>
            <a:lvl9pPr marL="3657600" algn="l" defTabSz="914400" rtl="0" eaLnBrk="1" latinLnBrk="0" hangingPunct="1">
              <a:defRPr sz="1800" kern="1200">
                <a:solidFill>
                  <a:srgbClr val="FFFFFF"/>
                </a:solidFill>
                <a:latin typeface="Arial"/>
                <a:ea typeface="+mn-ea"/>
                <a:cs typeface="+mn-cs"/>
              </a:defRPr>
            </a:lvl9pPr>
          </a:lstStyle>
          <a:p>
            <a:pPr algn="ctr" fontAlgn="auto"/>
            <a:endParaRPr lang="es-ES"/>
          </a:p>
        </p:txBody>
      </p:sp>
    </p:spTree>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 name="PlaceHolder 3">
            <a:extLst>
              <a:ext uri="{FF2B5EF4-FFF2-40B4-BE49-F238E27FC236}">
                <a16:creationId xmlns:a16="http://schemas.microsoft.com/office/drawing/2014/main" id="{6B704CD8-5620-8046-B078-5975097A6FC9}"/>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11: Educar en valores</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
        <p:nvSpPr>
          <p:cNvPr id="5" name="PlaceHolder 1">
            <a:extLst>
              <a:ext uri="{FF2B5EF4-FFF2-40B4-BE49-F238E27FC236}">
                <a16:creationId xmlns:a16="http://schemas.microsoft.com/office/drawing/2014/main" id="{8EFF9A57-9786-F433-F94D-0ECCCC353A4B}"/>
              </a:ext>
            </a:extLst>
          </p:cNvPr>
          <p:cNvSpPr txBox="1"/>
          <p:nvPr/>
        </p:nvSpPr>
        <p:spPr>
          <a:xfrm>
            <a:off x="1416050" y="620713"/>
            <a:ext cx="8804275" cy="615950"/>
          </a:xfrm>
          <a:prstGeom prst="rect">
            <a:avLst/>
          </a:prstGeom>
          <a:noFill/>
          <a:ln w="0">
            <a:noFill/>
          </a:ln>
        </p:spPr>
        <p:txBody>
          <a:bodyPr lIns="0" tIns="0" rIns="0" bIns="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n-US" sz="2800" b="1" u="sng" kern="0" spc="-1">
                <a:ln w="9525" cap="flat" cmpd="sng" algn="ctr">
                  <a:noFill/>
                  <a:prstDash val="solid"/>
                  <a:round/>
                  <a:headEnd type="none" w="med" len="med"/>
                  <a:tailEnd type="none" w="med" len="med"/>
                </a:ln>
                <a:solidFill>
                  <a:srgbClr val="000000"/>
                </a:solidFill>
              </a:rPr>
              <a:t>PILARES CLAVE</a:t>
            </a:r>
            <a:endParaRPr lang="en-US" sz="2800" kern="0" spc="-1">
              <a:solidFill>
                <a:srgbClr val="000000"/>
              </a:solidFill>
            </a:endParaRPr>
          </a:p>
        </p:txBody>
      </p:sp>
      <p:sp>
        <p:nvSpPr>
          <p:cNvPr id="8" name="PlaceHolder 2">
            <a:extLst>
              <a:ext uri="{FF2B5EF4-FFF2-40B4-BE49-F238E27FC236}">
                <a16:creationId xmlns:a16="http://schemas.microsoft.com/office/drawing/2014/main" id="{88A97F7E-0973-0287-FE58-A1E33FE7A29B}"/>
              </a:ext>
            </a:extLst>
          </p:cNvPr>
          <p:cNvSpPr>
            <a:spLocks noGrp="1"/>
          </p:cNvSpPr>
          <p:nvPr/>
        </p:nvSpPr>
        <p:spPr>
          <a:xfrm>
            <a:off x="1484313" y="1577975"/>
            <a:ext cx="11158537" cy="3013075"/>
          </a:xfrm>
          <a:prstGeom prst="rect">
            <a:avLst/>
          </a:prstGeom>
          <a:noFill/>
          <a:ln w="0">
            <a:noFill/>
          </a:ln>
        </p:spPr>
        <p:txBody>
          <a:bodyPr lIns="0" tIns="0" rIns="0" bIns="0"/>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just" fontAlgn="auto">
              <a:lnSpc>
                <a:spcPct val="150000"/>
              </a:lnSpc>
              <a:buClr>
                <a:srgbClr val="000000"/>
              </a:buClr>
              <a:buSzPct val="45000"/>
              <a:buFont typeface="Arial" pitchFamily="34" charset="0"/>
              <a:buChar char="•"/>
            </a:pPr>
            <a:r>
              <a:rPr lang="es-ES" sz="2800" spc="-1">
                <a:ln w="9525" cap="flat" cmpd="sng" algn="ctr">
                  <a:noFill/>
                  <a:prstDash val="solid"/>
                  <a:round/>
                  <a:headEnd type="none" w="med" len="med"/>
                  <a:tailEnd type="none" w="med" len="med"/>
                </a:ln>
                <a:solidFill>
                  <a:srgbClr val="000000"/>
                </a:solidFill>
                <a:sym typeface="Wingdings"/>
              </a:rPr>
              <a:t>Integración</a:t>
            </a:r>
            <a:endParaRPr lang="en-US" sz="2800" spc="-1"/>
          </a:p>
          <a:p>
            <a:pPr marL="342900" indent="-342900" algn="just" fontAlgn="auto">
              <a:lnSpc>
                <a:spcPct val="150000"/>
              </a:lnSpc>
              <a:buClr>
                <a:srgbClr val="000000"/>
              </a:buClr>
              <a:buSzPct val="45000"/>
              <a:buFont typeface="Arial" pitchFamily="34" charset="0"/>
              <a:buChar char="•"/>
            </a:pPr>
            <a:r>
              <a:rPr lang="es-ES" sz="2800" spc="-1">
                <a:ln w="9525" cap="flat" cmpd="sng" algn="ctr">
                  <a:noFill/>
                  <a:prstDash val="solid"/>
                  <a:round/>
                  <a:headEnd type="none" w="med" len="med"/>
                  <a:tailEnd type="none" w="med" len="med"/>
                </a:ln>
                <a:solidFill>
                  <a:srgbClr val="000000"/>
                </a:solidFill>
                <a:sym typeface="Wingdings"/>
              </a:rPr>
              <a:t>Cesión de responsabilidad a los alumnos</a:t>
            </a:r>
            <a:endParaRPr lang="en-US" sz="2800" spc="-1"/>
          </a:p>
          <a:p>
            <a:pPr marL="342900" indent="-342900" algn="just" fontAlgn="auto">
              <a:lnSpc>
                <a:spcPct val="150000"/>
              </a:lnSpc>
              <a:buClr>
                <a:srgbClr val="000000"/>
              </a:buClr>
              <a:buSzPct val="45000"/>
              <a:buFont typeface="Arial" pitchFamily="34" charset="0"/>
              <a:buChar char="•"/>
            </a:pPr>
            <a:r>
              <a:rPr lang="es-ES" sz="2800" spc="-1">
                <a:ln w="9525" cap="flat" cmpd="sng" algn="ctr">
                  <a:noFill/>
                  <a:prstDash val="solid"/>
                  <a:round/>
                  <a:headEnd type="none" w="med" len="med"/>
                  <a:tailEnd type="none" w="med" len="med"/>
                </a:ln>
                <a:solidFill>
                  <a:srgbClr val="000000"/>
                </a:solidFill>
                <a:sym typeface="Wingdings"/>
              </a:rPr>
              <a:t>Relación profesor y alumno</a:t>
            </a:r>
            <a:endParaRPr lang="en-US" sz="2800" spc="-1"/>
          </a:p>
          <a:p>
            <a:pPr marL="342900" indent="-342900" algn="just" fontAlgn="auto">
              <a:lnSpc>
                <a:spcPct val="150000"/>
              </a:lnSpc>
              <a:buClr>
                <a:srgbClr val="000000"/>
              </a:buClr>
              <a:buSzPct val="45000"/>
              <a:buFont typeface="Arial" pitchFamily="34" charset="0"/>
              <a:buChar char="•"/>
            </a:pPr>
            <a:r>
              <a:rPr lang="es-ES" sz="2800" spc="-1">
                <a:ln w="9525" cap="flat" cmpd="sng" algn="ctr">
                  <a:noFill/>
                  <a:prstDash val="solid"/>
                  <a:round/>
                  <a:headEnd type="none" w="med" len="med"/>
                  <a:tailEnd type="none" w="med" len="med"/>
                </a:ln>
                <a:solidFill>
                  <a:srgbClr val="000000"/>
                </a:solidFill>
                <a:sym typeface="Wingdings"/>
              </a:rPr>
              <a:t>Transferencia</a:t>
            </a:r>
            <a:endParaRPr lang="en-US" sz="2000"/>
          </a:p>
          <a:p>
            <a:pPr marL="850900" indent="-742950" fontAlgn="auto">
              <a:lnSpc>
                <a:spcPct val="150000"/>
              </a:lnSpc>
              <a:spcBef>
                <a:spcPts val="2829"/>
              </a:spcBef>
              <a:buClr>
                <a:srgbClr val="000000"/>
              </a:buClr>
              <a:buSzPct val="45000"/>
              <a:buFont typeface="Arial" pitchFamily="34" charset="0"/>
              <a:buChar char="•"/>
            </a:pPr>
            <a:endParaRPr lang="en-US" sz="2800" spc="-1">
              <a:solidFill>
                <a:srgbClr val="000000"/>
              </a:solidFill>
              <a:cs typeface="Arial"/>
            </a:endParaRPr>
          </a:p>
        </p:txBody>
      </p:sp>
      <p:pic>
        <p:nvPicPr>
          <p:cNvPr id="214021" name="Picture 2" descr="Gráficos vectoriales gratis de Trabajo en equipo">
            <a:extLst>
              <a:ext uri="{FF2B5EF4-FFF2-40B4-BE49-F238E27FC236}">
                <a16:creationId xmlns:a16="http://schemas.microsoft.com/office/drawing/2014/main" id="{CA08EC35-F9A2-02A9-681B-D7DE5A27BF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7688" y="3484563"/>
            <a:ext cx="6011862"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 name="PlaceHolder 1">
            <a:extLst>
              <a:ext uri="{FF2B5EF4-FFF2-40B4-BE49-F238E27FC236}">
                <a16:creationId xmlns:a16="http://schemas.microsoft.com/office/drawing/2014/main" id="{1571005B-DD5E-BBA2-0625-8B91336059B1}"/>
              </a:ext>
            </a:extLst>
          </p:cNvPr>
          <p:cNvSpPr>
            <a:spLocks noGrp="1"/>
          </p:cNvSpPr>
          <p:nvPr>
            <p:ph type="title"/>
          </p:nvPr>
        </p:nvSpPr>
        <p:spPr>
          <a:xfrm>
            <a:off x="1422400" y="469900"/>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latin typeface="Century Gothic"/>
                <a:ea typeface="Century Gothic"/>
              </a:rPr>
              <a:t>TAXONOMÍA DE KRATHWOHL </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70" name="PlaceHolder 2">
            <a:extLst>
              <a:ext uri="{FF2B5EF4-FFF2-40B4-BE49-F238E27FC236}">
                <a16:creationId xmlns:a16="http://schemas.microsoft.com/office/drawing/2014/main" id="{A677663D-CE0A-4D45-1785-BCB7AA27E519}"/>
              </a:ext>
            </a:extLst>
          </p:cNvPr>
          <p:cNvSpPr>
            <a:spLocks noGrp="1"/>
          </p:cNvSpPr>
          <p:nvPr>
            <p:ph/>
          </p:nvPr>
        </p:nvSpPr>
        <p:spPr>
          <a:xfrm>
            <a:off x="1079500" y="1800225"/>
            <a:ext cx="11158538" cy="5057775"/>
          </a:xfrm>
        </p:spPr>
        <p:txBody>
          <a:bodyPr anchor="t">
            <a:normAutofit/>
          </a:bodyPr>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Ámbito afectivo</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Describe categorías y subcategorías de comportamientos esperados en todo ser humano que vive en sociedad</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4 niveles</a:t>
            </a:r>
            <a:endParaRPr lang="en-US" sz="2800" spc="-1">
              <a:solidFill>
                <a:srgbClr val="000000"/>
              </a:solidFill>
              <a:cs typeface="Arial"/>
            </a:endParaRPr>
          </a:p>
        </p:txBody>
      </p:sp>
      <p:sp>
        <p:nvSpPr>
          <p:cNvPr id="771" name="PlaceHolder 3">
            <a:extLst>
              <a:ext uri="{FF2B5EF4-FFF2-40B4-BE49-F238E27FC236}">
                <a16:creationId xmlns:a16="http://schemas.microsoft.com/office/drawing/2014/main" id="{DF61B1C8-E0EA-A56F-C46B-024A9557CFD5}"/>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spTree>
  </p:cSld>
  <p:clrMapOvr>
    <a:masterClrMapping/>
  </p:clrMapOvr>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A23C11F-7DCC-452A-E5EF-C137AE4DF835}"/>
              </a:ext>
            </a:extLst>
          </p:cNvPr>
          <p:cNvSpPr txBox="1"/>
          <p:nvPr/>
        </p:nvSpPr>
        <p:spPr>
          <a:xfrm>
            <a:off x="1417638" y="1489075"/>
            <a:ext cx="10090150" cy="440055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fontAlgn="auto">
              <a:buFont typeface="Arial"/>
              <a:buChar char="•"/>
            </a:pPr>
            <a:r>
              <a:rPr lang="es-ES" sz="2800">
                <a:ln w="9525" cap="flat" cmpd="sng" algn="ctr">
                  <a:noFill/>
                  <a:prstDash val="solid"/>
                  <a:round/>
                  <a:headEnd type="none" w="med" len="med"/>
                  <a:tailEnd type="none" w="med" len="med"/>
                </a:ln>
                <a:solidFill>
                  <a:srgbClr val="000000"/>
                </a:solidFill>
                <a:ea typeface="+mn-lt"/>
                <a:cs typeface="+mn-lt"/>
              </a:rPr>
              <a:t>Nivel 1: respeto por los sentimientos y derechos de uno mismo y de los demás.</a:t>
            </a:r>
            <a:endParaRPr lang="en-US" sz="2800">
              <a:ea typeface="+mn-lt"/>
              <a:cs typeface="+mn-lt"/>
            </a:endParaRPr>
          </a:p>
          <a:p>
            <a:pPr marL="285750" indent="-285750" fontAlgn="auto">
              <a:buFont typeface="Arial"/>
              <a:buChar char="•"/>
            </a:pPr>
            <a:endParaRPr lang="es-ES" sz="2800">
              <a:ea typeface="+mn-lt"/>
              <a:cs typeface="+mn-lt"/>
            </a:endParaRPr>
          </a:p>
          <a:p>
            <a:pPr marL="285750" indent="-285750" fontAlgn="auto">
              <a:buFont typeface="Arial"/>
              <a:buChar char="•"/>
            </a:pPr>
            <a:r>
              <a:rPr lang="es-ES" sz="2800">
                <a:ln w="9525" cap="flat" cmpd="sng" algn="ctr">
                  <a:noFill/>
                  <a:prstDash val="solid"/>
                  <a:round/>
                  <a:headEnd type="none" w="med" len="med"/>
                  <a:tailEnd type="none" w="med" len="med"/>
                </a:ln>
                <a:solidFill>
                  <a:srgbClr val="000000"/>
                </a:solidFill>
                <a:ea typeface="+mn-lt"/>
                <a:cs typeface="+mn-lt"/>
              </a:rPr>
              <a:t>Nivel 2. participación y esfuerzo</a:t>
            </a:r>
            <a:endParaRPr lang="en-US" sz="2800">
              <a:ea typeface="+mn-lt"/>
              <a:cs typeface="+mn-lt"/>
            </a:endParaRPr>
          </a:p>
          <a:p>
            <a:pPr marL="285750" indent="-285750" fontAlgn="auto">
              <a:buFont typeface="Arial"/>
              <a:buChar char="•"/>
            </a:pPr>
            <a:endParaRPr lang="es-ES" sz="2800">
              <a:ea typeface="+mn-lt"/>
              <a:cs typeface="+mn-lt"/>
            </a:endParaRPr>
          </a:p>
          <a:p>
            <a:pPr marL="285750" indent="-285750" fontAlgn="auto">
              <a:buFont typeface="Arial"/>
              <a:buChar char="•"/>
            </a:pPr>
            <a:r>
              <a:rPr lang="es-ES" sz="2800">
                <a:ln w="9525" cap="flat" cmpd="sng" algn="ctr">
                  <a:noFill/>
                  <a:prstDash val="solid"/>
                  <a:round/>
                  <a:headEnd type="none" w="med" len="med"/>
                  <a:tailEnd type="none" w="med" len="med"/>
                </a:ln>
                <a:solidFill>
                  <a:srgbClr val="000000"/>
                </a:solidFill>
                <a:ea typeface="+mn-lt"/>
                <a:cs typeface="+mn-lt"/>
              </a:rPr>
              <a:t>Nivel 3: autonomía personal</a:t>
            </a:r>
            <a:endParaRPr lang="en-US" sz="2800">
              <a:ea typeface="+mn-lt"/>
              <a:cs typeface="+mn-lt"/>
            </a:endParaRPr>
          </a:p>
          <a:p>
            <a:pPr marL="285750" indent="-285750" fontAlgn="auto">
              <a:buFont typeface="Arial"/>
              <a:buChar char="•"/>
            </a:pPr>
            <a:endParaRPr lang="es-ES" sz="2800">
              <a:ea typeface="+mn-lt"/>
              <a:cs typeface="+mn-lt"/>
            </a:endParaRPr>
          </a:p>
          <a:p>
            <a:pPr marL="285750" indent="-285750" fontAlgn="auto">
              <a:buFont typeface="Arial"/>
              <a:buChar char="•"/>
            </a:pPr>
            <a:r>
              <a:rPr lang="es-ES" sz="2800">
                <a:ln w="9525" cap="flat" cmpd="sng" algn="ctr">
                  <a:noFill/>
                  <a:prstDash val="solid"/>
                  <a:round/>
                  <a:headEnd type="none" w="med" len="med"/>
                  <a:tailEnd type="none" w="med" len="med"/>
                </a:ln>
                <a:solidFill>
                  <a:srgbClr val="000000"/>
                </a:solidFill>
                <a:ea typeface="+mn-lt"/>
                <a:cs typeface="+mn-lt"/>
              </a:rPr>
              <a:t>Nivel 4: ayuda a los demás y liderazgo</a:t>
            </a:r>
            <a:endParaRPr lang="en-US" sz="2800">
              <a:ea typeface="+mn-lt"/>
              <a:cs typeface="+mn-lt"/>
            </a:endParaRPr>
          </a:p>
          <a:p>
            <a:pPr marL="285750" indent="-285750" fontAlgn="auto">
              <a:buFont typeface="Arial"/>
              <a:buChar char="•"/>
            </a:pPr>
            <a:endParaRPr lang="es-ES" sz="2800">
              <a:ea typeface="+mn-lt"/>
              <a:cs typeface="+mn-lt"/>
            </a:endParaRPr>
          </a:p>
          <a:p>
            <a:pPr marL="285750" indent="-285750" fontAlgn="auto">
              <a:buFont typeface="Arial"/>
              <a:buChar char="•"/>
            </a:pPr>
            <a:r>
              <a:rPr lang="es-ES" sz="2800">
                <a:ln w="9525" cap="flat" cmpd="sng" algn="ctr">
                  <a:noFill/>
                  <a:prstDash val="solid"/>
                  <a:round/>
                  <a:headEnd type="none" w="med" len="med"/>
                  <a:tailEnd type="none" w="med" len="med"/>
                </a:ln>
                <a:solidFill>
                  <a:srgbClr val="000000"/>
                </a:solidFill>
                <a:ea typeface="+mn-lt"/>
                <a:cs typeface="+mn-lt"/>
              </a:rPr>
              <a:t>Nivel 5: transferencia</a:t>
            </a:r>
            <a:endParaRPr lang="es-ES" sz="2800"/>
          </a:p>
        </p:txBody>
      </p:sp>
      <p:sp>
        <p:nvSpPr>
          <p:cNvPr id="8" name="PlaceHolder 1">
            <a:extLst>
              <a:ext uri="{FF2B5EF4-FFF2-40B4-BE49-F238E27FC236}">
                <a16:creationId xmlns:a16="http://schemas.microsoft.com/office/drawing/2014/main" id="{E267763A-3B8F-1D6E-1AB6-F7B668F9E9CC}"/>
              </a:ext>
            </a:extLst>
          </p:cNvPr>
          <p:cNvSpPr txBox="1"/>
          <p:nvPr/>
        </p:nvSpPr>
        <p:spPr>
          <a:xfrm>
            <a:off x="1416050" y="620713"/>
            <a:ext cx="8804275" cy="615950"/>
          </a:xfrm>
          <a:prstGeom prst="rect">
            <a:avLst/>
          </a:prstGeom>
          <a:noFill/>
          <a:ln w="0">
            <a:noFill/>
          </a:ln>
        </p:spPr>
        <p:txBody>
          <a:bodyPr lIns="0" tIns="0" rIns="0" bIns="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n-US" sz="2800" b="1" u="sng" kern="0" spc="-1">
                <a:ln w="9525" cap="flat" cmpd="sng" algn="ctr">
                  <a:noFill/>
                  <a:prstDash val="solid"/>
                  <a:round/>
                  <a:headEnd type="none" w="med" len="med"/>
                  <a:tailEnd type="none" w="med" len="med"/>
                </a:ln>
                <a:solidFill>
                  <a:srgbClr val="000000"/>
                </a:solidFill>
              </a:rPr>
              <a:t>NIVELES</a:t>
            </a:r>
            <a:endParaRPr lang="en-US" sz="2800" kern="0" spc="-1">
              <a:solidFill>
                <a:srgbClr val="000000"/>
              </a:solidFill>
            </a:endParaRPr>
          </a:p>
        </p:txBody>
      </p:sp>
    </p:spTree>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353F12CC-B267-2CD8-2A28-CB9F0F7AF231}"/>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216067" name="Picture 2" descr="Gráficos vectoriales gratis de Signo de interrogación">
            <a:extLst>
              <a:ext uri="{FF2B5EF4-FFF2-40B4-BE49-F238E27FC236}">
                <a16:creationId xmlns:a16="http://schemas.microsoft.com/office/drawing/2014/main" id="{D700510A-1B73-11E7-13B7-99A7EE4A96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 name="PlaceHolder 1">
            <a:extLst>
              <a:ext uri="{FF2B5EF4-FFF2-40B4-BE49-F238E27FC236}">
                <a16:creationId xmlns:a16="http://schemas.microsoft.com/office/drawing/2014/main" id="{248C6B23-30B1-7DA6-1D6A-4F45E73212AA}"/>
              </a:ext>
            </a:extLst>
          </p:cNvPr>
          <p:cNvSpPr>
            <a:spLocks noGrp="1"/>
          </p:cNvSpPr>
          <p:nvPr>
            <p:ph type="title"/>
          </p:nvPr>
        </p:nvSpPr>
        <p:spPr>
          <a:xfrm>
            <a:off x="1422400" y="469900"/>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TAXONOMÍA DE HARROW</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73" name="PlaceHolder 2">
            <a:extLst>
              <a:ext uri="{FF2B5EF4-FFF2-40B4-BE49-F238E27FC236}">
                <a16:creationId xmlns:a16="http://schemas.microsoft.com/office/drawing/2014/main" id="{D8760BE4-F3B8-95F4-388C-96B97D6C804B}"/>
              </a:ext>
            </a:extLst>
          </p:cNvPr>
          <p:cNvSpPr>
            <a:spLocks noGrp="1"/>
          </p:cNvSpPr>
          <p:nvPr>
            <p:ph/>
          </p:nvPr>
        </p:nvSpPr>
        <p:spPr>
          <a:xfrm>
            <a:off x="1079500" y="1800225"/>
            <a:ext cx="11158538" cy="5057775"/>
          </a:xfrm>
        </p:spPr>
        <p:txBody>
          <a:bodyPr anchor="t">
            <a:normAutofit/>
          </a:bodyPr>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Ámbito psicomotor</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Comprende las tres corrientes: físico-deportiva, psicomotriz y expresiva</a:t>
            </a:r>
            <a:endParaRPr lang="en-US" sz="2800" spc="-1">
              <a:solidFill>
                <a:srgbClr val="000000"/>
              </a:solidFil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6 niveles</a:t>
            </a:r>
            <a:endParaRPr lang="en-US" sz="2800" spc="-1">
              <a:solidFill>
                <a:srgbClr val="000000"/>
              </a:solidFill>
              <a:cs typeface="Arial"/>
            </a:endParaRPr>
          </a:p>
        </p:txBody>
      </p:sp>
      <p:sp>
        <p:nvSpPr>
          <p:cNvPr id="774" name="PlaceHolder 3">
            <a:extLst>
              <a:ext uri="{FF2B5EF4-FFF2-40B4-BE49-F238E27FC236}">
                <a16:creationId xmlns:a16="http://schemas.microsoft.com/office/drawing/2014/main" id="{CDD8A441-023F-CC4E-10E1-52EED6100FE1}"/>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5" name="PlaceHolder 1">
            <a:extLst>
              <a:ext uri="{FF2B5EF4-FFF2-40B4-BE49-F238E27FC236}">
                <a16:creationId xmlns:a16="http://schemas.microsoft.com/office/drawing/2014/main" id="{C5783CE1-6469-1CF0-4832-E171442FA0B8}"/>
              </a:ext>
            </a:extLst>
          </p:cNvPr>
          <p:cNvSpPr>
            <a:spLocks noGrp="1"/>
          </p:cNvSpPr>
          <p:nvPr>
            <p:ph type="title" idx="4294967295"/>
          </p:nvPr>
        </p:nvSpPr>
        <p:spPr>
          <a:xfrm>
            <a:off x="2519363" y="658813"/>
            <a:ext cx="8820150" cy="1141412"/>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4. LA IMPORTANCIA DE LA EDUCACIÓN FÍSICA</a:t>
            </a:r>
            <a:endParaRPr lang="en-US" sz="4000" spc="-1">
              <a:solidFill>
                <a:srgbClr val="000000"/>
              </a:solidFill>
            </a:endParaRPr>
          </a:p>
        </p:txBody>
      </p:sp>
      <p:sp>
        <p:nvSpPr>
          <p:cNvPr id="776" name="PlaceHolder 2">
            <a:extLst>
              <a:ext uri="{FF2B5EF4-FFF2-40B4-BE49-F238E27FC236}">
                <a16:creationId xmlns:a16="http://schemas.microsoft.com/office/drawing/2014/main" id="{8315DE3E-61DE-E56A-526D-B19C313C6685}"/>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97284" name="Picture 10" descr="Gráficos vectoriales gratis de Hombre palo">
            <a:extLst>
              <a:ext uri="{FF2B5EF4-FFF2-40B4-BE49-F238E27FC236}">
                <a16:creationId xmlns:a16="http://schemas.microsoft.com/office/drawing/2014/main" id="{468B6B8E-4F24-9FCD-10B4-C8D5D8AA89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9475" y="3086100"/>
            <a:ext cx="188595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pic>
        <p:nvPicPr>
          <p:cNvPr id="97285" name="Picture 12" descr="Gráficos vectoriales gratis de Gimnasia">
            <a:extLst>
              <a:ext uri="{FF2B5EF4-FFF2-40B4-BE49-F238E27FC236}">
                <a16:creationId xmlns:a16="http://schemas.microsoft.com/office/drawing/2014/main" id="{4AD045B9-9580-67BA-4CF1-6B32C98B90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8475" y="3086100"/>
            <a:ext cx="188595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 name="PlaceHolder 1">
            <a:extLst>
              <a:ext uri="{FF2B5EF4-FFF2-40B4-BE49-F238E27FC236}">
                <a16:creationId xmlns:a16="http://schemas.microsoft.com/office/drawing/2014/main" id="{DFC45561-E869-F199-8A4A-89F323C00149}"/>
              </a:ext>
            </a:extLst>
          </p:cNvPr>
          <p:cNvSpPr>
            <a:spLocks noGrp="1"/>
          </p:cNvSpPr>
          <p:nvPr>
            <p:ph type="title"/>
          </p:nvPr>
        </p:nvSpPr>
        <p:spPr>
          <a:xfrm>
            <a:off x="1336675" y="417513"/>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CONTEXTO</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79" name="PlaceHolder 2">
            <a:extLst>
              <a:ext uri="{FF2B5EF4-FFF2-40B4-BE49-F238E27FC236}">
                <a16:creationId xmlns:a16="http://schemas.microsoft.com/office/drawing/2014/main" id="{48D3E886-3CDF-488A-033A-0BBB77D13FBB}"/>
              </a:ext>
            </a:extLst>
          </p:cNvPr>
          <p:cNvSpPr>
            <a:spLocks noGrp="1"/>
          </p:cNvSpPr>
          <p:nvPr>
            <p:ph/>
          </p:nvPr>
        </p:nvSpPr>
        <p:spPr>
          <a:xfrm>
            <a:off x="1192213" y="2035175"/>
            <a:ext cx="7153275" cy="2097088"/>
          </a:xfrm>
        </p:spPr>
        <p:txBody>
          <a:bodyPr anchor="t">
            <a:normAutofit/>
          </a:bodyPr>
          <a:lstStyle/>
          <a:p>
            <a:pPr marL="432000" indent="-324000" algn="just"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Necesaria para el desarrollo integral </a:t>
            </a:r>
          </a:p>
          <a:p>
            <a:pPr marL="432000" indent="-324000" algn="just"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Asignatura obligatoria </a:t>
            </a:r>
          </a:p>
          <a:p>
            <a:pPr marL="432000" indent="-324000" algn="just"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Hábito saludable</a:t>
            </a:r>
            <a:endParaRPr lang="en-US" sz="2400" spc="-1">
              <a:solidFill>
                <a:srgbClr val="000000"/>
              </a:solidFill>
            </a:endParaRPr>
          </a:p>
        </p:txBody>
      </p:sp>
      <p:sp>
        <p:nvSpPr>
          <p:cNvPr id="780" name="PlaceHolder 3">
            <a:extLst>
              <a:ext uri="{FF2B5EF4-FFF2-40B4-BE49-F238E27FC236}">
                <a16:creationId xmlns:a16="http://schemas.microsoft.com/office/drawing/2014/main" id="{C35156C3-5A82-8C82-A336-BDA03EF9B701}"/>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98309" name="Imagen 2" descr="Imagen que contiene verde, exterior, camino, calle&#10;&#10;Descripción generada automáticamente">
            <a:extLst>
              <a:ext uri="{FF2B5EF4-FFF2-40B4-BE49-F238E27FC236}">
                <a16:creationId xmlns:a16="http://schemas.microsoft.com/office/drawing/2014/main" id="{A8557261-1FE6-0B49-DE37-9FE2717E1C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1963" y="3182938"/>
            <a:ext cx="5384800" cy="367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 name="PlaceHolder 3">
            <a:extLst>
              <a:ext uri="{FF2B5EF4-FFF2-40B4-BE49-F238E27FC236}">
                <a16:creationId xmlns:a16="http://schemas.microsoft.com/office/drawing/2014/main" id="{FE04D0A3-1B1E-CA4B-CDC5-A2FB33391D46}"/>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sp>
        <p:nvSpPr>
          <p:cNvPr id="6" name="PlaceHolder 1">
            <a:extLst>
              <a:ext uri="{FF2B5EF4-FFF2-40B4-BE49-F238E27FC236}">
                <a16:creationId xmlns:a16="http://schemas.microsoft.com/office/drawing/2014/main" id="{846F8C40-518D-A2F2-7296-4292181BFADA}"/>
              </a:ext>
            </a:extLst>
          </p:cNvPr>
          <p:cNvSpPr txBox="1"/>
          <p:nvPr/>
        </p:nvSpPr>
        <p:spPr>
          <a:xfrm>
            <a:off x="1393825" y="387350"/>
            <a:ext cx="6858000" cy="793750"/>
          </a:xfrm>
          <a:prstGeom prst="rect">
            <a:avLst/>
          </a:prstGeom>
          <a:noFill/>
          <a:ln w="0">
            <a:noFill/>
          </a:ln>
        </p:spPr>
        <p:txBody>
          <a:bodyPr lIns="0" tIns="0" rIns="0" bIns="0" anchor="ctr"/>
          <a:lstStyle/>
          <a:p>
            <a:pPr fontAlgn="auto"/>
            <a:r>
              <a:rPr lang="en-US" sz="2800" b="1" u="sng" kern="0" spc="-1">
                <a:ln w="9525" cap="flat" cmpd="sng" algn="ctr">
                  <a:noFill/>
                  <a:prstDash val="solid"/>
                  <a:round/>
                  <a:headEnd type="none" w="med" len="med"/>
                  <a:tailEnd type="none" w="med" len="med"/>
                </a:ln>
                <a:latin typeface="Century Gothic"/>
                <a:ea typeface="Century Gothic"/>
              </a:rPr>
              <a:t>BENEFICIOS</a:t>
            </a:r>
            <a:r>
              <a:rPr lang="en-US" sz="2800" b="1" kern="0" spc="-1">
                <a:ln w="9525" cap="flat" cmpd="sng" algn="ctr">
                  <a:noFill/>
                  <a:prstDash val="solid"/>
                  <a:round/>
                  <a:headEnd type="none" w="med" len="med"/>
                  <a:tailEnd type="none" w="med" len="med"/>
                </a:ln>
                <a:latin typeface="Arial"/>
              </a:rPr>
              <a:t> </a:t>
            </a:r>
            <a:endParaRPr lang="en-US" sz="2800" kern="0" spc="-1">
              <a:latin typeface="Arial"/>
            </a:endParaRPr>
          </a:p>
        </p:txBody>
      </p:sp>
      <p:sp>
        <p:nvSpPr>
          <p:cNvPr id="7" name="PlaceHolder 2">
            <a:extLst>
              <a:ext uri="{FF2B5EF4-FFF2-40B4-BE49-F238E27FC236}">
                <a16:creationId xmlns:a16="http://schemas.microsoft.com/office/drawing/2014/main" id="{63784540-D8B7-C2E8-7303-3202E0461C42}"/>
              </a:ext>
            </a:extLst>
          </p:cNvPr>
          <p:cNvSpPr>
            <a:spLocks noGrp="1"/>
          </p:cNvSpPr>
          <p:nvPr>
            <p:ph/>
          </p:nvPr>
        </p:nvSpPr>
        <p:spPr>
          <a:xfrm>
            <a:off x="1393825" y="1554163"/>
            <a:ext cx="7153275" cy="2833687"/>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Físicos</a:t>
            </a:r>
            <a:endParaRPr lang="en-US" sz="24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Psicológicos</a:t>
            </a:r>
            <a:endParaRPr lang="en-US" sz="24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Sociales</a:t>
            </a:r>
            <a:endParaRPr lang="en-US" sz="24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Cognitivos</a:t>
            </a:r>
            <a:endParaRPr lang="en-US" sz="2400" spc="-1">
              <a:solidFill>
                <a:srgbClr val="000000"/>
              </a:solidFill>
            </a:endParaRPr>
          </a:p>
          <a:p>
            <a:pPr marL="432000" indent="-324000" algn="l" eaLnBrk="0" fontAlgn="auto" hangingPunct="0">
              <a:spcBef>
                <a:spcPts val="2829"/>
              </a:spcBef>
              <a:buClr>
                <a:srgbClr val="000000"/>
              </a:buClr>
              <a:buSzPct val="45000"/>
              <a:buFont typeface="Wingdings" charset="2"/>
              <a:buChar char=""/>
            </a:pPr>
            <a:endParaRPr lang="en-US" sz="2400" spc="-1">
              <a:solidFill>
                <a:srgbClr val="000000"/>
              </a:solidFill>
            </a:endParaRPr>
          </a:p>
        </p:txBody>
      </p:sp>
      <p:pic>
        <p:nvPicPr>
          <p:cNvPr id="99333" name="Imagen 2">
            <a:extLst>
              <a:ext uri="{FF2B5EF4-FFF2-40B4-BE49-F238E27FC236}">
                <a16:creationId xmlns:a16="http://schemas.microsoft.com/office/drawing/2014/main" id="{9366E5BA-E974-8FDE-862A-BFCF944625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55026" b="60413"/>
          <a:stretch>
            <a:fillRect/>
          </a:stretch>
        </p:blipFill>
        <p:spPr bwMode="auto">
          <a:xfrm>
            <a:off x="6327775" y="1931988"/>
            <a:ext cx="5138738" cy="539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3" name="Rectángulo 2">
            <a:extLst>
              <a:ext uri="{FF2B5EF4-FFF2-40B4-BE49-F238E27FC236}">
                <a16:creationId xmlns:a16="http://schemas.microsoft.com/office/drawing/2014/main" id="{0382C22A-0161-AA43-5B08-6095AD310A5D}"/>
              </a:ext>
            </a:extLst>
          </p:cNvPr>
          <p:cNvSpPr/>
          <p:nvPr/>
        </p:nvSpPr>
        <p:spPr>
          <a:xfrm>
            <a:off x="10888663" y="4151313"/>
            <a:ext cx="823912" cy="823912"/>
          </a:xfrm>
          <a:prstGeom prst="rect">
            <a:avLst/>
          </a:prstGeom>
          <a:solidFill>
            <a:srgbClr val="FFFFFF"/>
          </a:solidFill>
          <a:ln w="25400" cap="flat" cmpd="sng" algn="ctr">
            <a:solidFill>
              <a:srgbClr val="FFFFFF"/>
            </a:solidFill>
            <a:prstDash val="solid"/>
            <a:miter lim="1000000"/>
            <a:headEnd type="none" w="med" len="med"/>
            <a:tailEnd type="none" w="med" len="med"/>
          </a:ln>
        </p:spPr>
        <p:txBody>
          <a:bodyPr anchor="ctr"/>
          <a:lstStyle/>
          <a:p>
            <a:pPr algn="ctr" fontAlgn="auto"/>
            <a:endParaRPr lang="es-ES"/>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8D97C5A4-A11B-0E10-006A-EB19AE3BD8B6}"/>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100355" name="Picture 2" descr="Gráficos vectoriales gratis de Signo de interrogación">
            <a:extLst>
              <a:ext uri="{FF2B5EF4-FFF2-40B4-BE49-F238E27FC236}">
                <a16:creationId xmlns:a16="http://schemas.microsoft.com/office/drawing/2014/main" id="{E8915E2A-D422-D1AE-FC45-79CBF59634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descr="Foto gratis figura feliz jugando con sus compañeros de trabajo">
            <a:extLst>
              <a:ext uri="{FF2B5EF4-FFF2-40B4-BE49-F238E27FC236}">
                <a16:creationId xmlns:a16="http://schemas.microsoft.com/office/drawing/2014/main" id="{A518AA0C-5528-1624-CAF5-28CFC341BC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609850"/>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01674DD8-69C2-B04A-B450-B499F3BC6055}"/>
              </a:ext>
            </a:extLst>
          </p:cNvPr>
          <p:cNvSpPr>
            <a:spLocks noGrp="1"/>
          </p:cNvSpPr>
          <p:nvPr>
            <p:ph type="title"/>
          </p:nvPr>
        </p:nvSpPr>
        <p:spPr>
          <a:xfrm>
            <a:off x="2727325" y="173038"/>
            <a:ext cx="7078663" cy="1141412"/>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2: OBJETIVOS</a:t>
            </a:r>
          </a:p>
        </p:txBody>
      </p:sp>
      <p:sp>
        <p:nvSpPr>
          <p:cNvPr id="725" name="PlaceHolder 2">
            <a:extLst>
              <a:ext uri="{FF2B5EF4-FFF2-40B4-BE49-F238E27FC236}">
                <a16:creationId xmlns:a16="http://schemas.microsoft.com/office/drawing/2014/main" id="{6267CA13-16DB-9DC8-CA7C-010AAEE84BE5}"/>
              </a:ext>
            </a:extLst>
          </p:cNvPr>
          <p:cNvSpPr>
            <a:spLocks noGrp="1"/>
          </p:cNvSpPr>
          <p:nvPr>
            <p:ph type="subTitle" idx="1"/>
          </p:nvPr>
        </p:nvSpPr>
        <p:spPr>
          <a:xfrm>
            <a:off x="2700338" y="1985963"/>
            <a:ext cx="4919662" cy="323850"/>
          </a:xfrm>
        </p:spPr>
        <p:txBody>
          <a:bodyPr/>
          <a:lstStyle/>
          <a:p>
            <a:pPr marL="0" indent="0" algn="ctr">
              <a:spcBef>
                <a:spcPts val="600"/>
              </a:spcBef>
              <a:buSzTx/>
              <a:buFontTx/>
              <a:buNone/>
              <a:tabLst>
                <a:tab pos="0" algn="l"/>
              </a:tabLst>
            </a:pPr>
            <a:r>
              <a:rPr lang="es-ES" altLang="es-ES" sz="1800">
                <a:solidFill>
                  <a:srgbClr val="000000"/>
                </a:solidFill>
              </a:rPr>
              <a:t>Asignatura: Introducción a la Educación Física</a:t>
            </a:r>
            <a:endParaRPr lang="es-ES" altLang="es-ES" sz="1800"/>
          </a:p>
        </p:txBody>
      </p:sp>
      <p:sp>
        <p:nvSpPr>
          <p:cNvPr id="726" name="PlaceHolder 3">
            <a:extLst>
              <a:ext uri="{FF2B5EF4-FFF2-40B4-BE49-F238E27FC236}">
                <a16:creationId xmlns:a16="http://schemas.microsoft.com/office/drawing/2014/main" id="{F8208D20-F103-730F-DE16-9630827DD78F}"/>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7987F21E-E07F-A52C-1BEE-F318660CB7B3}"/>
              </a:ext>
            </a:extLst>
          </p:cNvPr>
          <p:cNvSpPr txBox="1"/>
          <p:nvPr/>
        </p:nvSpPr>
        <p:spPr>
          <a:xfrm>
            <a:off x="2725738" y="5360988"/>
            <a:ext cx="3836987" cy="10160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r>
              <a:rPr lang="es-ES" sz="1000">
                <a:ln w="9525" cap="flat" cmpd="sng" algn="ctr">
                  <a:noFill/>
                  <a:prstDash val="solid"/>
                  <a:round/>
                  <a:headEnd type="none" w="med" len="med"/>
                  <a:tailEnd type="none" w="med" len="med"/>
                </a:ln>
                <a:solidFill>
                  <a:srgbClr val="000000"/>
                </a:solidFill>
                <a:latin typeface="Times New Roman"/>
                <a:cs typeface="Segoe UI"/>
              </a:rPr>
              <a:t>©2022 José Manuel Delfa de la Morena, Juan José Mijarra Murillo,  </a:t>
            </a:r>
          </a:p>
          <a:p>
            <a:pPr algn="just" fontAlgn="auto"/>
            <a:r>
              <a:rPr lang="es-ES" sz="1000">
                <a:ln w="9525" cap="flat" cmpd="sng" algn="ctr">
                  <a:noFill/>
                  <a:prstDash val="solid"/>
                  <a:round/>
                  <a:headEnd type="none" w="med" len="med"/>
                  <a:tailEnd type="none" w="med" len="med"/>
                </a:ln>
                <a:solidFill>
                  <a:srgbClr val="000000"/>
                </a:solidFill>
                <a:latin typeface="Times New Roman"/>
                <a:cs typeface="Segoe UI"/>
              </a:rPr>
              <a:t>Nuria Romero Parra y Elena María Cáceres López De Andújar  </a:t>
            </a:r>
          </a:p>
          <a:p>
            <a:pPr algn="just" fontAlgn="auto"/>
            <a:r>
              <a:rPr lang="es-ES" sz="1000">
                <a:ln w="9525" cap="flat" cmpd="sng" algn="ctr">
                  <a:noFill/>
                  <a:prstDash val="solid"/>
                  <a:round/>
                  <a:headEnd type="none" w="med" len="med"/>
                  <a:tailEnd type="none" w="med" len="med"/>
                </a:ln>
                <a:solidFill>
                  <a:srgbClr val="000000"/>
                </a:solidFill>
                <a:latin typeface="Times New Roman"/>
                <a:cs typeface="Segoe UI"/>
              </a:rPr>
              <a:t>Algunos derechos reservados  </a:t>
            </a:r>
          </a:p>
          <a:p>
            <a:pPr algn="just" fontAlgn="auto"/>
            <a:r>
              <a:rPr lang="es-ES" sz="1000">
                <a:ln w="9525" cap="flat" cmpd="sng" algn="ctr">
                  <a:noFill/>
                  <a:prstDash val="solid"/>
                  <a:round/>
                  <a:headEnd type="none" w="med" len="med"/>
                  <a:tailEnd type="none" w="med" len="med"/>
                </a:ln>
                <a:solidFill>
                  <a:srgbClr val="000000"/>
                </a:solidFill>
                <a:latin typeface="Times New Roman"/>
                <a:cs typeface="Segoe UI"/>
              </a:rPr>
              <a:t>Este documento se distribuye bajo la licencia  </a:t>
            </a:r>
          </a:p>
          <a:p>
            <a:pPr algn="just" fontAlgn="auto"/>
            <a:r>
              <a:rPr lang="es-ES" sz="1000">
                <a:ln w="9525" cap="flat" cmpd="sng" algn="ctr">
                  <a:noFill/>
                  <a:prstDash val="solid"/>
                  <a:round/>
                  <a:headEnd type="none" w="med" len="med"/>
                  <a:tailEnd type="none" w="med" len="med"/>
                </a:ln>
                <a:solidFill>
                  <a:srgbClr val="000000"/>
                </a:solidFill>
                <a:latin typeface="Times New Roman"/>
                <a:cs typeface="Segoe UI"/>
              </a:rPr>
              <a:t>“Atribución-CompartirIgual 4.0 Internacional” de Creative Commons,  </a:t>
            </a:r>
          </a:p>
          <a:p>
            <a:pPr algn="just" fontAlgn="auto"/>
            <a:r>
              <a:rPr lang="es-ES" sz="1000">
                <a:ln w="9525" cap="flat" cmpd="sng" algn="ctr">
                  <a:noFill/>
                  <a:prstDash val="solid"/>
                  <a:round/>
                  <a:headEnd type="none" w="med" len="med"/>
                  <a:tailEnd type="none" w="med" len="med"/>
                </a:ln>
                <a:solidFill>
                  <a:srgbClr val="000000"/>
                </a:solidFill>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solidFill>
                  <a:srgbClr val="000000"/>
                </a:solidFill>
                <a:latin typeface="Times New Roman"/>
                <a:cs typeface="Segoe UI"/>
              </a:rPr>
              <a:t> </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318B59C2-F0EB-7518-813F-F58EC5C41684}"/>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957F3C9B-4B80-F4B0-6666-4145171617AE}"/>
              </a:ext>
            </a:extLst>
          </p:cNvPr>
          <p:cNvSpPr>
            <a:spLocks noGrp="1"/>
          </p:cNvSpPr>
          <p:nvPr>
            <p:ph/>
          </p:nvPr>
        </p:nvSpPr>
        <p:spPr>
          <a:xfrm>
            <a:off x="2466975" y="3060700"/>
            <a:ext cx="8874125" cy="2843213"/>
          </a:xfrm>
        </p:spPr>
        <p:txBody>
          <a:bodyPr anchor="b"/>
          <a:lstStyle/>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Conceptos generales</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Cuerpo y movimiento</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Taxonomías del movimiento</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La importancia de la Educación Física</a:t>
            </a:r>
            <a:endParaRPr lang="en-US" sz="2800" spc="-1">
              <a:solidFill>
                <a:srgbClr val="000000"/>
              </a:solidFill>
              <a:cs typeface="Arial"/>
            </a:endParaRPr>
          </a:p>
        </p:txBody>
      </p:sp>
      <p:sp>
        <p:nvSpPr>
          <p:cNvPr id="731" name="PlaceHolder 3">
            <a:extLst>
              <a:ext uri="{FF2B5EF4-FFF2-40B4-BE49-F238E27FC236}">
                <a16:creationId xmlns:a16="http://schemas.microsoft.com/office/drawing/2014/main" id="{62E8D756-2FA4-957A-AEDD-B9221128611B}"/>
              </a:ext>
            </a:extLst>
          </p:cNvPr>
          <p:cNvSpPr>
            <a:spLocks noGrp="1"/>
          </p:cNvSpPr>
          <p:nvPr>
            <p:ph/>
          </p:nvPr>
        </p:nvSpPr>
        <p:spPr>
          <a:xfrm>
            <a:off x="292100" y="2062163"/>
            <a:ext cx="1687513"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35FBAA4A-E92D-BF3C-EB3D-87F83524621F}"/>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9F623F94-0CBE-601A-2AAD-28B0AE5A140E}"/>
              </a:ext>
            </a:extLst>
          </p:cNvPr>
          <p:cNvSpPr>
            <a:spLocks noGrp="1"/>
          </p:cNvSpPr>
          <p:nvPr>
            <p:ph/>
          </p:nvPr>
        </p:nvSpPr>
        <p:spPr>
          <a:xfrm>
            <a:off x="2420938" y="3609975"/>
            <a:ext cx="8874125" cy="2087563"/>
          </a:xfrm>
        </p:spPr>
        <p:txBody>
          <a:bodyPr anchor="b"/>
          <a:lstStyle/>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Conceptos generales</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Tipos de objetivos</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Formulación de objetivos</a:t>
            </a:r>
            <a:endParaRPr lang="en-US" sz="2800" spc="-1">
              <a:solidFill>
                <a:srgbClr val="000000"/>
              </a:solidFill>
              <a:cs typeface="Arial"/>
            </a:endParaRPr>
          </a:p>
        </p:txBody>
      </p:sp>
      <p:sp>
        <p:nvSpPr>
          <p:cNvPr id="731" name="PlaceHolder 3">
            <a:extLst>
              <a:ext uri="{FF2B5EF4-FFF2-40B4-BE49-F238E27FC236}">
                <a16:creationId xmlns:a16="http://schemas.microsoft.com/office/drawing/2014/main" id="{628B9460-8C64-A683-CB8A-47B5A0D26E67}"/>
              </a:ext>
            </a:extLst>
          </p:cNvPr>
          <p:cNvSpPr>
            <a:spLocks noGrp="1"/>
          </p:cNvSpPr>
          <p:nvPr>
            <p:ph/>
          </p:nvPr>
        </p:nvSpPr>
        <p:spPr>
          <a:xfrm>
            <a:off x="303213" y="2112963"/>
            <a:ext cx="1687512"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071F1FFE-0461-EE6E-1F48-571307BC04AD}"/>
              </a:ext>
            </a:extLst>
          </p:cNvPr>
          <p:cNvSpPr>
            <a:spLocks noGrp="1"/>
          </p:cNvSpPr>
          <p:nvPr>
            <p:ph type="title" idx="4294967295"/>
          </p:nvPr>
        </p:nvSpPr>
        <p:spPr>
          <a:xfrm>
            <a:off x="2820988" y="549275"/>
            <a:ext cx="7259637"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CONCEPTOS GENERALES</a:t>
            </a:r>
            <a:endParaRPr lang="en-US" sz="4000" spc="-1">
              <a:solidFill>
                <a:srgbClr val="000000"/>
              </a:solidFill>
            </a:endParaRPr>
          </a:p>
        </p:txBody>
      </p:sp>
      <p:sp>
        <p:nvSpPr>
          <p:cNvPr id="734" name="PlaceHolder 2">
            <a:extLst>
              <a:ext uri="{FF2B5EF4-FFF2-40B4-BE49-F238E27FC236}">
                <a16:creationId xmlns:a16="http://schemas.microsoft.com/office/drawing/2014/main" id="{2B08CA26-9F38-6BD3-7A0E-BE2CEEBEE9B7}"/>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pic>
        <p:nvPicPr>
          <p:cNvPr id="103428" name="Picture 4" descr="Gráficos vectoriales gratis de Brillante">
            <a:extLst>
              <a:ext uri="{FF2B5EF4-FFF2-40B4-BE49-F238E27FC236}">
                <a16:creationId xmlns:a16="http://schemas.microsoft.com/office/drawing/2014/main" id="{1466EC00-E6AD-BFBA-6DFD-EAE3AB1E3C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8363" y="3243263"/>
            <a:ext cx="4959350"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428EA274-6B2A-73C7-70C0-6C7864B64050}"/>
              </a:ext>
            </a:extLst>
          </p:cNvPr>
          <p:cNvSpPr>
            <a:spLocks noGrp="1"/>
          </p:cNvSpPr>
          <p:nvPr>
            <p:ph type="title"/>
          </p:nvPr>
        </p:nvSpPr>
        <p:spPr>
          <a:xfrm>
            <a:off x="1422400" y="55880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36" name="PlaceHolder 2">
            <a:extLst>
              <a:ext uri="{FF2B5EF4-FFF2-40B4-BE49-F238E27FC236}">
                <a16:creationId xmlns:a16="http://schemas.microsoft.com/office/drawing/2014/main" id="{A21BFD30-EA2F-D32F-D285-F9DDB398FE70}"/>
              </a:ext>
            </a:extLst>
          </p:cNvPr>
          <p:cNvSpPr>
            <a:spLocks noGrp="1"/>
          </p:cNvSpPr>
          <p:nvPr>
            <p:ph/>
          </p:nvPr>
        </p:nvSpPr>
        <p:spPr>
          <a:xfrm>
            <a:off x="1293813" y="1714500"/>
            <a:ext cx="10814050" cy="5057775"/>
          </a:xfrm>
        </p:spPr>
        <p:txBody>
          <a:bodyPr anchor="t">
            <a:normAutofit/>
          </a:bodyPr>
          <a:lstStyle/>
          <a:p>
            <a:pPr marL="107950" algn="l" eaLnBrk="0" fontAlgn="auto" hangingPunct="0">
              <a:spcBef>
                <a:spcPts val="2829"/>
              </a:spcBef>
              <a:buClr>
                <a:srgbClr val="000000"/>
              </a:buClr>
              <a:buSzPct val="45000"/>
              <a:buFontTx/>
              <a:buNone/>
            </a:pPr>
            <a:r>
              <a:rPr lang="en-US" sz="2800" b="1" spc="-1">
                <a:ln w="9525" cap="flat" cmpd="sng" algn="ctr">
                  <a:noFill/>
                  <a:prstDash val="solid"/>
                  <a:round/>
                  <a:headEnd type="none" w="med" len="med"/>
                  <a:tailEnd type="none" w="med" len="med"/>
                </a:ln>
                <a:solidFill>
                  <a:srgbClr val="000000"/>
                </a:solidFill>
                <a:cs typeface="Arial"/>
              </a:rPr>
              <a:t>¿Por qué enseñar?</a:t>
            </a:r>
          </a:p>
          <a:p>
            <a:pPr marL="107950" algn="l" eaLnBrk="0" fontAlgn="auto" hangingPunct="0">
              <a:spcBef>
                <a:spcPts val="2829"/>
              </a:spcBef>
              <a:buClr>
                <a:srgbClr val="000000"/>
              </a:buClr>
              <a:buSzPct val="45000"/>
              <a:buFontTx/>
              <a:buNone/>
            </a:pPr>
            <a:endParaRPr lang="en-US" sz="2800" b="1"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b="1" spc="-1">
                <a:ln w="9525" cap="flat" cmpd="sng" algn="ctr">
                  <a:noFill/>
                  <a:prstDash val="solid"/>
                  <a:round/>
                  <a:headEnd type="none" w="med" len="med"/>
                  <a:tailEnd type="none" w="med" len="med"/>
                </a:ln>
                <a:solidFill>
                  <a:srgbClr val="000000"/>
                </a:solidFill>
              </a:rPr>
              <a:t>Viciana (2002)</a:t>
            </a:r>
            <a:r>
              <a:rPr lang="en-US" sz="2800" spc="-1">
                <a:ln w="9525" cap="flat" cmpd="sng" algn="ctr">
                  <a:noFill/>
                  <a:prstDash val="solid"/>
                  <a:round/>
                  <a:headEnd type="none" w="med" len="med"/>
                  <a:tailEnd type="none" w="med" len="med"/>
                </a:ln>
                <a:solidFill>
                  <a:srgbClr val="000000"/>
                </a:solidFill>
              </a:rPr>
              <a:t> </a:t>
            </a:r>
            <a:endParaRPr lang="en-US" sz="2800" spc="-1">
              <a:solidFill>
                <a:srgbClr val="000000"/>
              </a:solidFill>
              <a:cs typeface="Arial"/>
            </a:endParaRPr>
          </a:p>
        </p:txBody>
      </p:sp>
      <p:sp>
        <p:nvSpPr>
          <p:cNvPr id="738" name="PlaceHolder 3">
            <a:extLst>
              <a:ext uri="{FF2B5EF4-FFF2-40B4-BE49-F238E27FC236}">
                <a16:creationId xmlns:a16="http://schemas.microsoft.com/office/drawing/2014/main" id="{39124CA8-FB45-92D7-0F64-ADFE384E93E9}"/>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sp>
        <p:nvSpPr>
          <p:cNvPr id="10" name="CuadroTexto 9">
            <a:extLst>
              <a:ext uri="{FF2B5EF4-FFF2-40B4-BE49-F238E27FC236}">
                <a16:creationId xmlns:a16="http://schemas.microsoft.com/office/drawing/2014/main" id="{E29B345E-A623-7D8C-B85A-03FE8B445539}"/>
              </a:ext>
            </a:extLst>
          </p:cNvPr>
          <p:cNvSpPr txBox="1"/>
          <p:nvPr/>
        </p:nvSpPr>
        <p:spPr>
          <a:xfrm>
            <a:off x="4286250" y="3033713"/>
            <a:ext cx="7491413" cy="1570037"/>
          </a:xfrm>
          <a:prstGeom prst="rect">
            <a:avLst/>
          </a:prstGeom>
          <a:noFill/>
          <a:ln w="9525" cap="flat" cmpd="sng" algn="ctr">
            <a:noFill/>
            <a:prstDash val="solid"/>
            <a:round/>
            <a:headEnd type="none" w="med" len="med"/>
            <a:tailEnd type="none" w="med" len="med"/>
          </a:ln>
        </p:spPr>
        <p:txBody>
          <a:bodyPr>
            <a:spAutoFit/>
          </a:bodyPr>
          <a:lstStyle/>
          <a:p>
            <a:pPr algn="just"/>
            <a:r>
              <a:rPr lang="es-ES" altLang="es-ES" sz="2400">
                <a:ea typeface="SimSun" panose="02010600030101010101" pitchFamily="2" charset="-122"/>
              </a:rPr>
              <a:t>Los objetivos son, por un lado, los aprendizajes que se han de conseguir en el futuro y, por otro lado, el tipo de persona que el sistema quiere que el alumno sea al final del proceso educativo</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mph" presetSubtype="0" fill="hold" nodeType="clickEffect">
                                  <p:stCondLst>
                                    <p:cond delay="0"/>
                                  </p:stCondLst>
                                  <p:iterate type="lt">
                                    <p:tmPct val="4000"/>
                                  </p:iterate>
                                  <p:childTnLst>
                                    <p:set>
                                      <p:cBhvr>
                                        <p:cTn id="6" dur="500" fill="hold"/>
                                        <p:tgtEl>
                                          <p:spTgt spid="736">
                                            <p:txEl>
                                              <p:pRg st="0" end="0"/>
                                            </p:txEl>
                                          </p:spTgt>
                                        </p:tgtEl>
                                        <p:attrNameLst>
                                          <p:attrName>style.textDecorationUnderline</p:attrName>
                                        </p:attrNameLst>
                                      </p:cBhvr>
                                      <p:to>
                                        <p:strVal val="tru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8" presetClass="emph" presetSubtype="0" fill="hold" nodeType="clickEffect">
                                  <p:stCondLst>
                                    <p:cond delay="0"/>
                                  </p:stCondLst>
                                  <p:iterate type="lt">
                                    <p:tmPct val="4000"/>
                                  </p:iterate>
                                  <p:childTnLst>
                                    <p:set>
                                      <p:cBhvr>
                                        <p:cTn id="10" dur="500" fill="hold"/>
                                        <p:tgtEl>
                                          <p:spTgt spid="736">
                                            <p:txEl>
                                              <p:pRg st="2" end="2"/>
                                            </p:txEl>
                                          </p:spTgt>
                                        </p:tgtEl>
                                        <p:attrNameLst>
                                          <p:attrName>style.textDecorationUnderline</p:attrName>
                                        </p:attrNameLst>
                                      </p:cBhvr>
                                      <p:to>
                                        <p:strVal val="tru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62033D1E-861F-E041-E958-57328071EF2A}"/>
              </a:ext>
            </a:extLst>
          </p:cNvPr>
          <p:cNvSpPr>
            <a:spLocks noGrp="1"/>
          </p:cNvSpPr>
          <p:nvPr>
            <p:ph type="title"/>
          </p:nvPr>
        </p:nvSpPr>
        <p:spPr>
          <a:xfrm>
            <a:off x="1422400" y="55880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UTILIDAD</a:t>
            </a:r>
            <a:endParaRPr lang="en-US" sz="2800" spc="-1">
              <a:solidFill>
                <a:srgbClr val="000000"/>
              </a:solidFill>
            </a:endParaRPr>
          </a:p>
        </p:txBody>
      </p:sp>
      <p:sp>
        <p:nvSpPr>
          <p:cNvPr id="740" name="PlaceHolder 2">
            <a:extLst>
              <a:ext uri="{FF2B5EF4-FFF2-40B4-BE49-F238E27FC236}">
                <a16:creationId xmlns:a16="http://schemas.microsoft.com/office/drawing/2014/main" id="{D827A655-BEF6-8C47-5013-22D84280E142}"/>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Competencias</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Contenidos</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Metodología</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Evaluación</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endParaRPr lang="en-US" sz="2800" spc="-1">
              <a:solidFill>
                <a:srgbClr val="000000"/>
              </a:solidFill>
            </a:endParaRPr>
          </a:p>
        </p:txBody>
      </p:sp>
      <p:sp>
        <p:nvSpPr>
          <p:cNvPr id="741" name="PlaceHolder 3">
            <a:extLst>
              <a:ext uri="{FF2B5EF4-FFF2-40B4-BE49-F238E27FC236}">
                <a16:creationId xmlns:a16="http://schemas.microsoft.com/office/drawing/2014/main" id="{1AF19812-B10E-3333-3176-02165C8F8C33}"/>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pic>
        <p:nvPicPr>
          <p:cNvPr id="105477" name="Picture 2" descr="Gráficos vectoriales gratis de Pixelchen">
            <a:extLst>
              <a:ext uri="{FF2B5EF4-FFF2-40B4-BE49-F238E27FC236}">
                <a16:creationId xmlns:a16="http://schemas.microsoft.com/office/drawing/2014/main" id="{FFA0FD2F-6518-D2CC-BF83-9173016AAB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6138" y="2698750"/>
            <a:ext cx="7388225" cy="374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4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4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4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6E2F4F8A-4986-BB71-FFE9-81D276207A6D}"/>
              </a:ext>
            </a:extLst>
          </p:cNvPr>
          <p:cNvSpPr>
            <a:spLocks noGrp="1"/>
          </p:cNvSpPr>
          <p:nvPr>
            <p:ph type="title" idx="4294967295"/>
          </p:nvPr>
        </p:nvSpPr>
        <p:spPr>
          <a:xfrm>
            <a:off x="2820988" y="549275"/>
            <a:ext cx="7259637"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TIPOS DE OBJETIVOS</a:t>
            </a:r>
            <a:endParaRPr lang="en-US" sz="4000" spc="-1">
              <a:solidFill>
                <a:srgbClr val="000000"/>
              </a:solidFill>
            </a:endParaRPr>
          </a:p>
        </p:txBody>
      </p:sp>
      <p:sp>
        <p:nvSpPr>
          <p:cNvPr id="748" name="PlaceHolder 2">
            <a:extLst>
              <a:ext uri="{FF2B5EF4-FFF2-40B4-BE49-F238E27FC236}">
                <a16:creationId xmlns:a16="http://schemas.microsoft.com/office/drawing/2014/main" id="{1325FAF4-5C28-EFFE-C7FE-42EAD866E430}"/>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pic>
        <p:nvPicPr>
          <p:cNvPr id="106500" name="Picture 2" descr="Gráficos vectoriales gratis de Dardo">
            <a:extLst>
              <a:ext uri="{FF2B5EF4-FFF2-40B4-BE49-F238E27FC236}">
                <a16:creationId xmlns:a16="http://schemas.microsoft.com/office/drawing/2014/main" id="{1B1EDD7A-9F12-BC85-2ADB-9346CF9E2B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0100" y="2951163"/>
            <a:ext cx="3525838" cy="390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PlaceHolder 1">
            <a:extLst>
              <a:ext uri="{FF2B5EF4-FFF2-40B4-BE49-F238E27FC236}">
                <a16:creationId xmlns:a16="http://schemas.microsoft.com/office/drawing/2014/main" id="{FEA2B92E-5E22-7AE2-6DD8-4707340AD1A5}"/>
              </a:ext>
            </a:extLst>
          </p:cNvPr>
          <p:cNvSpPr>
            <a:spLocks noGrp="1"/>
          </p:cNvSpPr>
          <p:nvPr>
            <p:ph type="title"/>
          </p:nvPr>
        </p:nvSpPr>
        <p:spPr>
          <a:xfrm>
            <a:off x="1223963" y="55563"/>
            <a:ext cx="64738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POR SU NIVEL DE ABSTRACCIÓN</a:t>
            </a:r>
            <a:endParaRPr lang="en-US" sz="2800" spc="-1">
              <a:solidFill>
                <a:srgbClr val="000000"/>
              </a:solidFill>
            </a:endParaRPr>
          </a:p>
        </p:txBody>
      </p:sp>
      <p:sp>
        <p:nvSpPr>
          <p:cNvPr id="751" name="PlaceHolder 2">
            <a:extLst>
              <a:ext uri="{FF2B5EF4-FFF2-40B4-BE49-F238E27FC236}">
                <a16:creationId xmlns:a16="http://schemas.microsoft.com/office/drawing/2014/main" id="{D75ED8B5-7D62-219E-7428-A054C920B752}"/>
              </a:ext>
            </a:extLst>
          </p:cNvPr>
          <p:cNvSpPr>
            <a:spLocks noGrp="1"/>
          </p:cNvSpPr>
          <p:nvPr>
            <p:ph/>
          </p:nvPr>
        </p:nvSpPr>
        <p:spPr>
          <a:xfrm>
            <a:off x="1223963" y="760413"/>
            <a:ext cx="7751762" cy="5540375"/>
          </a:xfrm>
        </p:spPr>
        <p:txBody>
          <a:bodyPr anchor="t">
            <a:normAutofit fontScale="85000" lnSpcReduction="20000"/>
          </a:bodyPr>
          <a:lstStyle/>
          <a:p>
            <a:pPr marL="431800" indent="-323850" algn="l" eaLnBrk="0" fontAlgn="auto" hangingPunct="0">
              <a:spcBef>
                <a:spcPts val="2829"/>
              </a:spcBef>
              <a:buClr>
                <a:srgbClr val="000000"/>
              </a:buClr>
              <a:buSzPct val="45000"/>
              <a:buFont typeface="Wingdings" charset="2"/>
              <a:buChar char=""/>
            </a:pPr>
            <a:r>
              <a:rPr lang="en-US" sz="2800" b="1" spc="-1">
                <a:ln w="9525" cap="flat" cmpd="sng" algn="ctr">
                  <a:noFill/>
                  <a:prstDash val="solid"/>
                  <a:round/>
                  <a:headEnd type="none" w="med" len="med"/>
                  <a:tailEnd type="none" w="med" len="med"/>
                </a:ln>
                <a:solidFill>
                  <a:srgbClr val="000000"/>
                </a:solidFill>
              </a:rPr>
              <a:t>Generales</a:t>
            </a:r>
            <a:endParaRPr lang="es-ES" sz="2800"/>
          </a:p>
          <a:p>
            <a:pPr marL="565150" lvl="5" indent="-457200" algn="l" eaLnBrk="0" fontAlgn="auto" hangingPunct="0">
              <a:spcBef>
                <a:spcPts val="2829"/>
              </a:spcBef>
              <a:buClr>
                <a:srgbClr val="000000"/>
              </a:buClr>
              <a:buSzPct val="45000"/>
              <a:buFont typeface="Arial" panose="020B0604020202020204" pitchFamily="34" charset="0"/>
              <a:buChar char="•"/>
            </a:pPr>
            <a:r>
              <a:rPr lang="en-US" sz="2600" kern="1200" spc="-1">
                <a:ln w="9525" cap="flat" cmpd="sng" algn="ctr">
                  <a:noFill/>
                  <a:prstDash val="solid"/>
                  <a:round/>
                  <a:headEnd type="none" w="med" len="med"/>
                  <a:tailEnd type="none" w="med" len="med"/>
                </a:ln>
                <a:solidFill>
                  <a:srgbClr val="000000"/>
                </a:solidFill>
                <a:latin typeface="Arial"/>
              </a:rPr>
              <a:t>Generales de etapa</a:t>
            </a:r>
            <a:endParaRPr lang="en-US" sz="2600" kern="1200" spc="-1">
              <a:solidFill>
                <a:srgbClr val="000000"/>
              </a:solidFill>
              <a:latin typeface="Arial"/>
              <a:cs typeface="Arial"/>
            </a:endParaRPr>
          </a:p>
          <a:p>
            <a:pPr marL="565150" lvl="5" indent="-457200" algn="l" eaLnBrk="0" fontAlgn="auto" hangingPunct="0">
              <a:spcBef>
                <a:spcPts val="2829"/>
              </a:spcBef>
              <a:buClr>
                <a:srgbClr val="000000"/>
              </a:buClr>
              <a:buSzPct val="45000"/>
              <a:buFont typeface="Arial" panose="020B0604020202020204" pitchFamily="34" charset="0"/>
              <a:buChar char="•"/>
            </a:pPr>
            <a:r>
              <a:rPr lang="en-US" sz="2600" kern="1200" spc="-1">
                <a:ln w="9525" cap="flat" cmpd="sng" algn="ctr">
                  <a:noFill/>
                  <a:prstDash val="solid"/>
                  <a:round/>
                  <a:headEnd type="none" w="med" len="med"/>
                  <a:tailEnd type="none" w="med" len="med"/>
                </a:ln>
                <a:solidFill>
                  <a:srgbClr val="000000"/>
                </a:solidFill>
                <a:latin typeface="Arial"/>
              </a:rPr>
              <a:t>Generales de área</a:t>
            </a:r>
            <a:endParaRPr lang="en-US" sz="2600" kern="1200" spc="-1">
              <a:solidFill>
                <a:srgbClr val="000000"/>
              </a:solidFill>
              <a:latin typeface="Arial"/>
              <a:cs typeface="Arial"/>
            </a:endParaRPr>
          </a:p>
          <a:p>
            <a:pPr marL="565150" lvl="5" indent="-457200" algn="l" eaLnBrk="0" fontAlgn="auto" hangingPunct="0">
              <a:spcBef>
                <a:spcPts val="2829"/>
              </a:spcBef>
              <a:buClr>
                <a:srgbClr val="000000"/>
              </a:buClr>
              <a:buSzPct val="45000"/>
              <a:buFont typeface="Arial" panose="020B0604020202020204" pitchFamily="34" charset="0"/>
              <a:buChar char="•"/>
            </a:pPr>
            <a:r>
              <a:rPr lang="en-US" sz="2600" kern="1200" spc="-1">
                <a:ln w="9525" cap="flat" cmpd="sng" algn="ctr">
                  <a:noFill/>
                  <a:prstDash val="solid"/>
                  <a:round/>
                  <a:headEnd type="none" w="med" len="med"/>
                  <a:tailEnd type="none" w="med" len="med"/>
                </a:ln>
                <a:solidFill>
                  <a:srgbClr val="000000"/>
                </a:solidFill>
                <a:latin typeface="Arial"/>
              </a:rPr>
              <a:t>Generales de ciclo</a:t>
            </a:r>
            <a:endParaRPr lang="en-US" sz="2600" kern="1200" spc="-1">
              <a:solidFill>
                <a:srgbClr val="000000"/>
              </a:solidFill>
              <a:latin typeface="Arial"/>
              <a:cs typeface="Arial"/>
            </a:endParaRPr>
          </a:p>
          <a:p>
            <a:pPr marL="431800" lvl="3" indent="-323850" algn="l" eaLnBrk="0" fontAlgn="auto" hangingPunct="0">
              <a:spcBef>
                <a:spcPts val="2829"/>
              </a:spcBef>
              <a:buClr>
                <a:srgbClr val="000000"/>
              </a:buClr>
              <a:buSzPct val="45000"/>
              <a:buFont typeface="Wingdings" charset="2"/>
              <a:buChar char=""/>
            </a:pPr>
            <a:r>
              <a:rPr lang="en-US" sz="2800" b="1" kern="1200" spc="-1">
                <a:ln w="9525" cap="flat" cmpd="sng" algn="ctr">
                  <a:noFill/>
                  <a:prstDash val="solid"/>
                  <a:round/>
                  <a:headEnd type="none" w="med" len="med"/>
                  <a:tailEnd type="none" w="med" len="med"/>
                </a:ln>
                <a:solidFill>
                  <a:srgbClr val="000000"/>
                </a:solidFill>
                <a:latin typeface="Arial"/>
                <a:cs typeface="Arial"/>
              </a:rPr>
              <a:t>Específicos (didácticos)</a:t>
            </a:r>
          </a:p>
          <a:p>
            <a:pPr marL="565150" lvl="3" indent="-457200" algn="l" eaLnBrk="0" fontAlgn="auto" hangingPunct="0">
              <a:spcBef>
                <a:spcPts val="2829"/>
              </a:spcBef>
              <a:buClr>
                <a:srgbClr val="000000"/>
              </a:buClr>
              <a:buSzPct val="45000"/>
              <a:buFont typeface="Arial" panose="020B0604020202020204" pitchFamily="34" charset="0"/>
              <a:buChar char="•"/>
            </a:pPr>
            <a:r>
              <a:rPr lang="en-US" sz="2600" kern="1200" spc="-1">
                <a:ln w="9525" cap="flat" cmpd="sng" algn="ctr">
                  <a:noFill/>
                  <a:prstDash val="solid"/>
                  <a:round/>
                  <a:headEnd type="none" w="med" len="med"/>
                  <a:tailEnd type="none" w="med" len="med"/>
                </a:ln>
                <a:solidFill>
                  <a:srgbClr val="000000"/>
                </a:solidFill>
                <a:latin typeface="Arial"/>
              </a:rPr>
              <a:t>Específicos de unidad didáctica</a:t>
            </a:r>
            <a:endParaRPr lang="en-US" sz="2600" kern="1200" spc="-1">
              <a:solidFill>
                <a:srgbClr val="000000"/>
              </a:solidFill>
              <a:latin typeface="Arial"/>
              <a:cs typeface="Arial"/>
            </a:endParaRPr>
          </a:p>
          <a:p>
            <a:pPr marL="565150" lvl="3" indent="-457200" algn="l" eaLnBrk="0" fontAlgn="auto" hangingPunct="0">
              <a:spcBef>
                <a:spcPts val="2829"/>
              </a:spcBef>
              <a:buClr>
                <a:srgbClr val="000000"/>
              </a:buClr>
              <a:buSzPct val="45000"/>
              <a:buFont typeface="Arial" panose="020B0604020202020204" pitchFamily="34" charset="0"/>
              <a:buChar char="•"/>
            </a:pPr>
            <a:r>
              <a:rPr lang="en-US" sz="2600" kern="1200" spc="-1">
                <a:ln w="9525" cap="flat" cmpd="sng" algn="ctr">
                  <a:noFill/>
                  <a:prstDash val="solid"/>
                  <a:round/>
                  <a:headEnd type="none" w="med" len="med"/>
                  <a:tailEnd type="none" w="med" len="med"/>
                </a:ln>
                <a:solidFill>
                  <a:srgbClr val="000000"/>
                </a:solidFill>
                <a:latin typeface="Arial"/>
              </a:rPr>
              <a:t>Específicos de sesión</a:t>
            </a:r>
            <a:endParaRPr lang="en-US" sz="2600" kern="1200" spc="-1">
              <a:solidFill>
                <a:srgbClr val="000000"/>
              </a:solidFill>
              <a:latin typeface="Arial"/>
              <a:cs typeface="Arial"/>
            </a:endParaRPr>
          </a:p>
          <a:p>
            <a:pPr marL="565150" lvl="3" indent="-457200" algn="l" eaLnBrk="0" fontAlgn="auto" hangingPunct="0">
              <a:spcBef>
                <a:spcPts val="2829"/>
              </a:spcBef>
              <a:buClr>
                <a:srgbClr val="000000"/>
              </a:buClr>
              <a:buSzPct val="45000"/>
              <a:buFont typeface="Arial" panose="020B0604020202020204" pitchFamily="34" charset="0"/>
              <a:buChar char="•"/>
            </a:pPr>
            <a:r>
              <a:rPr lang="en-US" sz="2600" kern="1200" spc="-1">
                <a:ln w="9525" cap="flat" cmpd="sng" algn="ctr">
                  <a:noFill/>
                  <a:prstDash val="solid"/>
                  <a:round/>
                  <a:headEnd type="none" w="med" len="med"/>
                  <a:tailEnd type="none" w="med" len="med"/>
                </a:ln>
                <a:solidFill>
                  <a:srgbClr val="000000"/>
                </a:solidFill>
                <a:latin typeface="Arial"/>
              </a:rPr>
              <a:t>Específicos de actividad</a:t>
            </a:r>
            <a:endParaRPr lang="en-US" sz="2600" kern="1200" spc="-1">
              <a:solidFill>
                <a:srgbClr val="000000"/>
              </a:solidFill>
              <a:latin typeface="Arial"/>
              <a:cs typeface="Arial"/>
            </a:endParaRPr>
          </a:p>
          <a:p>
            <a:pPr marL="431800" indent="-323850" algn="l" eaLnBrk="0" fontAlgn="auto" hangingPunct="0">
              <a:spcBef>
                <a:spcPts val="2829"/>
              </a:spcBef>
              <a:buClr>
                <a:srgbClr val="000000"/>
              </a:buClr>
              <a:buSzPct val="45000"/>
              <a:buFont typeface="Wingdings" charset="2"/>
              <a:buChar char=""/>
            </a:pPr>
            <a:r>
              <a:rPr lang="en-US" sz="2800" b="1" spc="-1">
                <a:ln w="9525" cap="flat" cmpd="sng" algn="ctr">
                  <a:noFill/>
                  <a:prstDash val="solid"/>
                  <a:round/>
                  <a:headEnd type="none" w="med" len="med"/>
                  <a:tailEnd type="none" w="med" len="med"/>
                </a:ln>
                <a:solidFill>
                  <a:srgbClr val="000000"/>
                </a:solidFill>
              </a:rPr>
              <a:t>Operativos</a:t>
            </a:r>
            <a:endParaRPr lang="en-US" sz="2800" b="1" spc="-1">
              <a:solidFill>
                <a:srgbClr val="000000"/>
              </a:solidFill>
              <a:cs typeface="Arial"/>
            </a:endParaRPr>
          </a:p>
        </p:txBody>
      </p:sp>
      <p:sp>
        <p:nvSpPr>
          <p:cNvPr id="752" name="PlaceHolder 3">
            <a:extLst>
              <a:ext uri="{FF2B5EF4-FFF2-40B4-BE49-F238E27FC236}">
                <a16:creationId xmlns:a16="http://schemas.microsoft.com/office/drawing/2014/main" id="{69941CBB-B940-4482-E7F9-6DA58DD27AF4}"/>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pic>
        <p:nvPicPr>
          <p:cNvPr id="107525" name="Picture 2" descr="Juego de muñecas rusas apilables">
            <a:extLst>
              <a:ext uri="{FF2B5EF4-FFF2-40B4-BE49-F238E27FC236}">
                <a16:creationId xmlns:a16="http://schemas.microsoft.com/office/drawing/2014/main" id="{6172BC95-3E7D-6B76-221C-E1B3F50B6E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4400" y="4283075"/>
            <a:ext cx="5962650"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5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5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5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751">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751">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75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PlaceHolder 1">
            <a:extLst>
              <a:ext uri="{FF2B5EF4-FFF2-40B4-BE49-F238E27FC236}">
                <a16:creationId xmlns:a16="http://schemas.microsoft.com/office/drawing/2014/main" id="{8B8EC0CC-560C-9101-E338-7A9645C925C7}"/>
              </a:ext>
            </a:extLst>
          </p:cNvPr>
          <p:cNvSpPr>
            <a:spLocks noGrp="1"/>
          </p:cNvSpPr>
          <p:nvPr>
            <p:ph type="title"/>
          </p:nvPr>
        </p:nvSpPr>
        <p:spPr>
          <a:xfrm>
            <a:off x="1422400" y="469900"/>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POR SU NIVEL DE EXIGENCIA</a:t>
            </a:r>
            <a:endParaRPr lang="en-US" sz="2800" spc="-1">
              <a:solidFill>
                <a:srgbClr val="000000"/>
              </a:solidFill>
            </a:endParaRPr>
          </a:p>
        </p:txBody>
      </p:sp>
      <p:sp>
        <p:nvSpPr>
          <p:cNvPr id="757" name="PlaceHolder 2">
            <a:extLst>
              <a:ext uri="{FF2B5EF4-FFF2-40B4-BE49-F238E27FC236}">
                <a16:creationId xmlns:a16="http://schemas.microsoft.com/office/drawing/2014/main" id="{CAFF7C30-26D6-6533-C662-C63717B5A318}"/>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Mínimos</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Optativos</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De ampliación</a:t>
            </a:r>
            <a:endParaRPr lang="en-US" sz="2800" spc="-1">
              <a:solidFill>
                <a:srgbClr val="000000"/>
              </a:solidFill>
            </a:endParaRPr>
          </a:p>
        </p:txBody>
      </p:sp>
      <p:sp>
        <p:nvSpPr>
          <p:cNvPr id="758" name="PlaceHolder 3">
            <a:extLst>
              <a:ext uri="{FF2B5EF4-FFF2-40B4-BE49-F238E27FC236}">
                <a16:creationId xmlns:a16="http://schemas.microsoft.com/office/drawing/2014/main" id="{1B3454E4-5AF0-772B-F00D-B9243BB6EA1B}"/>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pic>
        <p:nvPicPr>
          <p:cNvPr id="108549" name="Picture 4" descr="Gráficos vectoriales gratis de Smiley">
            <a:extLst>
              <a:ext uri="{FF2B5EF4-FFF2-40B4-BE49-F238E27FC236}">
                <a16:creationId xmlns:a16="http://schemas.microsoft.com/office/drawing/2014/main" id="{072E0C4C-61A5-BD41-3FD3-844B4588E3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flipV="1">
            <a:off x="4573588" y="1689100"/>
            <a:ext cx="11525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pic>
        <p:nvPicPr>
          <p:cNvPr id="108550" name="Picture 8" descr="Gráficos vectoriales gratis de Smiley">
            <a:extLst>
              <a:ext uri="{FF2B5EF4-FFF2-40B4-BE49-F238E27FC236}">
                <a16:creationId xmlns:a16="http://schemas.microsoft.com/office/drawing/2014/main" id="{5E74AF0D-F2B3-0326-0322-C5BD379C2A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3588" y="3182938"/>
            <a:ext cx="11525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pic>
        <p:nvPicPr>
          <p:cNvPr id="108551" name="Picture 4" descr="Gráficos vectoriales gratis de Smiley">
            <a:extLst>
              <a:ext uri="{FF2B5EF4-FFF2-40B4-BE49-F238E27FC236}">
                <a16:creationId xmlns:a16="http://schemas.microsoft.com/office/drawing/2014/main" id="{6245CE36-4A10-E32D-64B2-171C5F7E89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flipV="1">
            <a:off x="4567238" y="4645025"/>
            <a:ext cx="11525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8549"/>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75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855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5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85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PlaceHolder 1">
            <a:extLst>
              <a:ext uri="{FF2B5EF4-FFF2-40B4-BE49-F238E27FC236}">
                <a16:creationId xmlns:a16="http://schemas.microsoft.com/office/drawing/2014/main" id="{2F805752-C296-3E0E-83D7-279760E0E2D9}"/>
              </a:ext>
            </a:extLst>
          </p:cNvPr>
          <p:cNvSpPr>
            <a:spLocks noGrp="1"/>
          </p:cNvSpPr>
          <p:nvPr>
            <p:ph type="title"/>
          </p:nvPr>
        </p:nvSpPr>
        <p:spPr>
          <a:xfrm>
            <a:off x="1343025" y="436563"/>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POR SU NIVEL DE TEMPORALIZACIÓN</a:t>
            </a:r>
            <a:endParaRPr lang="en-US" sz="2800" spc="-1">
              <a:solidFill>
                <a:srgbClr val="000000"/>
              </a:solidFill>
            </a:endParaRPr>
          </a:p>
        </p:txBody>
      </p:sp>
      <p:sp>
        <p:nvSpPr>
          <p:cNvPr id="757" name="PlaceHolder 2">
            <a:extLst>
              <a:ext uri="{FF2B5EF4-FFF2-40B4-BE49-F238E27FC236}">
                <a16:creationId xmlns:a16="http://schemas.microsoft.com/office/drawing/2014/main" id="{94481C24-282E-A238-DC01-0EC4C87B2491}"/>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A largo plazo</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A medio plazo</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A corto plazo</a:t>
            </a:r>
            <a:endParaRPr lang="en-US" sz="2800" spc="-1">
              <a:solidFill>
                <a:srgbClr val="000000"/>
              </a:solidFill>
            </a:endParaRPr>
          </a:p>
        </p:txBody>
      </p:sp>
      <p:sp>
        <p:nvSpPr>
          <p:cNvPr id="758" name="PlaceHolder 3">
            <a:extLst>
              <a:ext uri="{FF2B5EF4-FFF2-40B4-BE49-F238E27FC236}">
                <a16:creationId xmlns:a16="http://schemas.microsoft.com/office/drawing/2014/main" id="{0F7791D5-9170-9163-2573-578A52BD5B41}"/>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pic>
        <p:nvPicPr>
          <p:cNvPr id="109573" name="Picture 4" descr="Gráficos vectoriales gratis de Activos del juego recopilados">
            <a:extLst>
              <a:ext uri="{FF2B5EF4-FFF2-40B4-BE49-F238E27FC236}">
                <a16:creationId xmlns:a16="http://schemas.microsoft.com/office/drawing/2014/main" id="{3DC4F621-0F09-F344-06B7-474DF44771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9875" y="3716338"/>
            <a:ext cx="1839913"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 name="PlaceHolder 1">
            <a:extLst>
              <a:ext uri="{FF2B5EF4-FFF2-40B4-BE49-F238E27FC236}">
                <a16:creationId xmlns:a16="http://schemas.microsoft.com/office/drawing/2014/main" id="{9C90C1CF-6FCF-DC95-9517-3EEC576930EF}"/>
              </a:ext>
            </a:extLst>
          </p:cNvPr>
          <p:cNvSpPr>
            <a:spLocks noGrp="1"/>
          </p:cNvSpPr>
          <p:nvPr>
            <p:ph type="title" idx="4294967295"/>
          </p:nvPr>
        </p:nvSpPr>
        <p:spPr>
          <a:xfrm>
            <a:off x="2519363" y="254000"/>
            <a:ext cx="8820150"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3. FORMULACIÓN DE OBJETIVOS</a:t>
            </a:r>
            <a:endParaRPr lang="en-US" sz="4000" spc="-1">
              <a:solidFill>
                <a:srgbClr val="000000"/>
              </a:solidFill>
            </a:endParaRPr>
          </a:p>
        </p:txBody>
      </p:sp>
      <p:sp>
        <p:nvSpPr>
          <p:cNvPr id="761" name="PlaceHolder 2">
            <a:extLst>
              <a:ext uri="{FF2B5EF4-FFF2-40B4-BE49-F238E27FC236}">
                <a16:creationId xmlns:a16="http://schemas.microsoft.com/office/drawing/2014/main" id="{06B5CEBD-0C28-45D5-DBD7-3FA4B8B1FEF0}"/>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pic>
        <p:nvPicPr>
          <p:cNvPr id="110596" name="Picture 2" descr="Gráficos vectoriales gratis de Nota">
            <a:extLst>
              <a:ext uri="{FF2B5EF4-FFF2-40B4-BE49-F238E27FC236}">
                <a16:creationId xmlns:a16="http://schemas.microsoft.com/office/drawing/2014/main" id="{2891E534-8B2F-0F77-7B5C-4BBFBC7A4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4338" y="2565400"/>
            <a:ext cx="4705350" cy="390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pic>
        <p:nvPicPr>
          <p:cNvPr id="110597" name="Picture 4" descr="Gráficos vectoriales gratis de Pluma de bola">
            <a:extLst>
              <a:ext uri="{FF2B5EF4-FFF2-40B4-BE49-F238E27FC236}">
                <a16:creationId xmlns:a16="http://schemas.microsoft.com/office/drawing/2014/main" id="{6B3AE03F-CEED-0099-D665-70B418B8D6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8750" y="3419475"/>
            <a:ext cx="1498600"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 name="PlaceHolder 1">
            <a:extLst>
              <a:ext uri="{FF2B5EF4-FFF2-40B4-BE49-F238E27FC236}">
                <a16:creationId xmlns:a16="http://schemas.microsoft.com/office/drawing/2014/main" id="{A33B40F4-BD2A-230E-CB78-CD49CB786582}"/>
              </a:ext>
            </a:extLst>
          </p:cNvPr>
          <p:cNvSpPr>
            <a:spLocks noGrp="1"/>
          </p:cNvSpPr>
          <p:nvPr>
            <p:ph type="title"/>
          </p:nvPr>
        </p:nvSpPr>
        <p:spPr>
          <a:xfrm>
            <a:off x="1408113" y="585788"/>
            <a:ext cx="9569450" cy="793750"/>
          </a:xfrm>
        </p:spPr>
        <p:txBody>
          <a:bodyPr/>
          <a:lstStyle/>
          <a:p>
            <a:pPr algn="l" eaLnBrk="0" fontAlgn="auto" hangingPunct="0">
              <a:buSzTx/>
              <a:buFontTx/>
              <a:buNone/>
            </a:pPr>
            <a:r>
              <a:rPr lang="es-ES" sz="2800" b="1" u="sng" spc="-1">
                <a:ln w="9525" cap="flat" cmpd="sng" algn="ctr">
                  <a:noFill/>
                  <a:prstDash val="solid"/>
                  <a:round/>
                  <a:headEnd type="none" w="med" len="med"/>
                  <a:tailEnd type="none" w="med" len="med"/>
                </a:ln>
                <a:solidFill>
                  <a:srgbClr val="000000"/>
                </a:solidFill>
              </a:rPr>
              <a:t>CONSIDERACIONES DE FORMULACIÓN DE OBJETIVOS DIDÁCTICOS</a:t>
            </a:r>
            <a:endParaRPr lang="en-US" sz="2800" b="1" u="sng" spc="-1">
              <a:solidFill>
                <a:srgbClr val="000000"/>
              </a:solidFill>
            </a:endParaRPr>
          </a:p>
        </p:txBody>
      </p:sp>
      <p:sp>
        <p:nvSpPr>
          <p:cNvPr id="764" name="PlaceHolder 2">
            <a:extLst>
              <a:ext uri="{FF2B5EF4-FFF2-40B4-BE49-F238E27FC236}">
                <a16:creationId xmlns:a16="http://schemas.microsoft.com/office/drawing/2014/main" id="{6F181E6B-C8A2-802B-2280-0D55150D2B4F}"/>
              </a:ext>
            </a:extLst>
          </p:cNvPr>
          <p:cNvSpPr>
            <a:spLocks noGrp="1"/>
          </p:cNvSpPr>
          <p:nvPr>
            <p:ph/>
          </p:nvPr>
        </p:nvSpPr>
        <p:spPr>
          <a:xfrm>
            <a:off x="1289050" y="2249488"/>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Coherencia con el nivel de concreción</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Explícitos</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En infinitivo</a:t>
            </a:r>
            <a:endParaRPr lang="en-US" sz="2800" spc="-1">
              <a:solidFill>
                <a:srgbClr val="000000"/>
              </a:solidFill>
            </a:endParaRPr>
          </a:p>
        </p:txBody>
      </p:sp>
      <p:sp>
        <p:nvSpPr>
          <p:cNvPr id="765" name="PlaceHolder 3">
            <a:extLst>
              <a:ext uri="{FF2B5EF4-FFF2-40B4-BE49-F238E27FC236}">
                <a16:creationId xmlns:a16="http://schemas.microsoft.com/office/drawing/2014/main" id="{2EFC2E3D-4F30-A1EF-55A2-9D65F18E06AE}"/>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2: Objetivos</a:t>
            </a:r>
            <a:endParaRPr lang="en-US" sz="1200" spc="-1">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6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6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6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00D452DF-6381-C052-42CA-76CC8A9D4953}"/>
              </a:ext>
            </a:extLst>
          </p:cNvPr>
          <p:cNvSpPr>
            <a:spLocks noGrp="1"/>
          </p:cNvSpPr>
          <p:nvPr>
            <p:ph type="title" idx="4294967295"/>
          </p:nvPr>
        </p:nvSpPr>
        <p:spPr>
          <a:xfrm>
            <a:off x="2820988" y="549275"/>
            <a:ext cx="7259637"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CONCEPTOS GENERALES</a:t>
            </a:r>
            <a:endParaRPr lang="en-US" sz="4000" spc="-1">
              <a:solidFill>
                <a:srgbClr val="000000"/>
              </a:solidFill>
            </a:endParaRPr>
          </a:p>
        </p:txBody>
      </p:sp>
      <p:sp>
        <p:nvSpPr>
          <p:cNvPr id="734" name="PlaceHolder 2">
            <a:extLst>
              <a:ext uri="{FF2B5EF4-FFF2-40B4-BE49-F238E27FC236}">
                <a16:creationId xmlns:a16="http://schemas.microsoft.com/office/drawing/2014/main" id="{A509A9A1-2EDE-CAB9-3336-A287435EE937}"/>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84996" name="Picture 4" descr="Gráficos vectoriales gratis de Brillante">
            <a:extLst>
              <a:ext uri="{FF2B5EF4-FFF2-40B4-BE49-F238E27FC236}">
                <a16:creationId xmlns:a16="http://schemas.microsoft.com/office/drawing/2014/main" id="{439DB013-A60D-8BE2-11F5-BC38370454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8363" y="3243263"/>
            <a:ext cx="4959350"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6EB88C2D-FF1B-C9B0-F621-538014B3A539}"/>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112643" name="Picture 2" descr="Gráficos vectoriales gratis de Signo de interrogación">
            <a:extLst>
              <a:ext uri="{FF2B5EF4-FFF2-40B4-BE49-F238E27FC236}">
                <a16:creationId xmlns:a16="http://schemas.microsoft.com/office/drawing/2014/main" id="{383D7FBF-633E-9AB9-858A-E79D171A11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Foto gratis figura feliz jugando con sus compañeros de trabajo">
            <a:extLst>
              <a:ext uri="{FF2B5EF4-FFF2-40B4-BE49-F238E27FC236}">
                <a16:creationId xmlns:a16="http://schemas.microsoft.com/office/drawing/2014/main" id="{98DCA5AB-25C8-451E-EFA2-5801C44312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609850"/>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DFD3C2D9-5D54-A480-C182-8389E68C28DC}"/>
              </a:ext>
            </a:extLst>
          </p:cNvPr>
          <p:cNvSpPr>
            <a:spLocks noGrp="1"/>
          </p:cNvSpPr>
          <p:nvPr>
            <p:ph type="title"/>
          </p:nvPr>
        </p:nvSpPr>
        <p:spPr>
          <a:xfrm>
            <a:off x="2727325" y="69850"/>
            <a:ext cx="7078663"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3: CONTENIDOS</a:t>
            </a:r>
          </a:p>
        </p:txBody>
      </p:sp>
      <p:sp>
        <p:nvSpPr>
          <p:cNvPr id="725" name="PlaceHolder 2">
            <a:extLst>
              <a:ext uri="{FF2B5EF4-FFF2-40B4-BE49-F238E27FC236}">
                <a16:creationId xmlns:a16="http://schemas.microsoft.com/office/drawing/2014/main" id="{B42EB37F-5378-E7D5-C351-7D8B21EF46E3}"/>
              </a:ext>
            </a:extLst>
          </p:cNvPr>
          <p:cNvSpPr>
            <a:spLocks noGrp="1"/>
          </p:cNvSpPr>
          <p:nvPr>
            <p:ph type="subTitle" idx="1"/>
          </p:nvPr>
        </p:nvSpPr>
        <p:spPr>
          <a:xfrm>
            <a:off x="2700338" y="1985963"/>
            <a:ext cx="4919662" cy="323850"/>
          </a:xfrm>
        </p:spPr>
        <p:txBody>
          <a:bodyPr/>
          <a:lstStyle/>
          <a:p>
            <a:pPr marL="0" indent="0" algn="ctr">
              <a:spcBef>
                <a:spcPts val="600"/>
              </a:spcBef>
              <a:buSzTx/>
              <a:buFontTx/>
              <a:buNone/>
              <a:tabLst>
                <a:tab pos="0" algn="l"/>
              </a:tabLst>
            </a:pPr>
            <a:r>
              <a:rPr lang="es-ES" altLang="es-ES" sz="1800">
                <a:solidFill>
                  <a:srgbClr val="000000"/>
                </a:solidFill>
              </a:rPr>
              <a:t>Asignatura: Introducción a la Educación Física</a:t>
            </a:r>
            <a:endParaRPr lang="es-ES" altLang="es-ES" sz="1800"/>
          </a:p>
        </p:txBody>
      </p:sp>
      <p:sp>
        <p:nvSpPr>
          <p:cNvPr id="726" name="PlaceHolder 3">
            <a:extLst>
              <a:ext uri="{FF2B5EF4-FFF2-40B4-BE49-F238E27FC236}">
                <a16:creationId xmlns:a16="http://schemas.microsoft.com/office/drawing/2014/main" id="{2A097C3A-17BA-18C9-B0DA-F70317742D36}"/>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7987F21E-E07F-A52C-1BEE-F318660CB7B3}"/>
              </a:ext>
            </a:extLst>
          </p:cNvPr>
          <p:cNvSpPr txBox="1"/>
          <p:nvPr/>
        </p:nvSpPr>
        <p:spPr>
          <a:xfrm>
            <a:off x="2725738" y="5360988"/>
            <a:ext cx="3836987" cy="10160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1000">
                <a:ln w="9525" cap="flat" cmpd="sng" algn="ctr">
                  <a:noFill/>
                  <a:prstDash val="solid"/>
                  <a:round/>
                  <a:headEnd type="none" w="med" len="med"/>
                  <a:tailEnd type="none" w="med" len="med"/>
                </a:ln>
                <a:solidFill>
                  <a:srgbClr val="000000"/>
                </a:solidFill>
                <a:latin typeface="Times New Roman"/>
                <a:cs typeface="Segoe UI"/>
              </a:rPr>
              <a:t>©2022 José Manuel Delfa de la Morena, Juan José Mijarra Murillo,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Nuria Romero Parra y Elena María Cáceres López De Andújar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Algunos derechos reservados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Este documento se distribuye bajo la licencia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“Atribución-CompartirIgual 4.0 Internacional” de Creative Commons,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solidFill>
                  <a:srgbClr val="000000"/>
                </a:solidFill>
                <a:latin typeface="Times New Roman"/>
                <a:cs typeface="Segoe UI"/>
              </a:rPr>
              <a:t> </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25CBAA87-9A41-3AA5-F2B9-230EA4F8F869}"/>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B0B77FED-9450-415F-CAD2-1BAFE1A1425C}"/>
              </a:ext>
            </a:extLst>
          </p:cNvPr>
          <p:cNvSpPr>
            <a:spLocks noGrp="1"/>
          </p:cNvSpPr>
          <p:nvPr>
            <p:ph/>
          </p:nvPr>
        </p:nvSpPr>
        <p:spPr>
          <a:xfrm>
            <a:off x="2449513" y="3076575"/>
            <a:ext cx="8874125" cy="1835150"/>
          </a:xfrm>
        </p:spPr>
        <p:txBody>
          <a:bodyPr anchor="b"/>
          <a:lstStyle/>
          <a:p>
            <a:pPr marL="432000" indent="-32400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Conceptos generales</a:t>
            </a:r>
            <a:endParaRPr lang="en-US" sz="2800" spc="-1">
              <a:solidFill>
                <a:srgbClr val="000000"/>
              </a:solidFill>
            </a:endParaRPr>
          </a:p>
          <a:p>
            <a:pPr marL="432000" indent="-32400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Bloque de contenidos </a:t>
            </a:r>
          </a:p>
        </p:txBody>
      </p:sp>
      <p:sp>
        <p:nvSpPr>
          <p:cNvPr id="731" name="PlaceHolder 3">
            <a:extLst>
              <a:ext uri="{FF2B5EF4-FFF2-40B4-BE49-F238E27FC236}">
                <a16:creationId xmlns:a16="http://schemas.microsoft.com/office/drawing/2014/main" id="{FAED7C91-92C2-377F-B43F-822A76FCD2FF}"/>
              </a:ext>
            </a:extLst>
          </p:cNvPr>
          <p:cNvSpPr>
            <a:spLocks noGrp="1"/>
          </p:cNvSpPr>
          <p:nvPr>
            <p:ph/>
          </p:nvPr>
        </p:nvSpPr>
        <p:spPr>
          <a:xfrm>
            <a:off x="322263" y="2112963"/>
            <a:ext cx="1687512"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3: Contenidos</a:t>
            </a:r>
            <a:endParaRPr lang="en-US" sz="1200" spc="-1">
              <a:solidFill>
                <a:srgbClr val="000000"/>
              </a:solidFill>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C3711809-20DA-6B03-5865-12F71F043825}"/>
              </a:ext>
            </a:extLst>
          </p:cNvPr>
          <p:cNvSpPr>
            <a:spLocks noGrp="1"/>
          </p:cNvSpPr>
          <p:nvPr>
            <p:ph type="title" idx="4294967295"/>
          </p:nvPr>
        </p:nvSpPr>
        <p:spPr>
          <a:xfrm>
            <a:off x="2820988" y="549275"/>
            <a:ext cx="7259637"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CONCEPTOS GENERALES</a:t>
            </a:r>
            <a:endParaRPr lang="en-US" sz="4000" spc="-1">
              <a:solidFill>
                <a:srgbClr val="000000"/>
              </a:solidFill>
            </a:endParaRPr>
          </a:p>
        </p:txBody>
      </p:sp>
      <p:sp>
        <p:nvSpPr>
          <p:cNvPr id="734" name="PlaceHolder 2">
            <a:extLst>
              <a:ext uri="{FF2B5EF4-FFF2-40B4-BE49-F238E27FC236}">
                <a16:creationId xmlns:a16="http://schemas.microsoft.com/office/drawing/2014/main" id="{730254CB-2BAB-09BA-9E3D-FBC03D3431F0}"/>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3: Contenidos</a:t>
            </a:r>
            <a:endParaRPr lang="en-US" sz="1200" spc="-1">
              <a:solidFill>
                <a:srgbClr val="000000"/>
              </a:solidFill>
            </a:endParaRPr>
          </a:p>
        </p:txBody>
      </p:sp>
      <p:pic>
        <p:nvPicPr>
          <p:cNvPr id="115716" name="Picture 4" descr="Gráficos vectoriales gratis de Brillante">
            <a:extLst>
              <a:ext uri="{FF2B5EF4-FFF2-40B4-BE49-F238E27FC236}">
                <a16:creationId xmlns:a16="http://schemas.microsoft.com/office/drawing/2014/main" id="{D74BEAA3-850A-5FB0-49B7-BED17DFF8F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8363" y="3243263"/>
            <a:ext cx="4959350"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A9335044-AFE6-111A-0E34-24B2C3627908}"/>
              </a:ext>
            </a:extLst>
          </p:cNvPr>
          <p:cNvSpPr>
            <a:spLocks noGrp="1"/>
          </p:cNvSpPr>
          <p:nvPr>
            <p:ph type="title"/>
          </p:nvPr>
        </p:nvSpPr>
        <p:spPr>
          <a:xfrm>
            <a:off x="1422400" y="55880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36" name="PlaceHolder 2">
            <a:extLst>
              <a:ext uri="{FF2B5EF4-FFF2-40B4-BE49-F238E27FC236}">
                <a16:creationId xmlns:a16="http://schemas.microsoft.com/office/drawing/2014/main" id="{1B2CB2E5-5CAB-12DF-B1EE-D376B2EE0009}"/>
              </a:ext>
            </a:extLst>
          </p:cNvPr>
          <p:cNvSpPr>
            <a:spLocks noGrp="1"/>
          </p:cNvSpPr>
          <p:nvPr>
            <p:ph/>
          </p:nvPr>
        </p:nvSpPr>
        <p:spPr>
          <a:xfrm>
            <a:off x="1065213" y="1382713"/>
            <a:ext cx="10828337" cy="5057775"/>
          </a:xfrm>
        </p:spPr>
        <p:txBody>
          <a:bodyPr anchor="t">
            <a:normAutofit/>
          </a:bodyPr>
          <a:lstStyle/>
          <a:p>
            <a:pPr marL="107950" algn="l" eaLnBrk="0" fontAlgn="auto" hangingPunct="0">
              <a:spcBef>
                <a:spcPts val="2829"/>
              </a:spcBef>
              <a:buClr>
                <a:srgbClr val="000000"/>
              </a:buClr>
              <a:buSzPct val="45000"/>
              <a:buFontTx/>
              <a:buNone/>
            </a:pPr>
            <a:endParaRPr lang="en-US" sz="2800" b="1"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Vázquez (2001)</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endParaRPr lang="en-US" sz="24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cs typeface="Arial"/>
              </a:rPr>
              <a:t>Otras definiciones de contenidos: César Coll, Decreto 61/2022</a:t>
            </a:r>
          </a:p>
        </p:txBody>
      </p:sp>
      <p:sp>
        <p:nvSpPr>
          <p:cNvPr id="738" name="PlaceHolder 3">
            <a:extLst>
              <a:ext uri="{FF2B5EF4-FFF2-40B4-BE49-F238E27FC236}">
                <a16:creationId xmlns:a16="http://schemas.microsoft.com/office/drawing/2014/main" id="{1B269DF3-05F3-D82B-FC40-075422EECA2F}"/>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3: Contenidos</a:t>
            </a:r>
            <a:endParaRPr lang="en-US" sz="1200" spc="-1">
              <a:solidFill>
                <a:srgbClr val="000000"/>
              </a:solidFill>
            </a:endParaRPr>
          </a:p>
        </p:txBody>
      </p:sp>
      <p:sp>
        <p:nvSpPr>
          <p:cNvPr id="11" name="CuadroTexto 10">
            <a:extLst>
              <a:ext uri="{FF2B5EF4-FFF2-40B4-BE49-F238E27FC236}">
                <a16:creationId xmlns:a16="http://schemas.microsoft.com/office/drawing/2014/main" id="{01220DDB-C8CD-79D1-6FA7-8803A47C829E}"/>
              </a:ext>
            </a:extLst>
          </p:cNvPr>
          <p:cNvSpPr txBox="1"/>
          <p:nvPr/>
        </p:nvSpPr>
        <p:spPr>
          <a:xfrm>
            <a:off x="4232275" y="1912938"/>
            <a:ext cx="7777163" cy="1938337"/>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r>
              <a:rPr lang="es-ES" sz="2400" spc="-1">
                <a:ln w="9525" cap="flat" cmpd="sng" algn="ctr">
                  <a:noFill/>
                  <a:prstDash val="solid"/>
                  <a:round/>
                  <a:headEnd type="none" w="med" len="med"/>
                  <a:tailEnd type="none" w="med" len="med"/>
                </a:ln>
                <a:solidFill>
                  <a:srgbClr val="000000"/>
                </a:solidFill>
              </a:rPr>
              <a:t>“Conjunto de conocimientos, saberes o formas culturales que se consideran esenciales para el desarrollo y socialización del alumnado, y cuya asimilación y apropiación de forma plena y correcta necesita de ayuda específica”</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53AFA1FF-B703-112B-01F6-0D7C9F3299D3}"/>
              </a:ext>
            </a:extLst>
          </p:cNvPr>
          <p:cNvSpPr>
            <a:spLocks noGrp="1"/>
          </p:cNvSpPr>
          <p:nvPr>
            <p:ph type="title"/>
          </p:nvPr>
        </p:nvSpPr>
        <p:spPr>
          <a:xfrm>
            <a:off x="1422400" y="55880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TIPOS</a:t>
            </a:r>
            <a:endParaRPr lang="en-US" sz="2800" spc="-1">
              <a:solidFill>
                <a:srgbClr val="000000"/>
              </a:solidFill>
            </a:endParaRPr>
          </a:p>
        </p:txBody>
      </p:sp>
      <p:sp>
        <p:nvSpPr>
          <p:cNvPr id="740" name="PlaceHolder 2">
            <a:extLst>
              <a:ext uri="{FF2B5EF4-FFF2-40B4-BE49-F238E27FC236}">
                <a16:creationId xmlns:a16="http://schemas.microsoft.com/office/drawing/2014/main" id="{9C2BC148-F80D-FB2F-A8DD-9AA9E264BB03}"/>
              </a:ext>
            </a:extLst>
          </p:cNvPr>
          <p:cNvSpPr>
            <a:spLocks noGrp="1"/>
          </p:cNvSpPr>
          <p:nvPr>
            <p:ph/>
          </p:nvPr>
        </p:nvSpPr>
        <p:spPr>
          <a:xfrm>
            <a:off x="1036638" y="1339850"/>
            <a:ext cx="11158537" cy="5057775"/>
          </a:xfrm>
        </p:spPr>
        <p:txBody>
          <a:bodyPr anchor="t">
            <a:normAutofit/>
          </a:bodyPr>
          <a:lstStyle/>
          <a:p>
            <a:pPr marL="107950" algn="l" eaLnBrk="0" fontAlgn="auto" hangingPunct="0">
              <a:spcBef>
                <a:spcPts val="2829"/>
              </a:spcBef>
              <a:buClr>
                <a:srgbClr val="000000"/>
              </a:buClr>
              <a:buSzPct val="45000"/>
              <a:buFontTx/>
              <a:buNone/>
            </a:pPr>
            <a:r>
              <a:rPr lang="en-US" sz="2800" b="1" spc="-1">
                <a:ln w="9525" cap="flat" cmpd="sng" algn="ctr">
                  <a:noFill/>
                  <a:prstDash val="solid"/>
                  <a:round/>
                  <a:headEnd type="none" w="med" len="med"/>
                  <a:tailEnd type="none" w="med" len="med"/>
                </a:ln>
                <a:solidFill>
                  <a:srgbClr val="000000"/>
                </a:solidFill>
                <a:cs typeface="Arial"/>
              </a:rPr>
              <a:t>Según su nivel de abstracción:</a:t>
            </a:r>
          </a:p>
          <a:p>
            <a:pPr marL="431800" indent="-32385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Contenidos generales </a:t>
            </a:r>
            <a:endParaRPr lang="en-US" sz="24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Contenidos específicos</a:t>
            </a:r>
            <a:endParaRPr lang="en-US" sz="2400" spc="-1">
              <a:solidFill>
                <a:srgbClr val="000000"/>
              </a:solidFill>
              <a:cs typeface="Arial"/>
            </a:endParaRPr>
          </a:p>
          <a:p>
            <a:pPr marL="107950" algn="l" eaLnBrk="0" fontAlgn="auto" hangingPunct="0">
              <a:spcBef>
                <a:spcPts val="2829"/>
              </a:spcBef>
              <a:buClr>
                <a:srgbClr val="000000"/>
              </a:buClr>
              <a:buSzPct val="45000"/>
              <a:buFontTx/>
              <a:buNone/>
            </a:pPr>
            <a:r>
              <a:rPr lang="en-US" sz="2800" b="1" spc="-1">
                <a:ln w="9525" cap="flat" cmpd="sng" algn="ctr">
                  <a:noFill/>
                  <a:prstDash val="solid"/>
                  <a:round/>
                  <a:headEnd type="none" w="med" len="med"/>
                  <a:tailEnd type="none" w="med" len="med"/>
                </a:ln>
                <a:solidFill>
                  <a:srgbClr val="000000"/>
                </a:solidFill>
              </a:rPr>
              <a:t>Según su naturaleza:</a:t>
            </a:r>
            <a:endParaRPr lang="en-US" sz="2800" b="1"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Conocimientos</a:t>
            </a:r>
            <a:endParaRPr lang="en-US" sz="24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Destrezas</a:t>
            </a:r>
            <a:endParaRPr lang="en-US" sz="24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Actitudes</a:t>
            </a:r>
            <a:endParaRPr lang="en-US" sz="24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endParaRPr lang="en-US" sz="2800" spc="-1">
              <a:solidFill>
                <a:srgbClr val="000000"/>
              </a:solidFill>
              <a:cs typeface="Arial"/>
            </a:endParaRPr>
          </a:p>
        </p:txBody>
      </p:sp>
      <p:sp>
        <p:nvSpPr>
          <p:cNvPr id="741" name="PlaceHolder 3">
            <a:extLst>
              <a:ext uri="{FF2B5EF4-FFF2-40B4-BE49-F238E27FC236}">
                <a16:creationId xmlns:a16="http://schemas.microsoft.com/office/drawing/2014/main" id="{79C9084F-6E97-8E66-0E3B-3F5983DC9610}"/>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3: Contenidos</a:t>
            </a:r>
            <a:endParaRPr lang="en-US" sz="1200" spc="-1">
              <a:solidFill>
                <a:srgbClr val="000000"/>
              </a:solidFill>
            </a:endParaRPr>
          </a:p>
        </p:txBody>
      </p:sp>
      <p:pic>
        <p:nvPicPr>
          <p:cNvPr id="117765" name="Imagen 2" descr="Icono&#10;&#10;Descripción generada automáticamente">
            <a:extLst>
              <a:ext uri="{FF2B5EF4-FFF2-40B4-BE49-F238E27FC236}">
                <a16:creationId xmlns:a16="http://schemas.microsoft.com/office/drawing/2014/main" id="{3288A319-668B-7236-6714-94044E16A0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3687" r="380" b="574"/>
          <a:stretch>
            <a:fillRect/>
          </a:stretch>
        </p:blipFill>
        <p:spPr bwMode="auto">
          <a:xfrm flipH="1">
            <a:off x="6470650" y="719138"/>
            <a:ext cx="4989513"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4F299D57-728B-9EA9-50D2-C1175C775CCE}"/>
              </a:ext>
            </a:extLst>
          </p:cNvPr>
          <p:cNvSpPr>
            <a:spLocks noGrp="1"/>
          </p:cNvSpPr>
          <p:nvPr>
            <p:ph type="title" idx="4294967295"/>
          </p:nvPr>
        </p:nvSpPr>
        <p:spPr>
          <a:xfrm>
            <a:off x="2820988" y="549275"/>
            <a:ext cx="7954962"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BLOQUES DE CONTENIDOS</a:t>
            </a:r>
            <a:endParaRPr lang="en-US" sz="4000" spc="-1">
              <a:solidFill>
                <a:srgbClr val="000000"/>
              </a:solidFill>
            </a:endParaRPr>
          </a:p>
        </p:txBody>
      </p:sp>
      <p:sp>
        <p:nvSpPr>
          <p:cNvPr id="748" name="PlaceHolder 2">
            <a:extLst>
              <a:ext uri="{FF2B5EF4-FFF2-40B4-BE49-F238E27FC236}">
                <a16:creationId xmlns:a16="http://schemas.microsoft.com/office/drawing/2014/main" id="{A199C86F-D0DB-B0CB-556E-8EF38C67748D}"/>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3: Contenidos</a:t>
            </a:r>
            <a:endParaRPr lang="en-US" sz="1200" spc="-1">
              <a:solidFill>
                <a:srgbClr val="000000"/>
              </a:solidFill>
            </a:endParaRPr>
          </a:p>
        </p:txBody>
      </p:sp>
      <p:pic>
        <p:nvPicPr>
          <p:cNvPr id="118788" name="Picture 2" descr="Gráficos vectoriales gratis de Laberinto">
            <a:extLst>
              <a:ext uri="{FF2B5EF4-FFF2-40B4-BE49-F238E27FC236}">
                <a16:creationId xmlns:a16="http://schemas.microsoft.com/office/drawing/2014/main" id="{2649308B-45E0-6477-5A0F-58C14B95D7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0238" y="3068638"/>
            <a:ext cx="6048375"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ceHolder 1">
            <a:extLst>
              <a:ext uri="{FF2B5EF4-FFF2-40B4-BE49-F238E27FC236}">
                <a16:creationId xmlns:a16="http://schemas.microsoft.com/office/drawing/2014/main" id="{528EE40E-8ED3-8C97-AAB8-3726A8F58A80}"/>
              </a:ext>
            </a:extLst>
          </p:cNvPr>
          <p:cNvSpPr txBox="1"/>
          <p:nvPr/>
        </p:nvSpPr>
        <p:spPr>
          <a:xfrm>
            <a:off x="1422400" y="558800"/>
            <a:ext cx="7121525" cy="615950"/>
          </a:xfrm>
          <a:prstGeom prst="rect">
            <a:avLst/>
          </a:prstGeom>
          <a:noFill/>
          <a:ln w="0">
            <a:noFill/>
          </a:ln>
        </p:spPr>
        <p:txBody>
          <a:bodyPr lIns="0" tIns="0" rIns="0" bIns="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n-US" sz="2800" b="1" u="sng" kern="0" spc="-1">
                <a:ln w="9525" cap="flat" cmpd="sng" algn="ctr">
                  <a:noFill/>
                  <a:prstDash val="solid"/>
                  <a:round/>
                  <a:headEnd type="none" w="med" len="med"/>
                  <a:tailEnd type="none" w="med" len="med"/>
                </a:ln>
                <a:solidFill>
                  <a:srgbClr val="000000"/>
                </a:solidFill>
              </a:rPr>
              <a:t>TAXONOMÍA DE HARROW</a:t>
            </a:r>
            <a:endParaRPr lang="es-ES"/>
          </a:p>
        </p:txBody>
      </p:sp>
      <p:sp>
        <p:nvSpPr>
          <p:cNvPr id="3" name="PlaceHolder 2">
            <a:extLst>
              <a:ext uri="{FF2B5EF4-FFF2-40B4-BE49-F238E27FC236}">
                <a16:creationId xmlns:a16="http://schemas.microsoft.com/office/drawing/2014/main" id="{E719A82B-5AEB-EAE6-852A-EDA5539C4DD1}"/>
              </a:ext>
            </a:extLst>
          </p:cNvPr>
          <p:cNvSpPr>
            <a:spLocks noGrp="1"/>
          </p:cNvSpPr>
          <p:nvPr>
            <p:ph type="title"/>
          </p:nvPr>
        </p:nvSpPr>
        <p:spPr>
          <a:xfrm>
            <a:off x="1079500" y="1800225"/>
            <a:ext cx="11158538" cy="5057775"/>
          </a:xfrm>
        </p:spPr>
        <p:txBody>
          <a:bodyPr anchor="t">
            <a:normAutofit/>
          </a:bodyPr>
          <a:lstStyle/>
          <a:p>
            <a:pPr marL="431800" indent="-323850">
              <a:spcBef>
                <a:spcPts val="2825"/>
              </a:spcBef>
              <a:buClr>
                <a:srgbClr val="000000"/>
              </a:buClr>
              <a:buSzPct val="45000"/>
              <a:buFont typeface="Wingdings" panose="05000000000000000000" pitchFamily="2" charset="2"/>
              <a:buChar char=""/>
            </a:pPr>
            <a:r>
              <a:rPr lang="en-US" altLang="es-ES" sz="2800">
                <a:solidFill>
                  <a:srgbClr val="000000"/>
                </a:solidFill>
              </a:rPr>
              <a:t>Nivel 1: movimientos reflejos</a:t>
            </a:r>
            <a:br>
              <a:rPr lang="en-US" altLang="es-ES" sz="2800">
                <a:solidFill>
                  <a:srgbClr val="000000"/>
                </a:solidFill>
              </a:rPr>
            </a:br>
            <a:br>
              <a:rPr lang="en-US" altLang="es-ES" sz="2800">
                <a:solidFill>
                  <a:srgbClr val="000000"/>
                </a:solidFill>
                <a:cs typeface="Arial" panose="020B0604020202020204" pitchFamily="34" charset="0"/>
              </a:rPr>
            </a:br>
            <a:r>
              <a:rPr lang="en-US" altLang="es-ES" sz="2800">
                <a:solidFill>
                  <a:srgbClr val="000000"/>
                </a:solidFill>
                <a:cs typeface="Arial" panose="020B0604020202020204" pitchFamily="34" charset="0"/>
              </a:rPr>
              <a:t>Nivel 2: movimientos fundamentales</a:t>
            </a:r>
            <a:br>
              <a:rPr lang="en-US" altLang="es-ES" sz="2800">
                <a:solidFill>
                  <a:srgbClr val="000000"/>
                </a:solidFill>
                <a:cs typeface="Arial" panose="020B0604020202020204" pitchFamily="34" charset="0"/>
              </a:rPr>
            </a:br>
            <a:br>
              <a:rPr lang="en-US" altLang="es-ES" sz="2800">
                <a:cs typeface="Arial" panose="020B0604020202020204" pitchFamily="34" charset="0"/>
              </a:rPr>
            </a:br>
            <a:br>
              <a:rPr lang="en-US" altLang="es-ES" sz="2800">
                <a:cs typeface="Arial" panose="020B0604020202020204" pitchFamily="34" charset="0"/>
              </a:rPr>
            </a:br>
            <a:r>
              <a:rPr lang="en-US" altLang="es-ES" sz="2200">
                <a:solidFill>
                  <a:srgbClr val="000000"/>
                </a:solidFill>
                <a:cs typeface="Arial" panose="020B0604020202020204" pitchFamily="34" charset="0"/>
              </a:rPr>
              <a:t>(ESTOS NIVELES SE ADQUIEREN DE FORMA INNATA)</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 name="PlaceHolder 2">
            <a:extLst>
              <a:ext uri="{FF2B5EF4-FFF2-40B4-BE49-F238E27FC236}">
                <a16:creationId xmlns:a16="http://schemas.microsoft.com/office/drawing/2014/main" id="{BC283A89-F076-1664-38D4-2DBB1DC1A056}"/>
              </a:ext>
            </a:extLst>
          </p:cNvPr>
          <p:cNvSpPr>
            <a:spLocks noGrp="1"/>
          </p:cNvSpPr>
          <p:nvPr>
            <p:ph/>
          </p:nvPr>
        </p:nvSpPr>
        <p:spPr>
          <a:xfrm>
            <a:off x="1138238" y="1598613"/>
            <a:ext cx="11158537" cy="5057775"/>
          </a:xfrm>
        </p:spPr>
        <p:txBody>
          <a:bodyPr anchor="t">
            <a:normAutofit/>
          </a:bodyPr>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cs typeface="Arial"/>
              </a:rPr>
              <a:t>Nivel 3: actitudes perceptivas</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Nivel 4: aptitudes físicas</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cs typeface="Arial"/>
              </a:rPr>
              <a:t>Nivel 5: destreza de movimientos</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cs typeface="Arial"/>
              </a:rPr>
              <a:t>Nivel 6: comunicación no discursiva</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endParaRPr lang="en-US" sz="2800" spc="-1">
              <a:cs typeface="Arial"/>
            </a:endParaRPr>
          </a:p>
          <a:p>
            <a:pPr marL="107950" algn="l" eaLnBrk="0" fontAlgn="auto" hangingPunct="0">
              <a:spcBef>
                <a:spcPts val="2829"/>
              </a:spcBef>
              <a:buSzTx/>
              <a:buFontTx/>
              <a:buNone/>
            </a:pPr>
            <a:r>
              <a:rPr lang="en-US" sz="2200" spc="-1">
                <a:ln w="9525" cap="flat" cmpd="sng" algn="ctr">
                  <a:noFill/>
                  <a:prstDash val="solid"/>
                  <a:round/>
                  <a:headEnd type="none" w="med" len="med"/>
                  <a:tailEnd type="none" w="med" len="med"/>
                </a:ln>
                <a:solidFill>
                  <a:srgbClr val="000000"/>
                </a:solidFill>
                <a:cs typeface="Arial"/>
              </a:rPr>
              <a:t>(CONTENIDOS EN LOS QUE SE INCIDE EDUCATIVAMENTE EN EF)</a:t>
            </a:r>
            <a:endParaRPr lang="en-US" sz="2200"/>
          </a:p>
        </p:txBody>
      </p:sp>
      <p:sp>
        <p:nvSpPr>
          <p:cNvPr id="758" name="PlaceHolder 3">
            <a:extLst>
              <a:ext uri="{FF2B5EF4-FFF2-40B4-BE49-F238E27FC236}">
                <a16:creationId xmlns:a16="http://schemas.microsoft.com/office/drawing/2014/main" id="{242D0930-D643-15D3-90F4-3DBAF17DFCC5}"/>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3: Contenidos</a:t>
            </a:r>
            <a:endParaRPr lang="en-US" sz="1200" spc="-1">
              <a:solidFill>
                <a:srgbClr val="000000"/>
              </a:solidFill>
            </a:endParaRPr>
          </a:p>
        </p:txBody>
      </p:sp>
      <p:sp>
        <p:nvSpPr>
          <p:cNvPr id="7" name="PlaceHolder 1">
            <a:extLst>
              <a:ext uri="{FF2B5EF4-FFF2-40B4-BE49-F238E27FC236}">
                <a16:creationId xmlns:a16="http://schemas.microsoft.com/office/drawing/2014/main" id="{E5CDE790-91AE-D074-00C3-97EA8079A2E9}"/>
              </a:ext>
            </a:extLst>
          </p:cNvPr>
          <p:cNvSpPr txBox="1"/>
          <p:nvPr/>
        </p:nvSpPr>
        <p:spPr>
          <a:xfrm>
            <a:off x="1422400" y="558800"/>
            <a:ext cx="7121525" cy="615950"/>
          </a:xfrm>
          <a:prstGeom prst="rect">
            <a:avLst/>
          </a:prstGeom>
          <a:noFill/>
          <a:ln w="0">
            <a:noFill/>
          </a:ln>
        </p:spPr>
        <p:txBody>
          <a:bodyPr lIns="0" tIns="0" rIns="0" bIns="0" anchor="ct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n-US" sz="2800" b="1" u="sng" kern="0" spc="-1">
                <a:ln w="9525" cap="flat" cmpd="sng" algn="ctr">
                  <a:noFill/>
                  <a:prstDash val="solid"/>
                  <a:round/>
                  <a:headEnd type="none" w="med" len="med"/>
                  <a:tailEnd type="none" w="med" len="med"/>
                </a:ln>
                <a:solidFill>
                  <a:srgbClr val="000000"/>
                </a:solidFill>
              </a:rPr>
              <a:t>TAXONOMÍA DE HARROW</a:t>
            </a:r>
            <a:endParaRPr lang="es-ES"/>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BF2C1347-40B4-A081-27EB-851D157FA38F}"/>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121859" name="Picture 2" descr="Gráficos vectoriales gratis de Signo de interrogación">
            <a:extLst>
              <a:ext uri="{FF2B5EF4-FFF2-40B4-BE49-F238E27FC236}">
                <a16:creationId xmlns:a16="http://schemas.microsoft.com/office/drawing/2014/main" id="{DDAC2043-941B-4311-3502-7CE35DA542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9B792265-45F1-BC7E-BB12-2AC80B6BC7C5}"/>
              </a:ext>
            </a:extLst>
          </p:cNvPr>
          <p:cNvSpPr>
            <a:spLocks noGrp="1"/>
          </p:cNvSpPr>
          <p:nvPr>
            <p:ph type="title"/>
          </p:nvPr>
        </p:nvSpPr>
        <p:spPr>
          <a:xfrm>
            <a:off x="1422400" y="55880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DEFINICIONES</a:t>
            </a:r>
            <a:endParaRPr lang="en-US" sz="2800" b="1" u="sng" spc="-1">
              <a:solidFill>
                <a:srgbClr val="000000"/>
              </a:solidFill>
              <a:cs typeface="Arial"/>
            </a:endParaRPr>
          </a:p>
        </p:txBody>
      </p:sp>
      <p:sp>
        <p:nvSpPr>
          <p:cNvPr id="736" name="PlaceHolder 2">
            <a:extLst>
              <a:ext uri="{FF2B5EF4-FFF2-40B4-BE49-F238E27FC236}">
                <a16:creationId xmlns:a16="http://schemas.microsoft.com/office/drawing/2014/main" id="{A9E6569F-6B9C-A823-A1D8-A47A2EF0A1D1}"/>
              </a:ext>
            </a:extLst>
          </p:cNvPr>
          <p:cNvSpPr>
            <a:spLocks noGrp="1"/>
          </p:cNvSpPr>
          <p:nvPr>
            <p:ph/>
          </p:nvPr>
        </p:nvSpPr>
        <p:spPr>
          <a:xfrm>
            <a:off x="1422400" y="1090613"/>
            <a:ext cx="11158538" cy="5057775"/>
          </a:xfrm>
        </p:spPr>
        <p:txBody>
          <a:bodyPr anchor="t">
            <a:normAutofit/>
          </a:bodyPr>
          <a:lstStyle/>
          <a:p>
            <a:pPr marL="565150" indent="-457200" algn="l" eaLnBrk="0" fontAlgn="auto" hangingPunct="0">
              <a:spcBef>
                <a:spcPts val="2829"/>
              </a:spcBef>
              <a:buClr>
                <a:srgbClr val="000000"/>
              </a:buClr>
              <a:buSzPct val="45000"/>
              <a:buFont typeface="Arial"/>
              <a:buChar char="•"/>
            </a:pPr>
            <a:endParaRPr lang="en-US" sz="2800" spc="-1">
              <a:solidFill>
                <a:srgbClr val="000000"/>
              </a:solidFill>
              <a:cs typeface="Arial"/>
            </a:endParaRPr>
          </a:p>
          <a:p>
            <a:pPr marL="565150" indent="-457200" algn="l" eaLnBrk="0" fontAlgn="auto" hangingPunct="0">
              <a:spcBef>
                <a:spcPts val="2829"/>
              </a:spcBef>
              <a:buClr>
                <a:srgbClr val="000000"/>
              </a:buClr>
              <a:buSzPct val="45000"/>
              <a:buFont typeface="Arial"/>
              <a:buChar char="•"/>
            </a:pPr>
            <a:r>
              <a:rPr lang="en-US" sz="2800" spc="-1">
                <a:ln w="9525" cap="flat" cmpd="sng" algn="ctr">
                  <a:noFill/>
                  <a:prstDash val="solid"/>
                  <a:round/>
                  <a:headEnd type="none" w="med" len="med"/>
                  <a:tailEnd type="none" w="med" len="med"/>
                </a:ln>
                <a:solidFill>
                  <a:srgbClr val="000000"/>
                </a:solidFill>
              </a:rPr>
              <a:t>Solas</a:t>
            </a:r>
            <a:endParaRPr lang="en-US" sz="2800" spc="-1">
              <a:solidFill>
                <a:srgbClr val="000000"/>
              </a:solidFill>
              <a:cs typeface="Arial"/>
            </a:endParaRPr>
          </a:p>
          <a:p>
            <a:pPr marL="565150" indent="-457200" algn="l" eaLnBrk="0" fontAlgn="auto" hangingPunct="0">
              <a:spcBef>
                <a:spcPts val="2829"/>
              </a:spcBef>
              <a:buClr>
                <a:srgbClr val="000000"/>
              </a:buClr>
              <a:buSzPct val="45000"/>
              <a:buFont typeface="Arial"/>
              <a:buChar char="•"/>
            </a:pPr>
            <a:endParaRPr lang="en-US" sz="1800" spc="-1">
              <a:solidFill>
                <a:srgbClr val="000000"/>
              </a:solidFill>
              <a:cs typeface="Arial"/>
            </a:endParaRPr>
          </a:p>
          <a:p>
            <a:pPr marL="565150" indent="-457200" algn="l" eaLnBrk="0" fontAlgn="auto" hangingPunct="0">
              <a:spcBef>
                <a:spcPts val="2829"/>
              </a:spcBef>
              <a:buClr>
                <a:srgbClr val="000000"/>
              </a:buClr>
              <a:buSzPct val="45000"/>
              <a:buFont typeface="Arial"/>
              <a:buChar char="•"/>
            </a:pPr>
            <a:endParaRPr lang="en-US" sz="1800" spc="-1">
              <a:solidFill>
                <a:srgbClr val="000000"/>
              </a:solidFill>
              <a:cs typeface="Arial"/>
            </a:endParaRPr>
          </a:p>
          <a:p>
            <a:pPr marL="565150" indent="-457200" algn="l" eaLnBrk="0" fontAlgn="auto" hangingPunct="0">
              <a:spcBef>
                <a:spcPts val="2829"/>
              </a:spcBef>
              <a:buClr>
                <a:srgbClr val="000000"/>
              </a:buClr>
              <a:buSzPct val="45000"/>
              <a:buFont typeface="Arial"/>
              <a:buChar char="•"/>
            </a:pPr>
            <a:endParaRPr lang="en-US" sz="1800" spc="-1">
              <a:solidFill>
                <a:srgbClr val="000000"/>
              </a:solidFill>
              <a:cs typeface="Arial"/>
            </a:endParaRPr>
          </a:p>
          <a:p>
            <a:pPr marL="565150" indent="-457200" algn="l" eaLnBrk="0" fontAlgn="auto" hangingPunct="0">
              <a:spcBef>
                <a:spcPts val="2829"/>
              </a:spcBef>
              <a:buClr>
                <a:srgbClr val="000000"/>
              </a:buClr>
              <a:buSzPct val="45000"/>
              <a:buFont typeface="Arial"/>
              <a:buChar char="•"/>
            </a:pPr>
            <a:endParaRPr lang="en-US" sz="1800" spc="-1">
              <a:solidFill>
                <a:srgbClr val="000000"/>
              </a:solidFill>
              <a:cs typeface="Arial"/>
            </a:endParaRPr>
          </a:p>
          <a:p>
            <a:pPr marL="565150" indent="-457200" algn="l" eaLnBrk="0" fontAlgn="auto" hangingPunct="0">
              <a:spcBef>
                <a:spcPts val="2829"/>
              </a:spcBef>
              <a:buClr>
                <a:srgbClr val="000000"/>
              </a:buClr>
              <a:buSzPct val="45000"/>
              <a:buFont typeface="Arial"/>
              <a:buChar char="•"/>
            </a:pPr>
            <a:r>
              <a:rPr lang="en-US" sz="2400" spc="-1">
                <a:ln w="9525" cap="flat" cmpd="sng" algn="ctr">
                  <a:noFill/>
                  <a:prstDash val="solid"/>
                  <a:round/>
                  <a:headEnd type="none" w="med" len="med"/>
                  <a:tailEnd type="none" w="med" len="med"/>
                </a:ln>
                <a:solidFill>
                  <a:srgbClr val="000000"/>
                </a:solidFill>
                <a:cs typeface="Arial"/>
              </a:rPr>
              <a:t>Otras definiciones de Educación Física: Calzada y Pienau</a:t>
            </a:r>
            <a:endParaRPr lang="en-US" sz="2400" spc="-1">
              <a:solidFill>
                <a:srgbClr val="000000"/>
              </a:solidFill>
              <a:cs typeface="Arial"/>
            </a:endParaRPr>
          </a:p>
        </p:txBody>
      </p:sp>
      <p:sp>
        <p:nvSpPr>
          <p:cNvPr id="738" name="PlaceHolder 3">
            <a:extLst>
              <a:ext uri="{FF2B5EF4-FFF2-40B4-BE49-F238E27FC236}">
                <a16:creationId xmlns:a16="http://schemas.microsoft.com/office/drawing/2014/main" id="{8D3258A1-9290-95F4-DC4B-FA16B13F9547}"/>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sp>
        <p:nvSpPr>
          <p:cNvPr id="14" name="CuadroTexto 13">
            <a:extLst>
              <a:ext uri="{FF2B5EF4-FFF2-40B4-BE49-F238E27FC236}">
                <a16:creationId xmlns:a16="http://schemas.microsoft.com/office/drawing/2014/main" id="{FA214473-B84F-3516-1AF5-D665DEB7435C}"/>
              </a:ext>
            </a:extLst>
          </p:cNvPr>
          <p:cNvSpPr txBox="1"/>
          <p:nvPr/>
        </p:nvSpPr>
        <p:spPr>
          <a:xfrm>
            <a:off x="3425825" y="1454150"/>
            <a:ext cx="8164513" cy="3046413"/>
          </a:xfrm>
          <a:prstGeom prst="rect">
            <a:avLst/>
          </a:prstGeom>
          <a:noFill/>
          <a:ln w="9525" cap="flat" cmpd="sng" algn="ctr">
            <a:noFill/>
            <a:prstDash val="solid"/>
            <a:round/>
            <a:headEnd type="none" w="med" len="med"/>
            <a:tailEnd type="none" w="med" len="med"/>
          </a:ln>
        </p:spPr>
        <p:txBody>
          <a:bodyPr>
            <a:spAutoFit/>
          </a:bodyPr>
          <a:lstStyle/>
          <a:p>
            <a:pPr algn="just" fontAlgn="auto"/>
            <a:r>
              <a:rPr lang="es-ES" sz="2400">
                <a:ln w="9525" cap="flat" cmpd="sng" algn="ctr">
                  <a:noFill/>
                  <a:prstDash val="solid"/>
                  <a:round/>
                  <a:headEnd type="none" w="med" len="med"/>
                  <a:tailEnd type="none" w="med" len="med"/>
                </a:ln>
                <a:latin typeface="+mj-lt"/>
                <a:ea typeface="SimSun"/>
              </a:rPr>
              <a:t>“La educación de la </a:t>
            </a:r>
            <a:r>
              <a:rPr lang="es-ES" sz="2400" b="1">
                <a:ln w="9525" cap="flat" cmpd="sng" algn="ctr">
                  <a:noFill/>
                  <a:prstDash val="solid"/>
                  <a:round/>
                  <a:headEnd type="none" w="med" len="med"/>
                  <a:tailEnd type="none" w="med" len="med"/>
                </a:ln>
                <a:latin typeface="+mj-lt"/>
                <a:ea typeface="SimSun"/>
              </a:rPr>
              <a:t>salud, del cuerpo-mente</a:t>
            </a:r>
            <a:r>
              <a:rPr lang="es-ES" sz="2400">
                <a:ln w="9525" cap="flat" cmpd="sng" algn="ctr">
                  <a:noFill/>
                  <a:prstDash val="solid"/>
                  <a:round/>
                  <a:headEnd type="none" w="med" len="med"/>
                  <a:tailEnd type="none" w="med" len="med"/>
                </a:ln>
                <a:latin typeface="+mj-lt"/>
                <a:ea typeface="SimSun"/>
              </a:rPr>
              <a:t>. Se debe enseñar los </a:t>
            </a:r>
            <a:r>
              <a:rPr lang="es-ES" sz="2400" b="1">
                <a:ln w="9525" cap="flat" cmpd="sng" algn="ctr">
                  <a:noFill/>
                  <a:prstDash val="solid"/>
                  <a:round/>
                  <a:headEnd type="none" w="med" len="med"/>
                  <a:tailEnd type="none" w="med" len="med"/>
                </a:ln>
                <a:latin typeface="+mj-lt"/>
                <a:ea typeface="SimSun"/>
              </a:rPr>
              <a:t>valores</a:t>
            </a:r>
            <a:r>
              <a:rPr lang="es-ES" sz="2400">
                <a:ln w="9525" cap="flat" cmpd="sng" algn="ctr">
                  <a:noFill/>
                  <a:prstDash val="solid"/>
                  <a:round/>
                  <a:headEnd type="none" w="med" len="med"/>
                  <a:tailEnd type="none" w="med" len="med"/>
                </a:ln>
                <a:latin typeface="+mj-lt"/>
                <a:ea typeface="SimSun"/>
              </a:rPr>
              <a:t> para que el alumno, futura persona social, tenga los conocimientos mínimos que le permitan </a:t>
            </a:r>
            <a:r>
              <a:rPr lang="es-ES" sz="2400" b="1">
                <a:ln w="9525" cap="flat" cmpd="sng" algn="ctr">
                  <a:noFill/>
                  <a:prstDash val="solid"/>
                  <a:round/>
                  <a:headEnd type="none" w="med" len="med"/>
                  <a:tailEnd type="none" w="med" len="med"/>
                </a:ln>
                <a:latin typeface="+mj-lt"/>
                <a:ea typeface="SimSun"/>
              </a:rPr>
              <a:t>cuidar su cuerpo y mantener su salud… </a:t>
            </a:r>
            <a:r>
              <a:rPr lang="es-ES" sz="2400">
                <a:ln w="9525" cap="flat" cmpd="sng" algn="ctr">
                  <a:noFill/>
                  <a:prstDash val="solid"/>
                  <a:round/>
                  <a:headEnd type="none" w="med" len="med"/>
                  <a:tailEnd type="none" w="med" len="med"/>
                </a:ln>
                <a:latin typeface="+mj-lt"/>
                <a:ea typeface="SimSun"/>
              </a:rPr>
              <a:t>y</a:t>
            </a:r>
            <a:r>
              <a:rPr lang="es-ES" sz="2400" b="1">
                <a:ln w="9525" cap="flat" cmpd="sng" algn="ctr">
                  <a:noFill/>
                  <a:prstDash val="solid"/>
                  <a:round/>
                  <a:headEnd type="none" w="med" len="med"/>
                  <a:tailEnd type="none" w="med" len="med"/>
                </a:ln>
                <a:latin typeface="+mj-lt"/>
                <a:ea typeface="SimSun"/>
              </a:rPr>
              <a:t> </a:t>
            </a:r>
            <a:r>
              <a:rPr lang="es-ES" sz="2400">
                <a:ln w="9525" cap="flat" cmpd="sng" algn="ctr">
                  <a:noFill/>
                  <a:prstDash val="solid"/>
                  <a:round/>
                  <a:headEnd type="none" w="med" len="med"/>
                  <a:tailEnd type="none" w="med" len="med"/>
                </a:ln>
                <a:latin typeface="+mj-lt"/>
                <a:ea typeface="SimSun"/>
              </a:rPr>
              <a:t>las </a:t>
            </a:r>
            <a:r>
              <a:rPr lang="es-ES" sz="2400" b="1">
                <a:ln w="9525" cap="flat" cmpd="sng" algn="ctr">
                  <a:noFill/>
                  <a:prstDash val="solid"/>
                  <a:round/>
                  <a:headEnd type="none" w="med" len="med"/>
                  <a:tailEnd type="none" w="med" len="med"/>
                </a:ln>
                <a:latin typeface="+mj-lt"/>
                <a:ea typeface="SimSun"/>
              </a:rPr>
              <a:t>bases motoras </a:t>
            </a:r>
            <a:r>
              <a:rPr lang="es-ES" sz="2400">
                <a:ln w="9525" cap="flat" cmpd="sng" algn="ctr">
                  <a:noFill/>
                  <a:prstDash val="solid"/>
                  <a:round/>
                  <a:headEnd type="none" w="med" len="med"/>
                  <a:tailEnd type="none" w="med" len="med"/>
                </a:ln>
                <a:latin typeface="+mj-lt"/>
                <a:ea typeface="SimSun"/>
              </a:rPr>
              <a:t>comunes a todos los deportes a fin de que los alumnos si deciden sus deportistas de competición lleguen con unos conocimientos motores básicos a todos los deportes”.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mph" presetSubtype="0" fill="hold" nodeType="clickEffect">
                                  <p:stCondLst>
                                    <p:cond delay="0"/>
                                  </p:stCondLst>
                                  <p:iterate type="lt">
                                    <p:tmPct val="4000"/>
                                  </p:iterate>
                                  <p:childTnLst>
                                    <p:set>
                                      <p:cBhvr>
                                        <p:cTn id="6" dur="500" fill="hold"/>
                                        <p:tgtEl>
                                          <p:spTgt spid="736">
                                            <p:txEl>
                                              <p:pRg st="1" end="1"/>
                                            </p:txEl>
                                          </p:spTgt>
                                        </p:tgtEl>
                                        <p:attrNameLst>
                                          <p:attrName>style.textDecorationUnderline</p:attrName>
                                        </p:attrNameLst>
                                      </p:cBhvr>
                                      <p:to>
                                        <p:strVal val="tru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8" presetClass="emph" presetSubtype="0" fill="hold" nodeType="clickEffect">
                                  <p:stCondLst>
                                    <p:cond delay="0"/>
                                  </p:stCondLst>
                                  <p:iterate type="lt">
                                    <p:tmPct val="4000"/>
                                  </p:iterate>
                                  <p:childTnLst>
                                    <p:set>
                                      <p:cBhvr>
                                        <p:cTn id="10" dur="500" fill="hold"/>
                                        <p:tgtEl>
                                          <p:spTgt spid="736">
                                            <p:txEl>
                                              <p:pRg st="6" end="6"/>
                                            </p:txEl>
                                          </p:spTgt>
                                        </p:tgtEl>
                                        <p:attrNameLst>
                                          <p:attrName>style.textDecorationUnderline</p:attrName>
                                        </p:attrNameLst>
                                      </p:cBhvr>
                                      <p:to>
                                        <p:strVal val="tru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descr="Foto gratis figura feliz jugando con sus compañeros de trabajo">
            <a:extLst>
              <a:ext uri="{FF2B5EF4-FFF2-40B4-BE49-F238E27FC236}">
                <a16:creationId xmlns:a16="http://schemas.microsoft.com/office/drawing/2014/main" id="{B38DFB11-35EA-BB2F-06C8-152CFF6008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597150"/>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9120594E-51C6-8200-F946-BE9518ACC1E7}"/>
              </a:ext>
            </a:extLst>
          </p:cNvPr>
          <p:cNvSpPr>
            <a:spLocks noGrp="1"/>
          </p:cNvSpPr>
          <p:nvPr>
            <p:ph type="title"/>
          </p:nvPr>
        </p:nvSpPr>
        <p:spPr>
          <a:xfrm>
            <a:off x="2727325" y="47625"/>
            <a:ext cx="7078663"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4: METODOLOGÍA</a:t>
            </a:r>
          </a:p>
        </p:txBody>
      </p:sp>
      <p:sp>
        <p:nvSpPr>
          <p:cNvPr id="725" name="PlaceHolder 2">
            <a:extLst>
              <a:ext uri="{FF2B5EF4-FFF2-40B4-BE49-F238E27FC236}">
                <a16:creationId xmlns:a16="http://schemas.microsoft.com/office/drawing/2014/main" id="{F375ED97-1611-B4EF-0BDE-D1B69FE49614}"/>
              </a:ext>
            </a:extLst>
          </p:cNvPr>
          <p:cNvSpPr>
            <a:spLocks noGrp="1"/>
          </p:cNvSpPr>
          <p:nvPr>
            <p:ph type="subTitle" idx="1"/>
          </p:nvPr>
        </p:nvSpPr>
        <p:spPr>
          <a:xfrm>
            <a:off x="2700338" y="1985963"/>
            <a:ext cx="4919662" cy="323850"/>
          </a:xfrm>
        </p:spPr>
        <p:txBody>
          <a:bodyPr/>
          <a:lstStyle/>
          <a:p>
            <a:pPr marL="0" indent="0" algn="ctr">
              <a:spcBef>
                <a:spcPts val="600"/>
              </a:spcBef>
              <a:buSzTx/>
              <a:buFontTx/>
              <a:buNone/>
              <a:tabLst>
                <a:tab pos="0" algn="l"/>
              </a:tabLst>
            </a:pPr>
            <a:r>
              <a:rPr lang="es-ES" altLang="es-ES" sz="1800">
                <a:solidFill>
                  <a:srgbClr val="000000"/>
                </a:solidFill>
              </a:rPr>
              <a:t>Asignatura: Introducción a la Educación Física</a:t>
            </a:r>
            <a:endParaRPr lang="es-ES" altLang="es-ES" sz="1800"/>
          </a:p>
        </p:txBody>
      </p:sp>
      <p:sp>
        <p:nvSpPr>
          <p:cNvPr id="726" name="PlaceHolder 3">
            <a:extLst>
              <a:ext uri="{FF2B5EF4-FFF2-40B4-BE49-F238E27FC236}">
                <a16:creationId xmlns:a16="http://schemas.microsoft.com/office/drawing/2014/main" id="{80A012FF-DF1C-3957-8A29-4A9FAF94503A}"/>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7987F21E-E07F-A52C-1BEE-F318660CB7B3}"/>
              </a:ext>
            </a:extLst>
          </p:cNvPr>
          <p:cNvSpPr txBox="1"/>
          <p:nvPr/>
        </p:nvSpPr>
        <p:spPr>
          <a:xfrm>
            <a:off x="2725738" y="5360988"/>
            <a:ext cx="3836987" cy="10160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1000">
                <a:ln w="9525" cap="flat" cmpd="sng" algn="ctr">
                  <a:noFill/>
                  <a:prstDash val="solid"/>
                  <a:round/>
                  <a:headEnd type="none" w="med" len="med"/>
                  <a:tailEnd type="none" w="med" len="med"/>
                </a:ln>
                <a:solidFill>
                  <a:srgbClr val="000000"/>
                </a:solidFill>
                <a:latin typeface="Times New Roman"/>
                <a:cs typeface="Segoe UI"/>
              </a:rPr>
              <a:t>©2022 José Manuel Delfa de la Morena, Juan José Mijarra Murillo,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Nuria Romero Parra y Elena María Cáceres López De Andújar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Algunos derechos reservados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Este documento se distribuye bajo la licencia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“Atribución-CompartirIgual 4.0 Internacional” de Creative Commons,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solidFill>
                  <a:srgbClr val="000000"/>
                </a:solidFill>
                <a:latin typeface="Times New Roman"/>
                <a:cs typeface="Segoe UI"/>
              </a:rPr>
              <a:t> </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5A558D00-701D-9DE8-94F2-12FA55081964}"/>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7054CE67-1C6B-AA87-C391-5FC902BAD8C4}"/>
              </a:ext>
            </a:extLst>
          </p:cNvPr>
          <p:cNvSpPr>
            <a:spLocks noGrp="1"/>
          </p:cNvSpPr>
          <p:nvPr>
            <p:ph/>
          </p:nvPr>
        </p:nvSpPr>
        <p:spPr>
          <a:xfrm>
            <a:off x="2482850" y="3522663"/>
            <a:ext cx="8874125" cy="1835150"/>
          </a:xfrm>
        </p:spPr>
        <p:txBody>
          <a:bodyPr anchor="b"/>
          <a:lstStyle/>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Conceptos generales</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Estilos de enseñanza</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Interacciones didácticas </a:t>
            </a:r>
            <a:endParaRPr lang="en-US" sz="2800" spc="-1">
              <a:solidFill>
                <a:srgbClr val="000000"/>
              </a:solidFill>
              <a:cs typeface="Arial"/>
            </a:endParaRPr>
          </a:p>
        </p:txBody>
      </p:sp>
      <p:sp>
        <p:nvSpPr>
          <p:cNvPr id="731" name="PlaceHolder 3">
            <a:extLst>
              <a:ext uri="{FF2B5EF4-FFF2-40B4-BE49-F238E27FC236}">
                <a16:creationId xmlns:a16="http://schemas.microsoft.com/office/drawing/2014/main" id="{6A2A06D0-1AFC-D7BD-1041-BEED9CD8DB72}"/>
              </a:ext>
            </a:extLst>
          </p:cNvPr>
          <p:cNvSpPr>
            <a:spLocks noGrp="1"/>
          </p:cNvSpPr>
          <p:nvPr>
            <p:ph/>
          </p:nvPr>
        </p:nvSpPr>
        <p:spPr>
          <a:xfrm>
            <a:off x="322263" y="2124075"/>
            <a:ext cx="1687512"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2938CF9C-9890-642F-D1C8-FB206B1D2351}"/>
              </a:ext>
            </a:extLst>
          </p:cNvPr>
          <p:cNvSpPr>
            <a:spLocks noGrp="1"/>
          </p:cNvSpPr>
          <p:nvPr>
            <p:ph type="title" idx="4294967295"/>
          </p:nvPr>
        </p:nvSpPr>
        <p:spPr>
          <a:xfrm>
            <a:off x="2566988" y="260350"/>
            <a:ext cx="8747125"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CONCEPTOS GENERALES</a:t>
            </a:r>
            <a:endParaRPr lang="en-US" sz="4000" spc="-1">
              <a:solidFill>
                <a:srgbClr val="000000"/>
              </a:solidFill>
            </a:endParaRPr>
          </a:p>
        </p:txBody>
      </p:sp>
      <p:sp>
        <p:nvSpPr>
          <p:cNvPr id="734" name="PlaceHolder 2">
            <a:extLst>
              <a:ext uri="{FF2B5EF4-FFF2-40B4-BE49-F238E27FC236}">
                <a16:creationId xmlns:a16="http://schemas.microsoft.com/office/drawing/2014/main" id="{1738BE77-F805-C3B8-BAE2-F068322787DA}"/>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p:txBody>
      </p:sp>
      <p:pic>
        <p:nvPicPr>
          <p:cNvPr id="124932" name="Picture 4" descr="Gráficos vectoriales gratis de Brillante">
            <a:extLst>
              <a:ext uri="{FF2B5EF4-FFF2-40B4-BE49-F238E27FC236}">
                <a16:creationId xmlns:a16="http://schemas.microsoft.com/office/drawing/2014/main" id="{1ED24D25-C61C-D198-224E-B6DEBC2F79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8363" y="3243263"/>
            <a:ext cx="4959350"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A6B4E3EF-36A9-4027-E726-99999361063C}"/>
              </a:ext>
            </a:extLst>
          </p:cNvPr>
          <p:cNvSpPr>
            <a:spLocks noGrp="1"/>
          </p:cNvSpPr>
          <p:nvPr>
            <p:ph type="title"/>
          </p:nvPr>
        </p:nvSpPr>
        <p:spPr>
          <a:xfrm>
            <a:off x="1192213" y="29845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36" name="PlaceHolder 2">
            <a:extLst>
              <a:ext uri="{FF2B5EF4-FFF2-40B4-BE49-F238E27FC236}">
                <a16:creationId xmlns:a16="http://schemas.microsoft.com/office/drawing/2014/main" id="{978CFCBA-B943-E771-A57F-4DDEE27AD64A}"/>
              </a:ext>
            </a:extLst>
          </p:cNvPr>
          <p:cNvSpPr>
            <a:spLocks noGrp="1"/>
          </p:cNvSpPr>
          <p:nvPr>
            <p:ph/>
          </p:nvPr>
        </p:nvSpPr>
        <p:spPr>
          <a:xfrm>
            <a:off x="1055688" y="1408113"/>
            <a:ext cx="5164137" cy="5057775"/>
          </a:xfrm>
        </p:spPr>
        <p:txBody>
          <a:bodyPr anchor="t">
            <a:normAutofit/>
          </a:bodyPr>
          <a:lstStyle/>
          <a:p>
            <a:pPr marL="107950" algn="l" eaLnBrk="0" fontAlgn="auto" hangingPunct="0">
              <a:spcBef>
                <a:spcPts val="2829"/>
              </a:spcBef>
              <a:buClr>
                <a:srgbClr val="000000"/>
              </a:buClr>
              <a:buSzPct val="45000"/>
              <a:buFontTx/>
              <a:buNone/>
            </a:pPr>
            <a:endParaRPr lang="en-US" sz="2800" b="1" spc="-1">
              <a:cs typeface="Arial"/>
            </a:endParaRPr>
          </a:p>
          <a:p>
            <a:pPr marL="431800" indent="-323850" algn="just" eaLnBrk="0" fontAlgn="auto" hangingPunct="0">
              <a:spcBef>
                <a:spcPts val="2829"/>
              </a:spcBef>
              <a:buClr>
                <a:srgbClr val="000000"/>
              </a:buClr>
              <a:buSzPct val="45000"/>
              <a:buFont typeface="Wingdings" charset="2"/>
              <a:buChar char=""/>
            </a:pPr>
            <a:r>
              <a:rPr lang="en-US" sz="2800" b="1" spc="-1">
                <a:ln w="9525" cap="flat" cmpd="sng" algn="ctr">
                  <a:noFill/>
                  <a:prstDash val="solid"/>
                  <a:round/>
                  <a:headEnd type="none" w="med" len="med"/>
                  <a:tailEnd type="none" w="med" len="med"/>
                </a:ln>
                <a:solidFill>
                  <a:srgbClr val="000000"/>
                </a:solidFill>
                <a:ea typeface="Arial"/>
                <a:cs typeface="Arial"/>
                <a:sym typeface="Wingdings"/>
              </a:rPr>
              <a:t>Delgado-Noguera (1991)</a:t>
            </a:r>
            <a:endParaRPr lang="es-ES" sz="2800" b="1" spc="-1">
              <a:solidFill>
                <a:srgbClr val="000000"/>
              </a:solidFill>
            </a:endParaRPr>
          </a:p>
        </p:txBody>
      </p:sp>
      <p:sp>
        <p:nvSpPr>
          <p:cNvPr id="738" name="PlaceHolder 3">
            <a:extLst>
              <a:ext uri="{FF2B5EF4-FFF2-40B4-BE49-F238E27FC236}">
                <a16:creationId xmlns:a16="http://schemas.microsoft.com/office/drawing/2014/main" id="{60AE671A-7F7E-BF9D-D724-049F285BA804}"/>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p:txBody>
      </p:sp>
      <p:sp>
        <p:nvSpPr>
          <p:cNvPr id="7" name="CuadroTexto 6">
            <a:extLst>
              <a:ext uri="{FF2B5EF4-FFF2-40B4-BE49-F238E27FC236}">
                <a16:creationId xmlns:a16="http://schemas.microsoft.com/office/drawing/2014/main" id="{AFF311D6-8C13-3EA1-335F-AA74C203074D}"/>
              </a:ext>
            </a:extLst>
          </p:cNvPr>
          <p:cNvSpPr txBox="1"/>
          <p:nvPr/>
        </p:nvSpPr>
        <p:spPr>
          <a:xfrm>
            <a:off x="5475288" y="2084388"/>
            <a:ext cx="6330950" cy="830262"/>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2400">
                <a:ln w="9525" cap="flat" cmpd="sng" algn="ctr">
                  <a:noFill/>
                  <a:prstDash val="solid"/>
                  <a:round/>
                  <a:headEnd type="none" w="med" len="med"/>
                  <a:tailEnd type="none" w="med" len="med"/>
                </a:ln>
                <a:solidFill>
                  <a:srgbClr val="000000"/>
                </a:solidFill>
                <a:latin typeface="+mj-lt"/>
                <a:ea typeface="SimSun"/>
              </a:rPr>
              <a:t>Camino que conduce al aprendizaje. Nexo de unión entre docente, alumno y contenido.</a:t>
            </a:r>
          </a:p>
        </p:txBody>
      </p:sp>
      <p:pic>
        <p:nvPicPr>
          <p:cNvPr id="125958" name="Picture 2" descr="Gráficos vectoriales gratis de Ocurrencia">
            <a:extLst>
              <a:ext uri="{FF2B5EF4-FFF2-40B4-BE49-F238E27FC236}">
                <a16:creationId xmlns:a16="http://schemas.microsoft.com/office/drawing/2014/main" id="{0528F466-9AFA-1A52-7FE8-95665499BE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0713" y="3455988"/>
            <a:ext cx="4354512" cy="335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 name="PlaceHolder 2">
            <a:extLst>
              <a:ext uri="{FF2B5EF4-FFF2-40B4-BE49-F238E27FC236}">
                <a16:creationId xmlns:a16="http://schemas.microsoft.com/office/drawing/2014/main" id="{6DF02ECF-4A59-30BD-39FC-E85BA87570A2}"/>
              </a:ext>
            </a:extLst>
          </p:cNvPr>
          <p:cNvSpPr>
            <a:spLocks noGrp="1"/>
          </p:cNvSpPr>
          <p:nvPr>
            <p:ph/>
          </p:nvPr>
        </p:nvSpPr>
        <p:spPr>
          <a:xfrm>
            <a:off x="1033463" y="249238"/>
            <a:ext cx="11158537" cy="4752975"/>
          </a:xfrm>
        </p:spPr>
        <p:txBody>
          <a:bodyPr anchor="t"/>
          <a:lstStyle/>
          <a:p>
            <a:pPr marL="431800" indent="-32385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Intervención didáctica</a:t>
            </a:r>
            <a:endParaRPr lang="en-US" sz="22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Estrategia pedagógica</a:t>
            </a:r>
            <a:endParaRPr lang="en-US" sz="22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Método</a:t>
            </a:r>
            <a:endParaRPr lang="en-US" sz="22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Procedimientos </a:t>
            </a:r>
            <a:endParaRPr lang="en-US" sz="22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Recurso de enseñanza </a:t>
            </a:r>
            <a:endParaRPr lang="en-US" sz="22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Técnica de enseñanza</a:t>
            </a:r>
            <a:endParaRPr lang="en-US" sz="22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Tipo de enseñanza </a:t>
            </a:r>
            <a:endParaRPr lang="en-US" sz="22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Estrategia de la práctica</a:t>
            </a:r>
            <a:endParaRPr lang="en-US" sz="22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Estilo de enseñanza</a:t>
            </a:r>
            <a:endParaRPr lang="en-US" sz="2200" spc="-1">
              <a:solidFill>
                <a:srgbClr val="000000"/>
              </a:solidFill>
              <a:cs typeface="Arial"/>
            </a:endParaRPr>
          </a:p>
        </p:txBody>
      </p:sp>
      <p:sp>
        <p:nvSpPr>
          <p:cNvPr id="741" name="PlaceHolder 3">
            <a:extLst>
              <a:ext uri="{FF2B5EF4-FFF2-40B4-BE49-F238E27FC236}">
                <a16:creationId xmlns:a16="http://schemas.microsoft.com/office/drawing/2014/main" id="{9A1F6B4E-25DB-9C38-F76E-61CFDED443B8}"/>
              </a:ext>
            </a:extLst>
          </p:cNvPr>
          <p:cNvSpPr>
            <a:spLocks noGrp="1"/>
          </p:cNvSpPr>
          <p:nvPr>
            <p:ph/>
          </p:nvPr>
        </p:nvSpPr>
        <p:spPr>
          <a:xfrm>
            <a:off x="1271588" y="6557963"/>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26980" name="Imagen 2" descr="Icono&#10;&#10;Descripción generada automáticamente">
            <a:extLst>
              <a:ext uri="{FF2B5EF4-FFF2-40B4-BE49-F238E27FC236}">
                <a16:creationId xmlns:a16="http://schemas.microsoft.com/office/drawing/2014/main" id="{FDE00630-9087-B3AF-379F-C8166D6061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0313" y="822325"/>
            <a:ext cx="4716462"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mph" presetSubtype="0" fill="hold" nodeType="clickEffect">
                                  <p:stCondLst>
                                    <p:cond delay="0"/>
                                  </p:stCondLst>
                                  <p:iterate type="lt">
                                    <p:tmPct val="4000"/>
                                  </p:iterate>
                                  <p:childTnLst>
                                    <p:set>
                                      <p:cBhvr>
                                        <p:cTn id="6" dur="500" fill="hold"/>
                                        <p:tgtEl>
                                          <p:spTgt spid="740">
                                            <p:txEl>
                                              <p:pRg st="0" end="0"/>
                                            </p:txEl>
                                          </p:spTgt>
                                        </p:tgtEl>
                                        <p:attrNameLst>
                                          <p:attrName>style.textDecorationUnderline</p:attrName>
                                        </p:attrNameLst>
                                      </p:cBhvr>
                                      <p:to>
                                        <p:strVal val="tru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8" presetClass="emph" presetSubtype="0" fill="hold" nodeType="clickEffect">
                                  <p:stCondLst>
                                    <p:cond delay="0"/>
                                  </p:stCondLst>
                                  <p:iterate type="lt">
                                    <p:tmPct val="4000"/>
                                  </p:iterate>
                                  <p:childTnLst>
                                    <p:set>
                                      <p:cBhvr>
                                        <p:cTn id="10" dur="500" fill="hold"/>
                                        <p:tgtEl>
                                          <p:spTgt spid="740">
                                            <p:txEl>
                                              <p:pRg st="1" end="1"/>
                                            </p:txEl>
                                          </p:spTgt>
                                        </p:tgtEl>
                                        <p:attrNameLst>
                                          <p:attrName>style.textDecorationUnderline</p:attrName>
                                        </p:attrNameLst>
                                      </p:cBhvr>
                                      <p:to>
                                        <p:strVal val="tru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8" presetClass="emph" presetSubtype="0" fill="hold" nodeType="clickEffect">
                                  <p:stCondLst>
                                    <p:cond delay="0"/>
                                  </p:stCondLst>
                                  <p:iterate type="lt">
                                    <p:tmPct val="4000"/>
                                  </p:iterate>
                                  <p:childTnLst>
                                    <p:set>
                                      <p:cBhvr>
                                        <p:cTn id="14" dur="500" fill="hold"/>
                                        <p:tgtEl>
                                          <p:spTgt spid="740">
                                            <p:txEl>
                                              <p:pRg st="2" end="2"/>
                                            </p:txEl>
                                          </p:spTgt>
                                        </p:tgtEl>
                                        <p:attrNameLst>
                                          <p:attrName>style.textDecorationUnderline</p:attrName>
                                        </p:attrNameLst>
                                      </p:cBhvr>
                                      <p:to>
                                        <p:strVal val="tru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mph" presetSubtype="0" fill="hold" nodeType="clickEffect">
                                  <p:stCondLst>
                                    <p:cond delay="0"/>
                                  </p:stCondLst>
                                  <p:iterate type="lt">
                                    <p:tmPct val="4000"/>
                                  </p:iterate>
                                  <p:childTnLst>
                                    <p:set>
                                      <p:cBhvr>
                                        <p:cTn id="18" dur="500" fill="hold"/>
                                        <p:tgtEl>
                                          <p:spTgt spid="740">
                                            <p:txEl>
                                              <p:pRg st="3" end="3"/>
                                            </p:txEl>
                                          </p:spTgt>
                                        </p:tgtEl>
                                        <p:attrNameLst>
                                          <p:attrName>style.textDecorationUnderline</p:attrName>
                                        </p:attrNameLst>
                                      </p:cBhvr>
                                      <p:to>
                                        <p:strVal val="tru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mph" presetSubtype="0" fill="hold" nodeType="clickEffect">
                                  <p:stCondLst>
                                    <p:cond delay="0"/>
                                  </p:stCondLst>
                                  <p:iterate type="lt">
                                    <p:tmPct val="4000"/>
                                  </p:iterate>
                                  <p:childTnLst>
                                    <p:set>
                                      <p:cBhvr>
                                        <p:cTn id="22" dur="500" fill="hold"/>
                                        <p:tgtEl>
                                          <p:spTgt spid="740">
                                            <p:txEl>
                                              <p:pRg st="4" end="4"/>
                                            </p:txEl>
                                          </p:spTgt>
                                        </p:tgtEl>
                                        <p:attrNameLst>
                                          <p:attrName>style.textDecorationUnderline</p:attrName>
                                        </p:attrNameLst>
                                      </p:cBhvr>
                                      <p:to>
                                        <p:strVal val="tru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8" presetClass="emph" presetSubtype="0" fill="hold" nodeType="clickEffect">
                                  <p:stCondLst>
                                    <p:cond delay="0"/>
                                  </p:stCondLst>
                                  <p:iterate type="lt">
                                    <p:tmPct val="4000"/>
                                  </p:iterate>
                                  <p:childTnLst>
                                    <p:set>
                                      <p:cBhvr>
                                        <p:cTn id="26" dur="500" fill="hold"/>
                                        <p:tgtEl>
                                          <p:spTgt spid="740">
                                            <p:txEl>
                                              <p:pRg st="5" end="5"/>
                                            </p:txEl>
                                          </p:spTgt>
                                        </p:tgtEl>
                                        <p:attrNameLst>
                                          <p:attrName>style.textDecorationUnderline</p:attrName>
                                        </p:attrNameLst>
                                      </p:cBhvr>
                                      <p:to>
                                        <p:strVal val="tru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8" presetClass="emph" presetSubtype="0" fill="hold" nodeType="clickEffect">
                                  <p:stCondLst>
                                    <p:cond delay="0"/>
                                  </p:stCondLst>
                                  <p:iterate type="lt">
                                    <p:tmPct val="4000"/>
                                  </p:iterate>
                                  <p:childTnLst>
                                    <p:set>
                                      <p:cBhvr>
                                        <p:cTn id="30" dur="500" fill="hold"/>
                                        <p:tgtEl>
                                          <p:spTgt spid="740">
                                            <p:txEl>
                                              <p:pRg st="6" end="6"/>
                                            </p:txEl>
                                          </p:spTgt>
                                        </p:tgtEl>
                                        <p:attrNameLst>
                                          <p:attrName>style.textDecorationUnderline</p:attrName>
                                        </p:attrNameLst>
                                      </p:cBhvr>
                                      <p:to>
                                        <p:strVal val="tru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8" presetClass="emph" presetSubtype="0" fill="hold" nodeType="clickEffect">
                                  <p:stCondLst>
                                    <p:cond delay="0"/>
                                  </p:stCondLst>
                                  <p:iterate type="lt">
                                    <p:tmPct val="4000"/>
                                  </p:iterate>
                                  <p:childTnLst>
                                    <p:set>
                                      <p:cBhvr>
                                        <p:cTn id="34" dur="500" fill="hold"/>
                                        <p:tgtEl>
                                          <p:spTgt spid="740">
                                            <p:txEl>
                                              <p:pRg st="7" end="7"/>
                                            </p:txEl>
                                          </p:spTgt>
                                        </p:tgtEl>
                                        <p:attrNameLst>
                                          <p:attrName>style.textDecorationUnderline</p:attrName>
                                        </p:attrNameLst>
                                      </p:cBhvr>
                                      <p:to>
                                        <p:strVal val="tru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8" presetClass="emph" presetSubtype="0" fill="hold" nodeType="clickEffect">
                                  <p:stCondLst>
                                    <p:cond delay="0"/>
                                  </p:stCondLst>
                                  <p:iterate type="lt">
                                    <p:tmPct val="4000"/>
                                  </p:iterate>
                                  <p:childTnLst>
                                    <p:set>
                                      <p:cBhvr>
                                        <p:cTn id="38" dur="500" fill="hold"/>
                                        <p:tgtEl>
                                          <p:spTgt spid="740">
                                            <p:txEl>
                                              <p:pRg st="8" end="8"/>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9CC33564-2499-03DF-D0F5-35939B8C6ACD}"/>
              </a:ext>
            </a:extLst>
          </p:cNvPr>
          <p:cNvSpPr>
            <a:spLocks noGrp="1"/>
          </p:cNvSpPr>
          <p:nvPr>
            <p:ph type="title" idx="4294967295"/>
          </p:nvPr>
        </p:nvSpPr>
        <p:spPr>
          <a:xfrm>
            <a:off x="2820988" y="549275"/>
            <a:ext cx="7954962"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ESTILOS DE ENSEÑANZA</a:t>
            </a:r>
            <a:endParaRPr lang="en-US" sz="4000" spc="-1">
              <a:solidFill>
                <a:srgbClr val="000000"/>
              </a:solidFill>
            </a:endParaRPr>
          </a:p>
        </p:txBody>
      </p:sp>
      <p:sp>
        <p:nvSpPr>
          <p:cNvPr id="748" name="PlaceHolder 2">
            <a:extLst>
              <a:ext uri="{FF2B5EF4-FFF2-40B4-BE49-F238E27FC236}">
                <a16:creationId xmlns:a16="http://schemas.microsoft.com/office/drawing/2014/main" id="{CEB788C3-2E2E-B8EE-A4CB-307B092E9EB8}"/>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p:txBody>
      </p:sp>
      <p:pic>
        <p:nvPicPr>
          <p:cNvPr id="128004" name="Picture 2" descr="Gráficos vectoriales gratis de Profesor">
            <a:extLst>
              <a:ext uri="{FF2B5EF4-FFF2-40B4-BE49-F238E27FC236}">
                <a16:creationId xmlns:a16="http://schemas.microsoft.com/office/drawing/2014/main" id="{E81559CE-649E-F254-4B55-00009D8369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1900" y="3649663"/>
            <a:ext cx="2717800" cy="317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3C1F26DC-B8B2-30D0-ACCA-2BDB4C7C03EE}"/>
              </a:ext>
            </a:extLst>
          </p:cNvPr>
          <p:cNvSpPr>
            <a:spLocks noGrp="1"/>
          </p:cNvSpPr>
          <p:nvPr>
            <p:ph type="title"/>
          </p:nvPr>
        </p:nvSpPr>
        <p:spPr>
          <a:xfrm>
            <a:off x="1271588" y="115888"/>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CLASIFICACIÓN SEGÚN MUSKA MOSSTON</a:t>
            </a:r>
            <a:endParaRPr lang="en-US" sz="2800" spc="-1">
              <a:solidFill>
                <a:srgbClr val="000000"/>
              </a:solidFill>
            </a:endParaRPr>
          </a:p>
        </p:txBody>
      </p:sp>
      <p:sp>
        <p:nvSpPr>
          <p:cNvPr id="740" name="PlaceHolder 2">
            <a:extLst>
              <a:ext uri="{FF2B5EF4-FFF2-40B4-BE49-F238E27FC236}">
                <a16:creationId xmlns:a16="http://schemas.microsoft.com/office/drawing/2014/main" id="{165C87E0-2DCD-61C6-1D7A-6D7A5DFEB397}"/>
              </a:ext>
            </a:extLst>
          </p:cNvPr>
          <p:cNvSpPr>
            <a:spLocks noGrp="1"/>
          </p:cNvSpPr>
          <p:nvPr>
            <p:ph/>
          </p:nvPr>
        </p:nvSpPr>
        <p:spPr>
          <a:xfrm>
            <a:off x="1033463" y="879475"/>
            <a:ext cx="11158537" cy="4752975"/>
          </a:xfrm>
        </p:spPr>
        <p:txBody>
          <a:bodyPr anchor="t"/>
          <a:lstStyle/>
          <a:p>
            <a:pPr marL="432000" indent="-32400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Mando directo</a:t>
            </a:r>
            <a:endParaRPr lang="en-US" sz="22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Asignación de tareas </a:t>
            </a:r>
          </a:p>
          <a:p>
            <a:pPr marL="432000" indent="-32400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Enseñanza recírpoca </a:t>
            </a:r>
          </a:p>
          <a:p>
            <a:pPr marL="432000" indent="-32400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Grupos reducidos </a:t>
            </a:r>
          </a:p>
          <a:p>
            <a:pPr marL="432000" indent="-32400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Programas individuales </a:t>
            </a:r>
          </a:p>
          <a:p>
            <a:pPr marL="432000" indent="-32400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Descubrimiento guiado </a:t>
            </a:r>
          </a:p>
          <a:p>
            <a:pPr marL="432000" indent="-32400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Resolución de problemas </a:t>
            </a:r>
          </a:p>
          <a:p>
            <a:pPr marL="432000" indent="-324000" algn="l" eaLnBrk="0" fontAlgn="auto" hangingPunct="0">
              <a:spcBef>
                <a:spcPts val="2829"/>
              </a:spcBef>
              <a:buClr>
                <a:srgbClr val="000000"/>
              </a:buClr>
              <a:buSzPct val="45000"/>
              <a:buFont typeface="Wingdings" charset="2"/>
              <a:buChar char=""/>
            </a:pPr>
            <a:r>
              <a:rPr lang="en-US" sz="2200" spc="-1">
                <a:ln w="9525" cap="flat" cmpd="sng" algn="ctr">
                  <a:noFill/>
                  <a:prstDash val="solid"/>
                  <a:round/>
                  <a:headEnd type="none" w="med" len="med"/>
                  <a:tailEnd type="none" w="med" len="med"/>
                </a:ln>
                <a:solidFill>
                  <a:srgbClr val="000000"/>
                </a:solidFill>
              </a:rPr>
              <a:t>Creatividad</a:t>
            </a:r>
            <a:endParaRPr lang="en-US" sz="2200" spc="-1">
              <a:solidFill>
                <a:srgbClr val="000000"/>
              </a:solidFill>
            </a:endParaRPr>
          </a:p>
        </p:txBody>
      </p:sp>
      <p:sp>
        <p:nvSpPr>
          <p:cNvPr id="741" name="PlaceHolder 3">
            <a:extLst>
              <a:ext uri="{FF2B5EF4-FFF2-40B4-BE49-F238E27FC236}">
                <a16:creationId xmlns:a16="http://schemas.microsoft.com/office/drawing/2014/main" id="{11EED31C-2145-FB29-3BB7-501440A4E307}"/>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29029" name="Picture 2" descr="Gráficos vectoriales gratis de Pixelchen">
            <a:extLst>
              <a:ext uri="{FF2B5EF4-FFF2-40B4-BE49-F238E27FC236}">
                <a16:creationId xmlns:a16="http://schemas.microsoft.com/office/drawing/2014/main" id="{9341B34C-2E8B-7B78-E439-57965898ED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3675" y="1362075"/>
            <a:ext cx="8120063" cy="548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4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4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40">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40">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40">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740">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74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A8A44F78-34ED-061D-12FC-3D0115B7E4C2}"/>
              </a:ext>
            </a:extLst>
          </p:cNvPr>
          <p:cNvSpPr>
            <a:spLocks noGrp="1"/>
          </p:cNvSpPr>
          <p:nvPr>
            <p:ph type="title" idx="4294967295"/>
          </p:nvPr>
        </p:nvSpPr>
        <p:spPr>
          <a:xfrm>
            <a:off x="2820988" y="549275"/>
            <a:ext cx="8170862"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3. INTERACCIONES DIDÁCTICAS</a:t>
            </a:r>
            <a:endParaRPr lang="en-US" sz="4000" spc="-1">
              <a:solidFill>
                <a:srgbClr val="000000"/>
              </a:solidFill>
            </a:endParaRPr>
          </a:p>
        </p:txBody>
      </p:sp>
      <p:sp>
        <p:nvSpPr>
          <p:cNvPr id="748" name="PlaceHolder 2">
            <a:extLst>
              <a:ext uri="{FF2B5EF4-FFF2-40B4-BE49-F238E27FC236}">
                <a16:creationId xmlns:a16="http://schemas.microsoft.com/office/drawing/2014/main" id="{E6E8D0A1-9C4B-E0B4-7B56-D841D18F0278}"/>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p:txBody>
      </p:sp>
      <p:pic>
        <p:nvPicPr>
          <p:cNvPr id="130052" name="Imagen 4">
            <a:extLst>
              <a:ext uri="{FF2B5EF4-FFF2-40B4-BE49-F238E27FC236}">
                <a16:creationId xmlns:a16="http://schemas.microsoft.com/office/drawing/2014/main" id="{42CE3051-736D-7DE5-890E-7B0E3E58AE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9463" y="2765425"/>
            <a:ext cx="506095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PlaceHolder 1">
            <a:extLst>
              <a:ext uri="{FF2B5EF4-FFF2-40B4-BE49-F238E27FC236}">
                <a16:creationId xmlns:a16="http://schemas.microsoft.com/office/drawing/2014/main" id="{733BDDF4-E92D-1A81-AFB4-B9E049762F3F}"/>
              </a:ext>
            </a:extLst>
          </p:cNvPr>
          <p:cNvSpPr>
            <a:spLocks noGrp="1"/>
          </p:cNvSpPr>
          <p:nvPr>
            <p:ph type="title"/>
          </p:nvPr>
        </p:nvSpPr>
        <p:spPr>
          <a:xfrm>
            <a:off x="1422400" y="558800"/>
            <a:ext cx="71215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 TIPO COMUNICATIVO</a:t>
            </a:r>
            <a:endParaRPr lang="en-US" sz="2800" spc="-1">
              <a:solidFill>
                <a:srgbClr val="000000"/>
              </a:solidFill>
            </a:endParaRPr>
          </a:p>
        </p:txBody>
      </p:sp>
      <p:sp>
        <p:nvSpPr>
          <p:cNvPr id="751" name="PlaceHolder 2">
            <a:extLst>
              <a:ext uri="{FF2B5EF4-FFF2-40B4-BE49-F238E27FC236}">
                <a16:creationId xmlns:a16="http://schemas.microsoft.com/office/drawing/2014/main" id="{B1155349-9764-4025-53DA-B3303512A792}"/>
              </a:ext>
            </a:extLst>
          </p:cNvPr>
          <p:cNvSpPr>
            <a:spLocks noGrp="1"/>
          </p:cNvSpPr>
          <p:nvPr>
            <p:ph/>
          </p:nvPr>
        </p:nvSpPr>
        <p:spPr>
          <a:xfrm>
            <a:off x="1065213" y="1828800"/>
            <a:ext cx="6888162" cy="4176713"/>
          </a:xfrm>
        </p:spPr>
        <p:txBody>
          <a:bodyPr anchor="t">
            <a:normAutofit/>
          </a:bodyPr>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Emisor-mensaje-receptor.</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Canales</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endParaRPr lang="en-US" sz="2800" spc="-1">
              <a:solidFill>
                <a:srgbClr val="000000"/>
              </a:solidFill>
              <a:cs typeface="Arial"/>
            </a:endParaRPr>
          </a:p>
        </p:txBody>
      </p:sp>
      <p:sp>
        <p:nvSpPr>
          <p:cNvPr id="752" name="PlaceHolder 3">
            <a:extLst>
              <a:ext uri="{FF2B5EF4-FFF2-40B4-BE49-F238E27FC236}">
                <a16:creationId xmlns:a16="http://schemas.microsoft.com/office/drawing/2014/main" id="{FA08C40C-5731-5E28-8EC6-23E27688CF6C}"/>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p:txBody>
      </p:sp>
      <p:pic>
        <p:nvPicPr>
          <p:cNvPr id="131077" name="Imagen 3" descr="Imagen que contiene Diagrama&#10;&#10;Descripción generada automáticamente">
            <a:extLst>
              <a:ext uri="{FF2B5EF4-FFF2-40B4-BE49-F238E27FC236}">
                <a16:creationId xmlns:a16="http://schemas.microsoft.com/office/drawing/2014/main" id="{707D26EF-F0DD-1607-277A-2F6EE5E765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6688" y="2730500"/>
            <a:ext cx="6386512" cy="393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PlaceHolder 1">
            <a:extLst>
              <a:ext uri="{FF2B5EF4-FFF2-40B4-BE49-F238E27FC236}">
                <a16:creationId xmlns:a16="http://schemas.microsoft.com/office/drawing/2014/main" id="{7CBAD216-9A53-155C-90AC-B731048CE505}"/>
              </a:ext>
            </a:extLst>
          </p:cNvPr>
          <p:cNvSpPr>
            <a:spLocks noGrp="1"/>
          </p:cNvSpPr>
          <p:nvPr>
            <p:ph type="title"/>
          </p:nvPr>
        </p:nvSpPr>
        <p:spPr>
          <a:xfrm>
            <a:off x="1422400" y="469900"/>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 TIPO SOCIOAFECTIVO</a:t>
            </a:r>
            <a:endParaRPr lang="en-US" sz="2800" spc="-1">
              <a:solidFill>
                <a:srgbClr val="000000"/>
              </a:solidFill>
            </a:endParaRPr>
          </a:p>
        </p:txBody>
      </p:sp>
      <p:sp>
        <p:nvSpPr>
          <p:cNvPr id="757" name="PlaceHolder 2">
            <a:extLst>
              <a:ext uri="{FF2B5EF4-FFF2-40B4-BE49-F238E27FC236}">
                <a16:creationId xmlns:a16="http://schemas.microsoft.com/office/drawing/2014/main" id="{3F9F0436-CC72-0F45-25F5-79F9E259F9AA}"/>
              </a:ext>
            </a:extLst>
          </p:cNvPr>
          <p:cNvSpPr>
            <a:spLocks noGrp="1"/>
          </p:cNvSpPr>
          <p:nvPr>
            <p:ph/>
          </p:nvPr>
        </p:nvSpPr>
        <p:spPr>
          <a:xfrm>
            <a:off x="1079500" y="1800225"/>
            <a:ext cx="11158538" cy="5057775"/>
          </a:xfrm>
        </p:spPr>
        <p:txBody>
          <a:bodyPr anchor="t">
            <a:normAutofit/>
          </a:bodyPr>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Clima de la clase </a:t>
            </a:r>
            <a:endParaRPr lang="es-ES" sz="1800"/>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Uso del refuerzo</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endParaRPr lang="en-US" sz="2800" spc="-1">
              <a:solidFill>
                <a:srgbClr val="000000"/>
              </a:solidFill>
              <a:cs typeface="Arial"/>
            </a:endParaRPr>
          </a:p>
        </p:txBody>
      </p:sp>
      <p:sp>
        <p:nvSpPr>
          <p:cNvPr id="758" name="PlaceHolder 3">
            <a:extLst>
              <a:ext uri="{FF2B5EF4-FFF2-40B4-BE49-F238E27FC236}">
                <a16:creationId xmlns:a16="http://schemas.microsoft.com/office/drawing/2014/main" id="{1067ECFA-C7B1-F4C8-D77D-97E1739DB6D2}"/>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p:txBody>
      </p:sp>
      <p:pic>
        <p:nvPicPr>
          <p:cNvPr id="132101" name="Picture 2" descr="Gráficos vectoriales gratis de Pixelchen">
            <a:extLst>
              <a:ext uri="{FF2B5EF4-FFF2-40B4-BE49-F238E27FC236}">
                <a16:creationId xmlns:a16="http://schemas.microsoft.com/office/drawing/2014/main" id="{841D3988-E426-110B-4B32-305E1902E1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0100" y="2420938"/>
            <a:ext cx="5148263" cy="359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36723862-DB15-B39F-FDC1-DF1DF5E10798}"/>
              </a:ext>
            </a:extLst>
          </p:cNvPr>
          <p:cNvSpPr>
            <a:spLocks noGrp="1"/>
          </p:cNvSpPr>
          <p:nvPr>
            <p:ph type="title"/>
          </p:nvPr>
        </p:nvSpPr>
        <p:spPr>
          <a:xfrm>
            <a:off x="1422400" y="55880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TIPOS</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40" name="PlaceHolder 2">
            <a:extLst>
              <a:ext uri="{FF2B5EF4-FFF2-40B4-BE49-F238E27FC236}">
                <a16:creationId xmlns:a16="http://schemas.microsoft.com/office/drawing/2014/main" id="{1B5F8518-E4D3-5D60-0242-3A98D6B8AE0B}"/>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Educación Física </a:t>
            </a:r>
            <a:r>
              <a:rPr lang="en-US" sz="2800" b="1" spc="-1">
                <a:ln w="9525" cap="flat" cmpd="sng" algn="ctr">
                  <a:noFill/>
                  <a:prstDash val="solid"/>
                  <a:round/>
                  <a:headEnd type="none" w="med" len="med"/>
                  <a:tailEnd type="none" w="med" len="med"/>
                </a:ln>
                <a:solidFill>
                  <a:srgbClr val="000000"/>
                </a:solidFill>
              </a:rPr>
              <a:t>formal</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Educación Física </a:t>
            </a:r>
            <a:r>
              <a:rPr lang="en-US" sz="2800" b="1" spc="-1">
                <a:ln w="9525" cap="flat" cmpd="sng" algn="ctr">
                  <a:noFill/>
                  <a:prstDash val="solid"/>
                  <a:round/>
                  <a:headEnd type="none" w="med" len="med"/>
                  <a:tailEnd type="none" w="med" len="med"/>
                </a:ln>
                <a:solidFill>
                  <a:srgbClr val="000000"/>
                </a:solidFill>
              </a:rPr>
              <a:t>no formal</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Educación Física </a:t>
            </a:r>
            <a:r>
              <a:rPr lang="en-US" sz="2800" b="1" spc="-1">
                <a:ln w="9525" cap="flat" cmpd="sng" algn="ctr">
                  <a:noFill/>
                  <a:prstDash val="solid"/>
                  <a:round/>
                  <a:headEnd type="none" w="med" len="med"/>
                  <a:tailEnd type="none" w="med" len="med"/>
                </a:ln>
                <a:solidFill>
                  <a:srgbClr val="000000"/>
                </a:solidFill>
              </a:rPr>
              <a:t>informal</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endParaRPr lang="en-US" sz="2800" spc="-1">
              <a:solidFill>
                <a:srgbClr val="000000"/>
              </a:solidFill>
            </a:endParaRPr>
          </a:p>
        </p:txBody>
      </p:sp>
      <p:sp>
        <p:nvSpPr>
          <p:cNvPr id="741" name="PlaceHolder 3">
            <a:extLst>
              <a:ext uri="{FF2B5EF4-FFF2-40B4-BE49-F238E27FC236}">
                <a16:creationId xmlns:a16="http://schemas.microsoft.com/office/drawing/2014/main" id="{4D18C0E7-3240-D593-F708-9F9AF9DE6E97}"/>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87045" name="Picture 4" descr="Ilustraciones gratis de Hombre blanco">
            <a:extLst>
              <a:ext uri="{FF2B5EF4-FFF2-40B4-BE49-F238E27FC236}">
                <a16:creationId xmlns:a16="http://schemas.microsoft.com/office/drawing/2014/main" id="{03C52758-9031-A901-0254-BAE6BC632F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2075" y="1274763"/>
            <a:ext cx="5451475" cy="545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4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PlaceHolder 1">
            <a:extLst>
              <a:ext uri="{FF2B5EF4-FFF2-40B4-BE49-F238E27FC236}">
                <a16:creationId xmlns:a16="http://schemas.microsoft.com/office/drawing/2014/main" id="{7A73B7D1-6776-DEA7-8C7F-83EE1764AD87}"/>
              </a:ext>
            </a:extLst>
          </p:cNvPr>
          <p:cNvSpPr>
            <a:spLocks noGrp="1"/>
          </p:cNvSpPr>
          <p:nvPr>
            <p:ph type="title"/>
          </p:nvPr>
        </p:nvSpPr>
        <p:spPr>
          <a:xfrm>
            <a:off x="1422400" y="469900"/>
            <a:ext cx="1049655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 TIPO ORGANIZACIÓN Y CONTROL</a:t>
            </a:r>
            <a:endParaRPr lang="en-US" sz="2800" spc="-1">
              <a:solidFill>
                <a:srgbClr val="000000"/>
              </a:solidFill>
            </a:endParaRPr>
          </a:p>
        </p:txBody>
      </p:sp>
      <p:sp>
        <p:nvSpPr>
          <p:cNvPr id="757" name="PlaceHolder 2">
            <a:extLst>
              <a:ext uri="{FF2B5EF4-FFF2-40B4-BE49-F238E27FC236}">
                <a16:creationId xmlns:a16="http://schemas.microsoft.com/office/drawing/2014/main" id="{700C4D5E-5B77-CEC8-1354-66CEFC46E604}"/>
              </a:ext>
            </a:extLst>
          </p:cNvPr>
          <p:cNvSpPr>
            <a:spLocks noGrp="1"/>
          </p:cNvSpPr>
          <p:nvPr>
            <p:ph/>
          </p:nvPr>
        </p:nvSpPr>
        <p:spPr>
          <a:xfrm>
            <a:off x="1079500" y="1800225"/>
            <a:ext cx="11158538" cy="5057775"/>
          </a:xfrm>
        </p:spPr>
        <p:txBody>
          <a:bodyPr anchor="t">
            <a:normAutofit/>
          </a:bodyPr>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cs typeface="Arial"/>
              </a:rPr>
              <a:t>Organización formal y no formal</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Uso de normas y reglas</a:t>
            </a:r>
            <a:endParaRPr lang="en-US" sz="2800" spc="-1">
              <a:solidFill>
                <a:srgbClr val="000000"/>
              </a:solidFill>
              <a:cs typeface="Arial"/>
            </a:endParaRPr>
          </a:p>
          <a:p>
            <a:pPr marL="107950" algn="l" eaLnBrk="0" fontAlgn="auto" hangingPunct="0">
              <a:spcBef>
                <a:spcPts val="2829"/>
              </a:spcBef>
              <a:buClr>
                <a:srgbClr val="000000"/>
              </a:buClr>
              <a:buSzPct val="45000"/>
              <a:buFontTx/>
              <a:buNone/>
            </a:pPr>
            <a:endParaRPr lang="en-US" sz="2800" spc="-1">
              <a:solidFill>
                <a:srgbClr val="000000"/>
              </a:solidFill>
              <a:cs typeface="Arial"/>
            </a:endParaRPr>
          </a:p>
        </p:txBody>
      </p:sp>
      <p:sp>
        <p:nvSpPr>
          <p:cNvPr id="758" name="PlaceHolder 3">
            <a:extLst>
              <a:ext uri="{FF2B5EF4-FFF2-40B4-BE49-F238E27FC236}">
                <a16:creationId xmlns:a16="http://schemas.microsoft.com/office/drawing/2014/main" id="{F24DAFAE-A3B4-826F-B98F-9018F87AE153}"/>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4: Metodología</a:t>
            </a:r>
            <a:endParaRPr lang="en-US" sz="1200" spc="-1">
              <a:solidFill>
                <a:srgbClr val="000000"/>
              </a:solidFill>
            </a:endParaRPr>
          </a:p>
        </p:txBody>
      </p:sp>
      <p:pic>
        <p:nvPicPr>
          <p:cNvPr id="133125" name="Picture 2" descr="Gráficos vectoriales gratis de Pixelchen">
            <a:extLst>
              <a:ext uri="{FF2B5EF4-FFF2-40B4-BE49-F238E27FC236}">
                <a16:creationId xmlns:a16="http://schemas.microsoft.com/office/drawing/2014/main" id="{3FCCE1C4-0654-4F45-5108-232390D9A0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0825" y="2336800"/>
            <a:ext cx="5202238" cy="411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7">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665B9216-4D20-3ADE-F622-899E0721825D}"/>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134147" name="Picture 2" descr="Gráficos vectoriales gratis de Signo de interrogación">
            <a:extLst>
              <a:ext uri="{FF2B5EF4-FFF2-40B4-BE49-F238E27FC236}">
                <a16:creationId xmlns:a16="http://schemas.microsoft.com/office/drawing/2014/main" id="{ECAA2891-036E-BEEE-A414-C6798A5A9D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2" descr="Foto gratis figura feliz jugando con sus compañeros de trabajo">
            <a:extLst>
              <a:ext uri="{FF2B5EF4-FFF2-40B4-BE49-F238E27FC236}">
                <a16:creationId xmlns:a16="http://schemas.microsoft.com/office/drawing/2014/main" id="{6183E234-4A9F-DAA8-516C-27BF55F0DE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651125"/>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D7137097-D5AC-17F1-ABB4-B4CBC06A3E77}"/>
              </a:ext>
            </a:extLst>
          </p:cNvPr>
          <p:cNvSpPr>
            <a:spLocks noGrp="1"/>
          </p:cNvSpPr>
          <p:nvPr>
            <p:ph type="title"/>
          </p:nvPr>
        </p:nvSpPr>
        <p:spPr>
          <a:xfrm>
            <a:off x="2727325" y="-3175"/>
            <a:ext cx="7078663"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5: EVALUACIÓN</a:t>
            </a:r>
          </a:p>
        </p:txBody>
      </p:sp>
      <p:sp>
        <p:nvSpPr>
          <p:cNvPr id="725" name="PlaceHolder 2">
            <a:extLst>
              <a:ext uri="{FF2B5EF4-FFF2-40B4-BE49-F238E27FC236}">
                <a16:creationId xmlns:a16="http://schemas.microsoft.com/office/drawing/2014/main" id="{AF8B9660-B1B7-6F7D-E740-3F0351788324}"/>
              </a:ext>
            </a:extLst>
          </p:cNvPr>
          <p:cNvSpPr>
            <a:spLocks noGrp="1"/>
          </p:cNvSpPr>
          <p:nvPr>
            <p:ph type="subTitle" idx="1"/>
          </p:nvPr>
        </p:nvSpPr>
        <p:spPr>
          <a:xfrm>
            <a:off x="2700338" y="1985963"/>
            <a:ext cx="4919662" cy="323850"/>
          </a:xfrm>
        </p:spPr>
        <p:txBody>
          <a:bodyPr/>
          <a:lstStyle/>
          <a:p>
            <a:pPr marL="0" indent="0" algn="ctr">
              <a:spcBef>
                <a:spcPts val="600"/>
              </a:spcBef>
              <a:buSzTx/>
              <a:buFontTx/>
              <a:buNone/>
              <a:tabLst>
                <a:tab pos="0" algn="l"/>
              </a:tabLst>
            </a:pPr>
            <a:r>
              <a:rPr lang="es-ES" altLang="es-ES" sz="1800">
                <a:solidFill>
                  <a:srgbClr val="000000"/>
                </a:solidFill>
              </a:rPr>
              <a:t>Asignatura: Introducción a la Educación Física</a:t>
            </a:r>
            <a:endParaRPr lang="es-ES" altLang="es-ES" sz="1800"/>
          </a:p>
        </p:txBody>
      </p:sp>
      <p:sp>
        <p:nvSpPr>
          <p:cNvPr id="726" name="PlaceHolder 3">
            <a:extLst>
              <a:ext uri="{FF2B5EF4-FFF2-40B4-BE49-F238E27FC236}">
                <a16:creationId xmlns:a16="http://schemas.microsoft.com/office/drawing/2014/main" id="{351BFC54-6B58-44FC-7A2F-5DCCF9CFF95E}"/>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7987F21E-E07F-A52C-1BEE-F318660CB7B3}"/>
              </a:ext>
            </a:extLst>
          </p:cNvPr>
          <p:cNvSpPr txBox="1"/>
          <p:nvPr/>
        </p:nvSpPr>
        <p:spPr>
          <a:xfrm>
            <a:off x="2725738" y="5360988"/>
            <a:ext cx="3836987" cy="10160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1000">
                <a:ln w="9525" cap="flat" cmpd="sng" algn="ctr">
                  <a:noFill/>
                  <a:prstDash val="solid"/>
                  <a:round/>
                  <a:headEnd type="none" w="med" len="med"/>
                  <a:tailEnd type="none" w="med" len="med"/>
                </a:ln>
                <a:solidFill>
                  <a:srgbClr val="000000"/>
                </a:solidFill>
                <a:latin typeface="Times New Roman"/>
                <a:cs typeface="Segoe UI"/>
              </a:rPr>
              <a:t>©2022 José Manuel Delfa de la Morena, Juan José Mijarra Murillo,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Nuria Romero Parra y Elena María Cáceres López De Andújar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Algunos derechos reservados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Este documento se distribuye bajo la licencia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“Atribución-CompartirIgual 4.0 Internacional” de Creative Commons,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solidFill>
                  <a:srgbClr val="000000"/>
                </a:solidFill>
                <a:latin typeface="Times New Roman"/>
                <a:cs typeface="Segoe UI"/>
              </a:rPr>
              <a:t> </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7DA30BCB-4494-1D3D-FC11-4723B8C06A88}"/>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EA4E5F16-57B8-9324-CED3-A7440FACEF6F}"/>
              </a:ext>
            </a:extLst>
          </p:cNvPr>
          <p:cNvSpPr>
            <a:spLocks noGrp="1"/>
          </p:cNvSpPr>
          <p:nvPr>
            <p:ph/>
          </p:nvPr>
        </p:nvSpPr>
        <p:spPr>
          <a:xfrm>
            <a:off x="2449513" y="3076575"/>
            <a:ext cx="8874125" cy="1835150"/>
          </a:xfrm>
        </p:spPr>
        <p:txBody>
          <a:bodyPr anchor="b"/>
          <a:lstStyle/>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Conceptos generales</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Tipos de evaluación</a:t>
            </a:r>
            <a:endParaRPr lang="en-US" sz="2800" spc="-1">
              <a:solidFill>
                <a:srgbClr val="000000"/>
              </a:solidFill>
              <a:cs typeface="Arial"/>
            </a:endParaRPr>
          </a:p>
        </p:txBody>
      </p:sp>
      <p:sp>
        <p:nvSpPr>
          <p:cNvPr id="731" name="PlaceHolder 3">
            <a:extLst>
              <a:ext uri="{FF2B5EF4-FFF2-40B4-BE49-F238E27FC236}">
                <a16:creationId xmlns:a16="http://schemas.microsoft.com/office/drawing/2014/main" id="{29D4B3A0-40A2-5768-A7E5-DA00B1DB02EC}"/>
              </a:ext>
            </a:extLst>
          </p:cNvPr>
          <p:cNvSpPr>
            <a:spLocks noGrp="1"/>
          </p:cNvSpPr>
          <p:nvPr>
            <p:ph/>
          </p:nvPr>
        </p:nvSpPr>
        <p:spPr>
          <a:xfrm>
            <a:off x="342900" y="2101850"/>
            <a:ext cx="1687513"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5: Evaluación</a:t>
            </a:r>
            <a:endParaRPr lang="en-US" sz="1200" spc="-1">
              <a:solidFill>
                <a:srgbClr val="000000"/>
              </a:solidFill>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D0761778-33FE-92E3-B7D6-B7E28B92596A}"/>
              </a:ext>
            </a:extLst>
          </p:cNvPr>
          <p:cNvSpPr>
            <a:spLocks noGrp="1"/>
          </p:cNvSpPr>
          <p:nvPr>
            <p:ph type="title" idx="4294967295"/>
          </p:nvPr>
        </p:nvSpPr>
        <p:spPr>
          <a:xfrm>
            <a:off x="2566988" y="260350"/>
            <a:ext cx="8747125"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CONCEPTOS GENERALES</a:t>
            </a:r>
            <a:endParaRPr lang="en-US" sz="4000" spc="-1">
              <a:solidFill>
                <a:srgbClr val="000000"/>
              </a:solidFill>
            </a:endParaRPr>
          </a:p>
        </p:txBody>
      </p:sp>
      <p:sp>
        <p:nvSpPr>
          <p:cNvPr id="734" name="PlaceHolder 2">
            <a:extLst>
              <a:ext uri="{FF2B5EF4-FFF2-40B4-BE49-F238E27FC236}">
                <a16:creationId xmlns:a16="http://schemas.microsoft.com/office/drawing/2014/main" id="{6915D247-9EBA-8313-2069-2A1D7D84EA65}"/>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5: Evaluación</a:t>
            </a:r>
            <a:endParaRPr lang="en-US" sz="1200" spc="-1">
              <a:solidFill>
                <a:srgbClr val="000000"/>
              </a:solidFill>
            </a:endParaRPr>
          </a:p>
        </p:txBody>
      </p:sp>
      <p:pic>
        <p:nvPicPr>
          <p:cNvPr id="137220" name="Picture 4" descr="Gráficos vectoriales gratis de Brillante">
            <a:extLst>
              <a:ext uri="{FF2B5EF4-FFF2-40B4-BE49-F238E27FC236}">
                <a16:creationId xmlns:a16="http://schemas.microsoft.com/office/drawing/2014/main" id="{2DDAF8AC-1BE7-F8C9-E490-10630F0B46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8363" y="3243263"/>
            <a:ext cx="4959350"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C5C5DD7A-574C-D2D4-35A0-ACB0477D9482}"/>
              </a:ext>
            </a:extLst>
          </p:cNvPr>
          <p:cNvSpPr>
            <a:spLocks noGrp="1"/>
          </p:cNvSpPr>
          <p:nvPr>
            <p:ph type="title"/>
          </p:nvPr>
        </p:nvSpPr>
        <p:spPr>
          <a:xfrm>
            <a:off x="1379538" y="47625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38" name="PlaceHolder 3">
            <a:extLst>
              <a:ext uri="{FF2B5EF4-FFF2-40B4-BE49-F238E27FC236}">
                <a16:creationId xmlns:a16="http://schemas.microsoft.com/office/drawing/2014/main" id="{31E52619-4E6A-4E62-E271-DFE5B4DDE590}"/>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5: Evaluación</a:t>
            </a:r>
            <a:endParaRPr lang="en-US" sz="1200" spc="-1">
              <a:solidFill>
                <a:srgbClr val="000000"/>
              </a:solidFill>
            </a:endParaRPr>
          </a:p>
        </p:txBody>
      </p:sp>
      <p:sp>
        <p:nvSpPr>
          <p:cNvPr id="7" name="CuadroTexto 6">
            <a:extLst>
              <a:ext uri="{FF2B5EF4-FFF2-40B4-BE49-F238E27FC236}">
                <a16:creationId xmlns:a16="http://schemas.microsoft.com/office/drawing/2014/main" id="{D261978B-6989-1054-4A0C-8D604DF224E6}"/>
              </a:ext>
            </a:extLst>
          </p:cNvPr>
          <p:cNvSpPr txBox="1"/>
          <p:nvPr/>
        </p:nvSpPr>
        <p:spPr>
          <a:xfrm>
            <a:off x="1284288" y="1711325"/>
            <a:ext cx="10571162" cy="2124075"/>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just" fontAlgn="auto">
              <a:buFont typeface="Arial"/>
              <a:buChar char="•"/>
            </a:pPr>
            <a:r>
              <a:rPr lang="es-ES" sz="2800" b="1">
                <a:ln w="9525" cap="flat" cmpd="sng" algn="ctr">
                  <a:noFill/>
                  <a:prstDash val="solid"/>
                  <a:round/>
                  <a:headEnd type="none" w="med" len="med"/>
                  <a:tailEnd type="none" w="med" len="med"/>
                </a:ln>
                <a:solidFill>
                  <a:srgbClr val="000000"/>
                </a:solidFill>
                <a:latin typeface="+mj-lt"/>
                <a:ea typeface="SimSun"/>
              </a:rPr>
              <a:t>Blázquez (1990)</a:t>
            </a:r>
          </a:p>
          <a:p>
            <a:pPr marL="342900" indent="-342900" algn="just" fontAlgn="auto">
              <a:buFont typeface="Arial"/>
              <a:buChar char="•"/>
            </a:pPr>
            <a:endParaRPr lang="es-ES" sz="2000">
              <a:latin typeface="+mj-lt"/>
              <a:ea typeface="SimSun"/>
            </a:endParaRPr>
          </a:p>
          <a:p>
            <a:pPr marL="342900" indent="-342900" algn="just" fontAlgn="auto">
              <a:buFont typeface="Arial"/>
              <a:buChar char="•"/>
            </a:pPr>
            <a:endParaRPr lang="es-ES" sz="2000">
              <a:latin typeface="+mj-lt"/>
              <a:ea typeface="SimSun"/>
            </a:endParaRPr>
          </a:p>
          <a:p>
            <a:pPr marL="342900" indent="-342900" algn="just" fontAlgn="auto">
              <a:buFont typeface="Arial"/>
              <a:buChar char="•"/>
            </a:pPr>
            <a:endParaRPr lang="es-ES" sz="2000">
              <a:latin typeface="+mj-lt"/>
              <a:ea typeface="SimSun"/>
            </a:endParaRPr>
          </a:p>
          <a:p>
            <a:pPr marL="342900" indent="-342900" algn="just" fontAlgn="auto">
              <a:buFont typeface="Arial"/>
              <a:buChar char="•"/>
            </a:pPr>
            <a:endParaRPr lang="es-ES" sz="2000">
              <a:latin typeface="+mj-lt"/>
              <a:ea typeface="SimSun"/>
            </a:endParaRPr>
          </a:p>
          <a:p>
            <a:pPr marL="342900" indent="-342900" algn="just" fontAlgn="auto">
              <a:buFont typeface="Arial"/>
              <a:buChar char="•"/>
            </a:pPr>
            <a:r>
              <a:rPr lang="es-ES" sz="2400">
                <a:ln w="9525" cap="flat" cmpd="sng" algn="ctr">
                  <a:noFill/>
                  <a:prstDash val="solid"/>
                  <a:round/>
                  <a:headEnd type="none" w="med" len="med"/>
                  <a:tailEnd type="none" w="med" len="med"/>
                </a:ln>
                <a:solidFill>
                  <a:srgbClr val="000000"/>
                </a:solidFill>
                <a:latin typeface="+mj-lt"/>
                <a:ea typeface="SimSun"/>
              </a:rPr>
              <a:t>Otras definiciones de evaluación: RAE, Decreto 157/22</a:t>
            </a:r>
          </a:p>
        </p:txBody>
      </p:sp>
      <p:sp>
        <p:nvSpPr>
          <p:cNvPr id="4" name="CuadroTexto 3">
            <a:extLst>
              <a:ext uri="{FF2B5EF4-FFF2-40B4-BE49-F238E27FC236}">
                <a16:creationId xmlns:a16="http://schemas.microsoft.com/office/drawing/2014/main" id="{4C5AE77F-FB1A-AA39-34B4-3E1B56D894E2}"/>
              </a:ext>
            </a:extLst>
          </p:cNvPr>
          <p:cNvSpPr txBox="1"/>
          <p:nvPr/>
        </p:nvSpPr>
        <p:spPr>
          <a:xfrm>
            <a:off x="4713288" y="1709738"/>
            <a:ext cx="6973887" cy="120015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2400">
                <a:ln w="9525" cap="flat" cmpd="sng" algn="ctr">
                  <a:noFill/>
                  <a:prstDash val="solid"/>
                  <a:round/>
                  <a:headEnd type="none" w="med" len="med"/>
                  <a:tailEnd type="none" w="med" len="med"/>
                </a:ln>
                <a:solidFill>
                  <a:srgbClr val="000000"/>
                </a:solidFill>
                <a:sym typeface="Wingdings"/>
              </a:rPr>
              <a:t>Proceso sistemático que tiene por finalidad la determinación de hasta qué punto han sido alcanzado los objetivos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83908F9D-A30F-23C0-438C-DFAFB934D2EB}"/>
              </a:ext>
            </a:extLst>
          </p:cNvPr>
          <p:cNvSpPr>
            <a:spLocks noGrp="1"/>
          </p:cNvSpPr>
          <p:nvPr>
            <p:ph type="title"/>
          </p:nvPr>
        </p:nvSpPr>
        <p:spPr>
          <a:xfrm>
            <a:off x="1271588" y="333375"/>
            <a:ext cx="7989887"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¿EN BASE A QUÉ Y CÓMO EVALÚO?</a:t>
            </a:r>
            <a:endParaRPr lang="en-US" sz="2800" spc="-1">
              <a:solidFill>
                <a:srgbClr val="000000"/>
              </a:solidFill>
            </a:endParaRPr>
          </a:p>
        </p:txBody>
      </p:sp>
      <p:sp>
        <p:nvSpPr>
          <p:cNvPr id="740" name="PlaceHolder 2">
            <a:extLst>
              <a:ext uri="{FF2B5EF4-FFF2-40B4-BE49-F238E27FC236}">
                <a16:creationId xmlns:a16="http://schemas.microsoft.com/office/drawing/2014/main" id="{19004EC2-832C-8DB3-BA5F-160EE9143085}"/>
              </a:ext>
            </a:extLst>
          </p:cNvPr>
          <p:cNvSpPr>
            <a:spLocks noGrp="1"/>
          </p:cNvSpPr>
          <p:nvPr>
            <p:ph/>
          </p:nvPr>
        </p:nvSpPr>
        <p:spPr>
          <a:xfrm>
            <a:off x="1055688" y="2060575"/>
            <a:ext cx="7488237" cy="3384550"/>
          </a:xfrm>
        </p:spPr>
        <p:txBody>
          <a:bodyPr anchor="t"/>
          <a:lstStyle/>
          <a:p>
            <a:pPr marL="432000" indent="-32400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Criterios de evaluación </a:t>
            </a:r>
          </a:p>
          <a:p>
            <a:pPr marL="432000" indent="-32400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Instrumentos de evaluación </a:t>
            </a:r>
          </a:p>
          <a:p>
            <a:pPr marL="432000" indent="-324000" algn="l" eaLnBrk="0" fontAlgn="auto" hangingPunct="0">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Mecanismos de evaluación</a:t>
            </a:r>
            <a:r>
              <a:rPr lang="en-US" sz="3600" spc="-1">
                <a:ln w="9525" cap="flat" cmpd="sng" algn="ctr">
                  <a:noFill/>
                  <a:prstDash val="solid"/>
                  <a:round/>
                  <a:headEnd type="none" w="med" len="med"/>
                  <a:tailEnd type="none" w="med" len="med"/>
                </a:ln>
                <a:solidFill>
                  <a:srgbClr val="000000"/>
                </a:solidFill>
              </a:rPr>
              <a:t> </a:t>
            </a:r>
          </a:p>
        </p:txBody>
      </p:sp>
      <p:sp>
        <p:nvSpPr>
          <p:cNvPr id="741" name="PlaceHolder 3">
            <a:extLst>
              <a:ext uri="{FF2B5EF4-FFF2-40B4-BE49-F238E27FC236}">
                <a16:creationId xmlns:a16="http://schemas.microsoft.com/office/drawing/2014/main" id="{F4D0EA05-5937-597C-F4F5-A81E69507F1A}"/>
              </a:ext>
            </a:extLst>
          </p:cNvPr>
          <p:cNvSpPr>
            <a:spLocks noGrp="1"/>
          </p:cNvSpPr>
          <p:nvPr>
            <p:ph/>
          </p:nvPr>
        </p:nvSpPr>
        <p:spPr>
          <a:xfrm>
            <a:off x="1200150" y="6308725"/>
            <a:ext cx="2947988"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5: Evaluación</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39269" name="Picture 2" descr="Gráficos vectoriales gratis de Pixelchen">
            <a:extLst>
              <a:ext uri="{FF2B5EF4-FFF2-40B4-BE49-F238E27FC236}">
                <a16:creationId xmlns:a16="http://schemas.microsoft.com/office/drawing/2014/main" id="{495E956E-D06B-E388-EC23-3FEC09DEA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0100" y="2870200"/>
            <a:ext cx="5867400" cy="365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455F4F24-7DC7-3FDB-86DB-C4BEE1865EF9}"/>
              </a:ext>
            </a:extLst>
          </p:cNvPr>
          <p:cNvSpPr>
            <a:spLocks noGrp="1"/>
          </p:cNvSpPr>
          <p:nvPr>
            <p:ph type="title" idx="4294967295"/>
          </p:nvPr>
        </p:nvSpPr>
        <p:spPr>
          <a:xfrm>
            <a:off x="2820988" y="549275"/>
            <a:ext cx="7954962"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TIPOS DE EVALUACIÓN</a:t>
            </a:r>
            <a:endParaRPr lang="en-US" sz="4000" spc="-1">
              <a:solidFill>
                <a:srgbClr val="000000"/>
              </a:solidFill>
            </a:endParaRPr>
          </a:p>
        </p:txBody>
      </p:sp>
      <p:sp>
        <p:nvSpPr>
          <p:cNvPr id="748" name="PlaceHolder 2">
            <a:extLst>
              <a:ext uri="{FF2B5EF4-FFF2-40B4-BE49-F238E27FC236}">
                <a16:creationId xmlns:a16="http://schemas.microsoft.com/office/drawing/2014/main" id="{DA0514B6-48B6-9AE0-DD8E-F7B3C10DCE1C}"/>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5: Evaluación</a:t>
            </a:r>
            <a:endParaRPr lang="en-US" sz="1200" spc="-1">
              <a:solidFill>
                <a:srgbClr val="000000"/>
              </a:solidFill>
            </a:endParaRPr>
          </a:p>
        </p:txBody>
      </p:sp>
      <p:pic>
        <p:nvPicPr>
          <p:cNvPr id="140292" name="Picture 4" descr="Gráficos vectoriales gratis de Sesión">
            <a:extLst>
              <a:ext uri="{FF2B5EF4-FFF2-40B4-BE49-F238E27FC236}">
                <a16:creationId xmlns:a16="http://schemas.microsoft.com/office/drawing/2014/main" id="{DE8E86C6-AD4E-F3B4-1977-7F0051D890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4200" y="3357563"/>
            <a:ext cx="3297238" cy="274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33412027-0FAD-D114-7357-272F19FDB02D}"/>
              </a:ext>
            </a:extLst>
          </p:cNvPr>
          <p:cNvSpPr>
            <a:spLocks noGrp="1"/>
          </p:cNvSpPr>
          <p:nvPr>
            <p:ph type="title"/>
          </p:nvPr>
        </p:nvSpPr>
        <p:spPr>
          <a:xfrm>
            <a:off x="1416050" y="260350"/>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SEGÚN EL MOMENTO</a:t>
            </a:r>
            <a:endParaRPr lang="en-US" sz="2800" spc="-1">
              <a:solidFill>
                <a:srgbClr val="000000"/>
              </a:solidFill>
            </a:endParaRPr>
          </a:p>
        </p:txBody>
      </p:sp>
      <p:sp>
        <p:nvSpPr>
          <p:cNvPr id="740" name="PlaceHolder 2">
            <a:extLst>
              <a:ext uri="{FF2B5EF4-FFF2-40B4-BE49-F238E27FC236}">
                <a16:creationId xmlns:a16="http://schemas.microsoft.com/office/drawing/2014/main" id="{36FEE94E-6F66-7D71-1FBB-DC9EBCC46BC5}"/>
              </a:ext>
            </a:extLst>
          </p:cNvPr>
          <p:cNvSpPr>
            <a:spLocks noGrp="1"/>
          </p:cNvSpPr>
          <p:nvPr>
            <p:ph/>
          </p:nvPr>
        </p:nvSpPr>
        <p:spPr>
          <a:xfrm>
            <a:off x="1419225" y="1609725"/>
            <a:ext cx="11158538" cy="4752975"/>
          </a:xfrm>
        </p:spPr>
        <p:txBody>
          <a:bodyPr anchor="t"/>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Inicial</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Final</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Continua</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Puntual</a:t>
            </a:r>
            <a:endParaRPr lang="en-US" sz="2800" spc="-1">
              <a:solidFill>
                <a:srgbClr val="000000"/>
              </a:solidFill>
              <a:cs typeface="Arial"/>
            </a:endParaRPr>
          </a:p>
        </p:txBody>
      </p:sp>
      <p:sp>
        <p:nvSpPr>
          <p:cNvPr id="741" name="PlaceHolder 3">
            <a:extLst>
              <a:ext uri="{FF2B5EF4-FFF2-40B4-BE49-F238E27FC236}">
                <a16:creationId xmlns:a16="http://schemas.microsoft.com/office/drawing/2014/main" id="{D479CA7E-680B-6CC9-0C95-C0E5131DDB9B}"/>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5: Evaluación</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41317" name="Imagen 3">
            <a:extLst>
              <a:ext uri="{FF2B5EF4-FFF2-40B4-BE49-F238E27FC236}">
                <a16:creationId xmlns:a16="http://schemas.microsoft.com/office/drawing/2014/main" id="{3C625AB9-8786-2EAE-0600-50D8F84A3C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4738" y="1698625"/>
            <a:ext cx="4371975" cy="391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78C6B33B-B853-8971-40E1-76452DAE8F1F}"/>
              </a:ext>
            </a:extLst>
          </p:cNvPr>
          <p:cNvSpPr>
            <a:spLocks noGrp="1"/>
          </p:cNvSpPr>
          <p:nvPr>
            <p:ph type="title"/>
          </p:nvPr>
        </p:nvSpPr>
        <p:spPr>
          <a:xfrm>
            <a:off x="1416050" y="260350"/>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SEGÚN LA FINALIDAD</a:t>
            </a:r>
            <a:endParaRPr lang="en-US" sz="2800" spc="-1">
              <a:solidFill>
                <a:srgbClr val="000000"/>
              </a:solidFill>
            </a:endParaRPr>
          </a:p>
        </p:txBody>
      </p:sp>
      <p:sp>
        <p:nvSpPr>
          <p:cNvPr id="740" name="PlaceHolder 2">
            <a:extLst>
              <a:ext uri="{FF2B5EF4-FFF2-40B4-BE49-F238E27FC236}">
                <a16:creationId xmlns:a16="http://schemas.microsoft.com/office/drawing/2014/main" id="{1890D95D-CB91-7248-5A5C-D6382F5BB1E2}"/>
              </a:ext>
            </a:extLst>
          </p:cNvPr>
          <p:cNvSpPr>
            <a:spLocks noGrp="1"/>
          </p:cNvSpPr>
          <p:nvPr>
            <p:ph/>
          </p:nvPr>
        </p:nvSpPr>
        <p:spPr>
          <a:xfrm>
            <a:off x="1373188" y="1574800"/>
            <a:ext cx="11158537" cy="3529013"/>
          </a:xfrm>
        </p:spPr>
        <p:txBody>
          <a:bodyPr anchor="t"/>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Formativa</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Sumativa</a:t>
            </a:r>
            <a:endParaRPr lang="en-US" sz="2800" spc="-1">
              <a:solidFill>
                <a:srgbClr val="000000"/>
              </a:solidFill>
              <a:cs typeface="Arial"/>
            </a:endParaRPr>
          </a:p>
        </p:txBody>
      </p:sp>
      <p:sp>
        <p:nvSpPr>
          <p:cNvPr id="741" name="PlaceHolder 3">
            <a:extLst>
              <a:ext uri="{FF2B5EF4-FFF2-40B4-BE49-F238E27FC236}">
                <a16:creationId xmlns:a16="http://schemas.microsoft.com/office/drawing/2014/main" id="{4D54A275-279F-010C-567A-7940936CEE55}"/>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5: Evaluación</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42341" name="Imagen 3" descr="Interfaz de usuario gráfica&#10;&#10;Descripción generada automáticamente">
            <a:extLst>
              <a:ext uri="{FF2B5EF4-FFF2-40B4-BE49-F238E27FC236}">
                <a16:creationId xmlns:a16="http://schemas.microsoft.com/office/drawing/2014/main" id="{B9D4A8CC-0804-0A3E-3818-85049DB9B4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584450"/>
            <a:ext cx="6438900" cy="397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 name="PlaceHolder 1">
            <a:extLst>
              <a:ext uri="{FF2B5EF4-FFF2-40B4-BE49-F238E27FC236}">
                <a16:creationId xmlns:a16="http://schemas.microsoft.com/office/drawing/2014/main" id="{DD6C5F53-3DB7-DBC0-5394-D88145B2802F}"/>
              </a:ext>
            </a:extLst>
          </p:cNvPr>
          <p:cNvSpPr>
            <a:spLocks noGrp="1"/>
          </p:cNvSpPr>
          <p:nvPr>
            <p:ph type="title"/>
          </p:nvPr>
        </p:nvSpPr>
        <p:spPr>
          <a:xfrm>
            <a:off x="1422400" y="55880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TERMINOLOGÍA RELACIONADA</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44" name="PlaceHolder 2">
            <a:extLst>
              <a:ext uri="{FF2B5EF4-FFF2-40B4-BE49-F238E27FC236}">
                <a16:creationId xmlns:a16="http://schemas.microsoft.com/office/drawing/2014/main" id="{DED3974A-F37E-CD78-8C1D-BD33C29CDB6F}"/>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Actividad física</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Ejercicio físico</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Deporte</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Gimnasia</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Cultura física</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endParaRPr lang="en-US" sz="2800" spc="-1">
              <a:solidFill>
                <a:srgbClr val="000000"/>
              </a:solidFill>
            </a:endParaRPr>
          </a:p>
        </p:txBody>
      </p:sp>
      <p:sp>
        <p:nvSpPr>
          <p:cNvPr id="745" name="PlaceHolder 3">
            <a:extLst>
              <a:ext uri="{FF2B5EF4-FFF2-40B4-BE49-F238E27FC236}">
                <a16:creationId xmlns:a16="http://schemas.microsoft.com/office/drawing/2014/main" id="{53B0E4F9-5558-E8BA-735A-2D6904C82C4C}"/>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88069" name="Picture 2" descr="Ilustraciones gratis de Competencia">
            <a:extLst>
              <a:ext uri="{FF2B5EF4-FFF2-40B4-BE49-F238E27FC236}">
                <a16:creationId xmlns:a16="http://schemas.microsoft.com/office/drawing/2014/main" id="{272E1CE6-3C4A-A689-D013-CB2676411B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21333"/>
          <a:stretch>
            <a:fillRect/>
          </a:stretch>
        </p:blipFill>
        <p:spPr bwMode="auto">
          <a:xfrm>
            <a:off x="4992688" y="1287463"/>
            <a:ext cx="7080250" cy="556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4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4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44">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4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CDF8EF51-DF22-C727-D609-A148C4999322}"/>
              </a:ext>
            </a:extLst>
          </p:cNvPr>
          <p:cNvSpPr>
            <a:spLocks noGrp="1"/>
          </p:cNvSpPr>
          <p:nvPr>
            <p:ph type="title"/>
          </p:nvPr>
        </p:nvSpPr>
        <p:spPr>
          <a:xfrm>
            <a:off x="1416050" y="260350"/>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SEGÚN EL AGENTE</a:t>
            </a:r>
            <a:endParaRPr lang="en-US" sz="2800" spc="-1">
              <a:solidFill>
                <a:srgbClr val="000000"/>
              </a:solidFill>
            </a:endParaRPr>
          </a:p>
        </p:txBody>
      </p:sp>
      <p:sp>
        <p:nvSpPr>
          <p:cNvPr id="740" name="PlaceHolder 2">
            <a:extLst>
              <a:ext uri="{FF2B5EF4-FFF2-40B4-BE49-F238E27FC236}">
                <a16:creationId xmlns:a16="http://schemas.microsoft.com/office/drawing/2014/main" id="{D2A417F9-C522-08E2-5317-369C8393CDAD}"/>
              </a:ext>
            </a:extLst>
          </p:cNvPr>
          <p:cNvSpPr>
            <a:spLocks noGrp="1"/>
          </p:cNvSpPr>
          <p:nvPr>
            <p:ph/>
          </p:nvPr>
        </p:nvSpPr>
        <p:spPr>
          <a:xfrm>
            <a:off x="1416050" y="1604963"/>
            <a:ext cx="11158538" cy="4752975"/>
          </a:xfrm>
        </p:spPr>
        <p:txBody>
          <a:bodyPr anchor="t"/>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Externa</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Interna</a:t>
            </a:r>
            <a:endParaRPr lang="en-US" sz="2800" spc="-1">
              <a:solidFill>
                <a:srgbClr val="000000"/>
              </a:solidFill>
              <a:cs typeface="Arial"/>
            </a:endParaRPr>
          </a:p>
          <a:p>
            <a:pPr marL="107950" lvl="3" algn="l" eaLnBrk="0" fontAlgn="auto" hangingPunct="0">
              <a:spcBef>
                <a:spcPts val="2829"/>
              </a:spcBef>
              <a:buClr>
                <a:srgbClr val="000000"/>
              </a:buClr>
              <a:buSzPct val="45000"/>
              <a:buFontTx/>
              <a:buNone/>
            </a:pPr>
            <a:r>
              <a:rPr lang="en-US" sz="2400" kern="1200" spc="-1">
                <a:ln w="9525" cap="flat" cmpd="sng" algn="ctr">
                  <a:noFill/>
                  <a:prstDash val="solid"/>
                  <a:round/>
                  <a:headEnd type="none" w="med" len="med"/>
                  <a:tailEnd type="none" w="med" len="med"/>
                </a:ln>
                <a:solidFill>
                  <a:srgbClr val="000000"/>
                </a:solidFill>
                <a:latin typeface="Arial"/>
              </a:rPr>
              <a:t>       Profesor</a:t>
            </a:r>
            <a:endParaRPr lang="en-US" sz="2400" kern="1200" spc="-1">
              <a:solidFill>
                <a:srgbClr val="000000"/>
              </a:solidFill>
              <a:latin typeface="Arial"/>
              <a:cs typeface="Arial"/>
            </a:endParaRPr>
          </a:p>
          <a:p>
            <a:pPr marL="107950" lvl="3" algn="l" eaLnBrk="0" fontAlgn="auto" hangingPunct="0">
              <a:spcBef>
                <a:spcPts val="2829"/>
              </a:spcBef>
              <a:buClr>
                <a:srgbClr val="000000"/>
              </a:buClr>
              <a:buSzPct val="45000"/>
              <a:buFontTx/>
              <a:buNone/>
            </a:pPr>
            <a:r>
              <a:rPr lang="en-US" sz="2400" kern="1200" spc="-1">
                <a:ln w="9525" cap="flat" cmpd="sng" algn="ctr">
                  <a:noFill/>
                  <a:prstDash val="solid"/>
                  <a:round/>
                  <a:headEnd type="none" w="med" len="med"/>
                  <a:tailEnd type="none" w="med" len="med"/>
                </a:ln>
                <a:solidFill>
                  <a:srgbClr val="000000"/>
                </a:solidFill>
                <a:latin typeface="Arial"/>
              </a:rPr>
              <a:t>       Alumno</a:t>
            </a:r>
            <a:endParaRPr lang="en-US" sz="2400" kern="1200" spc="-1">
              <a:solidFill>
                <a:srgbClr val="000000"/>
              </a:solidFill>
              <a:latin typeface="Arial"/>
              <a:cs typeface="Arial"/>
            </a:endParaRPr>
          </a:p>
          <a:p>
            <a:pPr marL="107950" lvl="3" algn="l" eaLnBrk="0" fontAlgn="auto" hangingPunct="0">
              <a:spcBef>
                <a:spcPts val="2829"/>
              </a:spcBef>
              <a:buClr>
                <a:srgbClr val="000000"/>
              </a:buClr>
              <a:buSzPct val="45000"/>
              <a:buFontTx/>
              <a:buNone/>
            </a:pPr>
            <a:r>
              <a:rPr lang="en-US" sz="2400" kern="1200" spc="-1">
                <a:ln w="9525" cap="flat" cmpd="sng" algn="ctr">
                  <a:noFill/>
                  <a:prstDash val="solid"/>
                  <a:round/>
                  <a:headEnd type="none" w="med" len="med"/>
                  <a:tailEnd type="none" w="med" len="med"/>
                </a:ln>
                <a:solidFill>
                  <a:srgbClr val="000000"/>
                </a:solidFill>
                <a:latin typeface="Arial"/>
              </a:rPr>
              <a:t>       Compañeros</a:t>
            </a:r>
            <a:endParaRPr lang="en-US" sz="2400" kern="1200" spc="-1">
              <a:solidFill>
                <a:srgbClr val="000000"/>
              </a:solidFill>
              <a:latin typeface="Arial"/>
              <a:cs typeface="Arial"/>
            </a:endParaRPr>
          </a:p>
        </p:txBody>
      </p:sp>
      <p:sp>
        <p:nvSpPr>
          <p:cNvPr id="741" name="PlaceHolder 3">
            <a:extLst>
              <a:ext uri="{FF2B5EF4-FFF2-40B4-BE49-F238E27FC236}">
                <a16:creationId xmlns:a16="http://schemas.microsoft.com/office/drawing/2014/main" id="{B124CF20-55E4-B919-937A-BDABE2115B69}"/>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5: Evaluación</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43365" name="Imagen 4" descr="Icono&#10;&#10;Descripción generada automáticamente">
            <a:extLst>
              <a:ext uri="{FF2B5EF4-FFF2-40B4-BE49-F238E27FC236}">
                <a16:creationId xmlns:a16="http://schemas.microsoft.com/office/drawing/2014/main" id="{E018CED2-D6D1-916A-DC14-6145A8D03A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3625" y="1712913"/>
            <a:ext cx="4538663" cy="454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A9302C23-92E6-A8DF-7151-B2B0A69CCCDC}"/>
              </a:ext>
            </a:extLst>
          </p:cNvPr>
          <p:cNvSpPr>
            <a:spLocks noGrp="1"/>
          </p:cNvSpPr>
          <p:nvPr>
            <p:ph type="title"/>
          </p:nvPr>
        </p:nvSpPr>
        <p:spPr>
          <a:xfrm>
            <a:off x="1416050" y="260350"/>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SEGÚN EL CONTENIDO</a:t>
            </a:r>
            <a:endParaRPr lang="en-US" sz="2800" spc="-1">
              <a:solidFill>
                <a:srgbClr val="000000"/>
              </a:solidFill>
            </a:endParaRPr>
          </a:p>
        </p:txBody>
      </p:sp>
      <p:sp>
        <p:nvSpPr>
          <p:cNvPr id="740" name="PlaceHolder 2">
            <a:extLst>
              <a:ext uri="{FF2B5EF4-FFF2-40B4-BE49-F238E27FC236}">
                <a16:creationId xmlns:a16="http://schemas.microsoft.com/office/drawing/2014/main" id="{B10E7037-AD6E-AF86-2976-9216ED17C8CE}"/>
              </a:ext>
            </a:extLst>
          </p:cNvPr>
          <p:cNvSpPr>
            <a:spLocks noGrp="1"/>
          </p:cNvSpPr>
          <p:nvPr>
            <p:ph/>
          </p:nvPr>
        </p:nvSpPr>
        <p:spPr>
          <a:xfrm>
            <a:off x="1412875" y="1574800"/>
            <a:ext cx="11158538" cy="3960813"/>
          </a:xfrm>
        </p:spPr>
        <p:txBody>
          <a:bodyPr anchor="t"/>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cs typeface="Times New Roman"/>
              </a:rPr>
              <a:t>Global</a:t>
            </a:r>
            <a:endParaRPr lang="es-ES" sz="2800">
              <a:cs typeface="Times New Roman"/>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cs typeface="Times New Roman"/>
              </a:rPr>
              <a:t>Analítica </a:t>
            </a:r>
            <a:endParaRPr lang="en-US" sz="2800" spc="-1">
              <a:solidFill>
                <a:srgbClr val="000000"/>
              </a:solidFill>
              <a:cs typeface="Times New Roman"/>
            </a:endParaRPr>
          </a:p>
        </p:txBody>
      </p:sp>
      <p:sp>
        <p:nvSpPr>
          <p:cNvPr id="741" name="PlaceHolder 3">
            <a:extLst>
              <a:ext uri="{FF2B5EF4-FFF2-40B4-BE49-F238E27FC236}">
                <a16:creationId xmlns:a16="http://schemas.microsoft.com/office/drawing/2014/main" id="{6DC6B3EC-72C3-12F2-79DB-85C17491DC48}"/>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5: Evaluación</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44389" name="Imagen 3">
            <a:extLst>
              <a:ext uri="{FF2B5EF4-FFF2-40B4-BE49-F238E27FC236}">
                <a16:creationId xmlns:a16="http://schemas.microsoft.com/office/drawing/2014/main" id="{4E5ED031-EED0-00C7-C899-7A3DCFD289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6838" y="1627188"/>
            <a:ext cx="4121150" cy="45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D77151D6-6CD2-C359-48C4-66750DD0213B}"/>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145411" name="Picture 2" descr="Gráficos vectoriales gratis de Signo de interrogación">
            <a:extLst>
              <a:ext uri="{FF2B5EF4-FFF2-40B4-BE49-F238E27FC236}">
                <a16:creationId xmlns:a16="http://schemas.microsoft.com/office/drawing/2014/main" id="{84394DB3-9551-6436-8022-569CA35A6D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descr="Foto gratis figura feliz jugando con sus compañeros de trabajo">
            <a:extLst>
              <a:ext uri="{FF2B5EF4-FFF2-40B4-BE49-F238E27FC236}">
                <a16:creationId xmlns:a16="http://schemas.microsoft.com/office/drawing/2014/main" id="{D6FD3533-F457-EE0C-26CA-7D9827D1C7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565400"/>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2E29A89A-A5F9-253C-E1D1-880307C4A4C7}"/>
              </a:ext>
            </a:extLst>
          </p:cNvPr>
          <p:cNvSpPr>
            <a:spLocks noGrp="1"/>
          </p:cNvSpPr>
          <p:nvPr>
            <p:ph type="title"/>
          </p:nvPr>
        </p:nvSpPr>
        <p:spPr>
          <a:xfrm>
            <a:off x="2820988" y="549275"/>
            <a:ext cx="7078662"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7: EL ALUMNADO EN EDUCACIÓN PRIMARIA</a:t>
            </a:r>
          </a:p>
        </p:txBody>
      </p:sp>
      <p:sp>
        <p:nvSpPr>
          <p:cNvPr id="725" name="PlaceHolder 2">
            <a:extLst>
              <a:ext uri="{FF2B5EF4-FFF2-40B4-BE49-F238E27FC236}">
                <a16:creationId xmlns:a16="http://schemas.microsoft.com/office/drawing/2014/main" id="{A8EE9AE2-D1E9-F9D0-BBF2-B4037BBC64E8}"/>
              </a:ext>
            </a:extLst>
          </p:cNvPr>
          <p:cNvSpPr>
            <a:spLocks noGrp="1"/>
          </p:cNvSpPr>
          <p:nvPr>
            <p:ph type="subTitle" idx="1"/>
          </p:nvPr>
        </p:nvSpPr>
        <p:spPr>
          <a:xfrm>
            <a:off x="2700338" y="1985963"/>
            <a:ext cx="4919662" cy="323850"/>
          </a:xfrm>
        </p:spPr>
        <p:txBody>
          <a:bodyPr/>
          <a:lstStyle/>
          <a:p>
            <a:pPr marL="0" indent="0" algn="ctr">
              <a:spcBef>
                <a:spcPts val="600"/>
              </a:spcBef>
              <a:buSzTx/>
              <a:buFontTx/>
              <a:buNone/>
              <a:tabLst>
                <a:tab pos="0" algn="l"/>
              </a:tabLst>
            </a:pPr>
            <a:r>
              <a:rPr lang="es-ES" altLang="es-ES" sz="1800">
                <a:solidFill>
                  <a:srgbClr val="000000"/>
                </a:solidFill>
              </a:rPr>
              <a:t>Asignatura: Introducción a la Educación Física</a:t>
            </a:r>
            <a:endParaRPr lang="es-ES" altLang="es-ES" sz="1800"/>
          </a:p>
        </p:txBody>
      </p:sp>
      <p:sp>
        <p:nvSpPr>
          <p:cNvPr id="726" name="PlaceHolder 3">
            <a:extLst>
              <a:ext uri="{FF2B5EF4-FFF2-40B4-BE49-F238E27FC236}">
                <a16:creationId xmlns:a16="http://schemas.microsoft.com/office/drawing/2014/main" id="{BEFAB353-8FF6-D963-B040-28686FB4DEC8}"/>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7987F21E-E07F-A52C-1BEE-F318660CB7B3}"/>
              </a:ext>
            </a:extLst>
          </p:cNvPr>
          <p:cNvSpPr txBox="1"/>
          <p:nvPr/>
        </p:nvSpPr>
        <p:spPr>
          <a:xfrm>
            <a:off x="2725738" y="5360988"/>
            <a:ext cx="3836987" cy="10160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1000">
                <a:ln w="9525" cap="flat" cmpd="sng" algn="ctr">
                  <a:noFill/>
                  <a:prstDash val="solid"/>
                  <a:round/>
                  <a:headEnd type="none" w="med" len="med"/>
                  <a:tailEnd type="none" w="med" len="med"/>
                </a:ln>
                <a:solidFill>
                  <a:srgbClr val="000000"/>
                </a:solidFill>
                <a:latin typeface="Times New Roman"/>
                <a:cs typeface="Segoe UI"/>
              </a:rPr>
              <a:t>©2022 José Manuel Delfa de la Morena, Juan José Mijarra Murillo,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Nuria Romero Parra y Elena María Cáceres López De Andújar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Algunos derechos reservados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Este documento se distribuye bajo la licencia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“Atribución-CompartirIgual 4.0 Internacional” de Creative Commons,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solidFill>
                  <a:srgbClr val="000000"/>
                </a:solidFill>
                <a:latin typeface="Times New Roman"/>
                <a:cs typeface="Segoe UI"/>
              </a:rPr>
              <a:t> </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24D447F4-E364-DD1E-5CAA-4B365E3FB162}"/>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09BCC5F5-6DBE-91A9-BD80-3B51432A0044}"/>
              </a:ext>
            </a:extLst>
          </p:cNvPr>
          <p:cNvSpPr>
            <a:spLocks noGrp="1"/>
          </p:cNvSpPr>
          <p:nvPr>
            <p:ph/>
          </p:nvPr>
        </p:nvSpPr>
        <p:spPr>
          <a:xfrm>
            <a:off x="2855913" y="3576638"/>
            <a:ext cx="8874125" cy="1287462"/>
          </a:xfrm>
        </p:spPr>
        <p:txBody>
          <a:bodyPr anchor="b"/>
          <a:lstStyle/>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Conceptos generales</a:t>
            </a:r>
            <a:endParaRPr lang="en-US" sz="2800" spc="-1">
              <a:solidFill>
                <a:srgbClr val="000000"/>
              </a:solidFill>
              <a:cs typeface="Arial"/>
            </a:endParaRPr>
          </a:p>
          <a:p>
            <a:pPr marL="431800" indent="-32385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Características del alumnado</a:t>
            </a:r>
            <a:endParaRPr lang="en-US" sz="2800" spc="-1">
              <a:solidFill>
                <a:srgbClr val="000000"/>
              </a:solidFill>
              <a:cs typeface="Arial"/>
            </a:endParaRPr>
          </a:p>
        </p:txBody>
      </p:sp>
      <p:sp>
        <p:nvSpPr>
          <p:cNvPr id="731" name="PlaceHolder 3">
            <a:extLst>
              <a:ext uri="{FF2B5EF4-FFF2-40B4-BE49-F238E27FC236}">
                <a16:creationId xmlns:a16="http://schemas.microsoft.com/office/drawing/2014/main" id="{284AC78F-21C3-E9F6-9D5B-CD38BF4DD7FC}"/>
              </a:ext>
            </a:extLst>
          </p:cNvPr>
          <p:cNvSpPr>
            <a:spLocks noGrp="1"/>
          </p:cNvSpPr>
          <p:nvPr>
            <p:ph/>
          </p:nvPr>
        </p:nvSpPr>
        <p:spPr>
          <a:xfrm>
            <a:off x="301625" y="2071688"/>
            <a:ext cx="1687513"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D9818FC5-E8A2-66FD-E562-88C763029D14}"/>
              </a:ext>
            </a:extLst>
          </p:cNvPr>
          <p:cNvSpPr>
            <a:spLocks noGrp="1"/>
          </p:cNvSpPr>
          <p:nvPr>
            <p:ph type="title" idx="4294967295"/>
          </p:nvPr>
        </p:nvSpPr>
        <p:spPr>
          <a:xfrm>
            <a:off x="2566988" y="260350"/>
            <a:ext cx="8747125"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CONCEPTOS GENERALES</a:t>
            </a:r>
            <a:endParaRPr lang="en-US" sz="4000" spc="-1">
              <a:solidFill>
                <a:srgbClr val="000000"/>
              </a:solidFill>
            </a:endParaRPr>
          </a:p>
        </p:txBody>
      </p:sp>
      <p:sp>
        <p:nvSpPr>
          <p:cNvPr id="734" name="PlaceHolder 2">
            <a:extLst>
              <a:ext uri="{FF2B5EF4-FFF2-40B4-BE49-F238E27FC236}">
                <a16:creationId xmlns:a16="http://schemas.microsoft.com/office/drawing/2014/main" id="{9216DE92-3EFD-B690-AF17-4BD6AEB07CCB}"/>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p:txBody>
      </p:sp>
      <p:pic>
        <p:nvPicPr>
          <p:cNvPr id="148484" name="Picture 4" descr="Gráficos vectoriales gratis de Brillante">
            <a:extLst>
              <a:ext uri="{FF2B5EF4-FFF2-40B4-BE49-F238E27FC236}">
                <a16:creationId xmlns:a16="http://schemas.microsoft.com/office/drawing/2014/main" id="{DBD5EB2B-6772-F097-160C-4862103AE8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8363" y="3243263"/>
            <a:ext cx="4959350"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229BA974-B932-E4FB-10D6-7859A91088B5}"/>
              </a:ext>
            </a:extLst>
          </p:cNvPr>
          <p:cNvSpPr>
            <a:spLocks noGrp="1"/>
          </p:cNvSpPr>
          <p:nvPr>
            <p:ph type="title"/>
          </p:nvPr>
        </p:nvSpPr>
        <p:spPr>
          <a:xfrm>
            <a:off x="1422400" y="558800"/>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DEFINICIONES</a:t>
            </a:r>
            <a:endParaRPr lang="en-US" sz="2800" u="sng" spc="-1">
              <a:solidFill>
                <a:srgbClr val="000000"/>
              </a:solidFill>
            </a:endParaRPr>
          </a:p>
        </p:txBody>
      </p:sp>
      <p:sp>
        <p:nvSpPr>
          <p:cNvPr id="736" name="PlaceHolder 2">
            <a:extLst>
              <a:ext uri="{FF2B5EF4-FFF2-40B4-BE49-F238E27FC236}">
                <a16:creationId xmlns:a16="http://schemas.microsoft.com/office/drawing/2014/main" id="{F4C4F442-CA8E-DCA7-A7E2-43BF3A558BBB}"/>
              </a:ext>
            </a:extLst>
          </p:cNvPr>
          <p:cNvSpPr>
            <a:spLocks noGrp="1"/>
          </p:cNvSpPr>
          <p:nvPr>
            <p:ph/>
          </p:nvPr>
        </p:nvSpPr>
        <p:spPr>
          <a:xfrm>
            <a:off x="1420813" y="4102100"/>
            <a:ext cx="10434637" cy="1287463"/>
          </a:xfrm>
        </p:spPr>
        <p:txBody>
          <a:bodyPr anchor="t">
            <a:normAutofit/>
          </a:bodyPr>
          <a:lstStyle/>
          <a:p>
            <a:pPr marL="107950" algn="just" eaLnBrk="0" fontAlgn="auto" hangingPunct="0">
              <a:spcBef>
                <a:spcPts val="2829"/>
              </a:spcBef>
              <a:buClr>
                <a:srgbClr val="000000"/>
              </a:buClr>
              <a:buSzPct val="45000"/>
              <a:buFontTx/>
              <a:buNone/>
            </a:pPr>
            <a:r>
              <a:rPr lang="es-ES" sz="2400" b="1">
                <a:ln w="9525" cap="flat" cmpd="sng" algn="ctr">
                  <a:noFill/>
                  <a:prstDash val="solid"/>
                  <a:round/>
                  <a:headEnd type="none" w="med" len="med"/>
                  <a:tailEnd type="none" w="med" len="med"/>
                </a:ln>
                <a:solidFill>
                  <a:srgbClr val="000000"/>
                </a:solidFill>
                <a:cs typeface="Arial"/>
              </a:rPr>
              <a:t>Desarrollo motor: </a:t>
            </a:r>
            <a:r>
              <a:rPr lang="es-ES" sz="2400">
                <a:ln w="9525" cap="flat" cmpd="sng" algn="ctr">
                  <a:noFill/>
                  <a:prstDash val="solid"/>
                  <a:round/>
                  <a:headEnd type="none" w="med" len="med"/>
                  <a:tailEnd type="none" w="med" len="med"/>
                </a:ln>
                <a:solidFill>
                  <a:srgbClr val="000000"/>
                </a:solidFill>
                <a:cs typeface="Arial"/>
              </a:rPr>
              <a:t>Cambios cronológicos en las competencias motrices,  factores que intervienen en su optimización y su relación con otros ámbitos de la conducta (Ruíz Pérez, 2008).</a:t>
            </a:r>
            <a:endParaRPr lang="en-US" sz="2400" spc="-1">
              <a:solidFill>
                <a:srgbClr val="000000"/>
              </a:solidFill>
              <a:cs typeface="Arial"/>
            </a:endParaRPr>
          </a:p>
        </p:txBody>
      </p:sp>
      <p:sp>
        <p:nvSpPr>
          <p:cNvPr id="738" name="PlaceHolder 3">
            <a:extLst>
              <a:ext uri="{FF2B5EF4-FFF2-40B4-BE49-F238E27FC236}">
                <a16:creationId xmlns:a16="http://schemas.microsoft.com/office/drawing/2014/main" id="{D7B4FFBC-7880-4E2F-89E3-00AE5346052C}"/>
              </a:ext>
            </a:extLst>
          </p:cNvPr>
          <p:cNvSpPr>
            <a:spLocks noGrp="1"/>
          </p:cNvSpPr>
          <p:nvPr>
            <p:ph/>
          </p:nvPr>
        </p:nvSpPr>
        <p:spPr>
          <a:xfrm>
            <a:off x="1192213" y="6300788"/>
            <a:ext cx="3463925"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p:txBody>
      </p:sp>
      <p:sp>
        <p:nvSpPr>
          <p:cNvPr id="11" name="PlaceHolder 2">
            <a:extLst>
              <a:ext uri="{FF2B5EF4-FFF2-40B4-BE49-F238E27FC236}">
                <a16:creationId xmlns:a16="http://schemas.microsoft.com/office/drawing/2014/main" id="{7FD442A5-906E-8FF2-8274-B48A8EF53A00}"/>
              </a:ext>
            </a:extLst>
          </p:cNvPr>
          <p:cNvSpPr>
            <a:spLocks noGrp="1"/>
          </p:cNvSpPr>
          <p:nvPr>
            <p:ph/>
          </p:nvPr>
        </p:nvSpPr>
        <p:spPr>
          <a:xfrm>
            <a:off x="1393825" y="1685925"/>
            <a:ext cx="10434638" cy="928688"/>
          </a:xfrm>
        </p:spPr>
        <p:txBody>
          <a:bodyPr anchor="t">
            <a:normAutofit/>
          </a:bodyPr>
          <a:lstStyle/>
          <a:p>
            <a:pPr marL="107950" algn="just" eaLnBrk="0" fontAlgn="auto" hangingPunct="0">
              <a:spcBef>
                <a:spcPts val="2829"/>
              </a:spcBef>
              <a:buClr>
                <a:srgbClr val="000000"/>
              </a:buClr>
              <a:buSzPct val="45000"/>
              <a:buFontTx/>
              <a:buNone/>
            </a:pPr>
            <a:r>
              <a:rPr lang="es-ES" sz="2400" b="1">
                <a:ln w="9525" cap="flat" cmpd="sng" algn="ctr">
                  <a:noFill/>
                  <a:prstDash val="solid"/>
                  <a:round/>
                  <a:headEnd type="none" w="med" len="med"/>
                  <a:tailEnd type="none" w="med" len="med"/>
                </a:ln>
                <a:solidFill>
                  <a:srgbClr val="000000"/>
                </a:solidFill>
                <a:cs typeface="Arial"/>
              </a:rPr>
              <a:t>Control motor: </a:t>
            </a:r>
            <a:r>
              <a:rPr lang="es-ES" sz="2400">
                <a:ln w="9525" cap="flat" cmpd="sng" algn="ctr">
                  <a:noFill/>
                  <a:prstDash val="solid"/>
                  <a:round/>
                  <a:headEnd type="none" w="med" len="med"/>
                  <a:tailEnd type="none" w="med" len="med"/>
                </a:ln>
                <a:solidFill>
                  <a:srgbClr val="000000"/>
                </a:solidFill>
                <a:cs typeface="Arial"/>
              </a:rPr>
              <a:t>Procesos internos básicos  (Oña, 1999).</a:t>
            </a:r>
            <a:endParaRPr lang="en-US" sz="2400" spc="-1">
              <a:solidFill>
                <a:srgbClr val="000000"/>
              </a:solidFill>
              <a:cs typeface="Arial"/>
            </a:endParaRPr>
          </a:p>
        </p:txBody>
      </p:sp>
      <p:sp>
        <p:nvSpPr>
          <p:cNvPr id="12" name="PlaceHolder 2">
            <a:extLst>
              <a:ext uri="{FF2B5EF4-FFF2-40B4-BE49-F238E27FC236}">
                <a16:creationId xmlns:a16="http://schemas.microsoft.com/office/drawing/2014/main" id="{4EBE45B7-83AF-1F1B-03D7-41F73E93B199}"/>
              </a:ext>
            </a:extLst>
          </p:cNvPr>
          <p:cNvSpPr>
            <a:spLocks noGrp="1"/>
          </p:cNvSpPr>
          <p:nvPr>
            <p:ph/>
          </p:nvPr>
        </p:nvSpPr>
        <p:spPr>
          <a:xfrm>
            <a:off x="1411288" y="2670175"/>
            <a:ext cx="10426700" cy="1157288"/>
          </a:xfrm>
        </p:spPr>
        <p:txBody>
          <a:bodyPr anchor="t">
            <a:normAutofit/>
          </a:bodyPr>
          <a:lstStyle/>
          <a:p>
            <a:pPr marL="107950" algn="just" eaLnBrk="0" fontAlgn="auto" hangingPunct="0">
              <a:spcBef>
                <a:spcPts val="2829"/>
              </a:spcBef>
              <a:buClr>
                <a:srgbClr val="000000"/>
              </a:buClr>
              <a:buSzPct val="45000"/>
              <a:buFontTx/>
              <a:buNone/>
            </a:pPr>
            <a:r>
              <a:rPr lang="es-ES" sz="2400" b="1">
                <a:ln w="9525" cap="flat" cmpd="sng" algn="ctr">
                  <a:noFill/>
                  <a:prstDash val="solid"/>
                  <a:round/>
                  <a:headEnd type="none" w="med" len="med"/>
                  <a:tailEnd type="none" w="med" len="med"/>
                </a:ln>
                <a:solidFill>
                  <a:srgbClr val="000000"/>
                </a:solidFill>
                <a:cs typeface="Arial"/>
              </a:rPr>
              <a:t>Aprendizaje motor: </a:t>
            </a:r>
            <a:r>
              <a:rPr lang="es-ES" sz="2400">
                <a:ln w="9525" cap="flat" cmpd="sng" algn="ctr">
                  <a:noFill/>
                  <a:prstDash val="solid"/>
                  <a:round/>
                  <a:headEnd type="none" w="med" len="med"/>
                  <a:tailEnd type="none" w="med" len="med"/>
                </a:ln>
                <a:solidFill>
                  <a:srgbClr val="000000"/>
                </a:solidFill>
                <a:cs typeface="Arial"/>
              </a:rPr>
              <a:t>Procesos derivados de la práctica</a:t>
            </a:r>
            <a:r>
              <a:rPr lang="es-ES" sz="2800">
                <a:ln w="9525" cap="flat" cmpd="sng" algn="ctr">
                  <a:noFill/>
                  <a:prstDash val="solid"/>
                  <a:round/>
                  <a:headEnd type="none" w="med" len="med"/>
                  <a:tailEnd type="none" w="med" len="med"/>
                </a:ln>
                <a:solidFill>
                  <a:srgbClr val="000000"/>
                </a:solidFill>
                <a:cs typeface="Arial"/>
              </a:rPr>
              <a:t>, </a:t>
            </a:r>
            <a:r>
              <a:rPr lang="es-ES" sz="2400">
                <a:ln w="9525" cap="flat" cmpd="sng" algn="ctr">
                  <a:noFill/>
                  <a:prstDash val="solid"/>
                  <a:round/>
                  <a:headEnd type="none" w="med" len="med"/>
                  <a:tailEnd type="none" w="med" len="med"/>
                </a:ln>
                <a:solidFill>
                  <a:srgbClr val="000000"/>
                </a:solidFill>
                <a:cs typeface="Arial"/>
              </a:rPr>
              <a:t>que inducen cambios relativamente permanentes en la conducta motora (Oña, 1999).</a:t>
            </a:r>
            <a:endParaRPr lang="en-US" sz="2400" spc="-1">
              <a:solidFill>
                <a:srgbClr val="000000"/>
              </a:solidFill>
              <a:cs typeface="Arial"/>
            </a:endParaRP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5938A5FC-1D3B-5F24-0617-051E4F109EE3}"/>
              </a:ext>
            </a:extLst>
          </p:cNvPr>
          <p:cNvSpPr>
            <a:spLocks noGrp="1"/>
          </p:cNvSpPr>
          <p:nvPr>
            <p:ph type="title"/>
          </p:nvPr>
        </p:nvSpPr>
        <p:spPr>
          <a:xfrm>
            <a:off x="1422400" y="558800"/>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NOCIONES A TENER EN CUENTA</a:t>
            </a:r>
            <a:endParaRPr lang="en-US" sz="2800" u="sng" spc="-1">
              <a:solidFill>
                <a:srgbClr val="000000"/>
              </a:solidFill>
            </a:endParaRPr>
          </a:p>
        </p:txBody>
      </p:sp>
      <p:sp>
        <p:nvSpPr>
          <p:cNvPr id="736" name="PlaceHolder 2">
            <a:extLst>
              <a:ext uri="{FF2B5EF4-FFF2-40B4-BE49-F238E27FC236}">
                <a16:creationId xmlns:a16="http://schemas.microsoft.com/office/drawing/2014/main" id="{668AD96E-E379-610E-439C-85C478EE46DA}"/>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Crecimiento</a:t>
            </a:r>
          </a:p>
          <a:p>
            <a:pPr marL="432000" indent="-324000" algn="l" eaLnBrk="0" fontAlgn="auto" hangingPunct="0">
              <a:spcBef>
                <a:spcPts val="2829"/>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Maduración</a:t>
            </a:r>
          </a:p>
          <a:p>
            <a:pPr marL="432000" indent="-324000" algn="l" eaLnBrk="0" fontAlgn="auto" hangingPunct="0">
              <a:spcBef>
                <a:spcPts val="2829"/>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Ambiente</a:t>
            </a:r>
            <a:endParaRPr lang="en-US" sz="2800" spc="-1">
              <a:solidFill>
                <a:srgbClr val="000000"/>
              </a:solidFill>
            </a:endParaRPr>
          </a:p>
        </p:txBody>
      </p:sp>
      <p:sp>
        <p:nvSpPr>
          <p:cNvPr id="738" name="PlaceHolder 3">
            <a:extLst>
              <a:ext uri="{FF2B5EF4-FFF2-40B4-BE49-F238E27FC236}">
                <a16:creationId xmlns:a16="http://schemas.microsoft.com/office/drawing/2014/main" id="{7B996168-379B-8D22-D3FC-77CEC7E18FD1}"/>
              </a:ext>
            </a:extLst>
          </p:cNvPr>
          <p:cNvSpPr>
            <a:spLocks noGrp="1"/>
          </p:cNvSpPr>
          <p:nvPr>
            <p:ph/>
          </p:nvPr>
        </p:nvSpPr>
        <p:spPr>
          <a:xfrm>
            <a:off x="1192213" y="6300788"/>
            <a:ext cx="36083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p:txBody>
      </p:sp>
      <p:pic>
        <p:nvPicPr>
          <p:cNvPr id="150533" name="2 Imagen">
            <a:extLst>
              <a:ext uri="{FF2B5EF4-FFF2-40B4-BE49-F238E27FC236}">
                <a16:creationId xmlns:a16="http://schemas.microsoft.com/office/drawing/2014/main" id="{32D6C50B-BC15-4602-0DE8-EAB3F909BF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6138" y="2565400"/>
            <a:ext cx="7583487"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23374A30-9F81-A6CE-C22E-CCDA66BAA7C6}"/>
              </a:ext>
            </a:extLst>
          </p:cNvPr>
          <p:cNvSpPr>
            <a:spLocks noGrp="1"/>
          </p:cNvSpPr>
          <p:nvPr>
            <p:ph type="title" idx="4294967295"/>
          </p:nvPr>
        </p:nvSpPr>
        <p:spPr>
          <a:xfrm>
            <a:off x="2782888" y="765175"/>
            <a:ext cx="7954962"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CARACTERÍSTICAS DEL ALUMNADO</a:t>
            </a:r>
            <a:endParaRPr lang="en-US" sz="4000" spc="-1">
              <a:solidFill>
                <a:srgbClr val="000000"/>
              </a:solidFill>
            </a:endParaRPr>
          </a:p>
        </p:txBody>
      </p:sp>
      <p:sp>
        <p:nvSpPr>
          <p:cNvPr id="748" name="PlaceHolder 2">
            <a:extLst>
              <a:ext uri="{FF2B5EF4-FFF2-40B4-BE49-F238E27FC236}">
                <a16:creationId xmlns:a16="http://schemas.microsoft.com/office/drawing/2014/main" id="{A27569C8-77A5-B470-3C1C-FCC997151A04}"/>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p:txBody>
      </p:sp>
      <p:pic>
        <p:nvPicPr>
          <p:cNvPr id="151556" name="Picture 2" descr="Gráficos vectoriales gratis de Graduación">
            <a:extLst>
              <a:ext uri="{FF2B5EF4-FFF2-40B4-BE49-F238E27FC236}">
                <a16:creationId xmlns:a16="http://schemas.microsoft.com/office/drawing/2014/main" id="{EDDF8326-91FA-BB64-4942-DEDBEB2BF3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6500" y="3068638"/>
            <a:ext cx="4032250" cy="317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950B41B6-1690-78F1-2879-406D9E66E570}"/>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CARACTERÍSTICAS PSICOMOTRICES</a:t>
            </a:r>
            <a:endParaRPr lang="en-US" sz="2800" spc="-1">
              <a:solidFill>
                <a:srgbClr val="000000"/>
              </a:solidFill>
            </a:endParaRPr>
          </a:p>
        </p:txBody>
      </p:sp>
      <p:sp>
        <p:nvSpPr>
          <p:cNvPr id="740" name="PlaceHolder 2">
            <a:extLst>
              <a:ext uri="{FF2B5EF4-FFF2-40B4-BE49-F238E27FC236}">
                <a16:creationId xmlns:a16="http://schemas.microsoft.com/office/drawing/2014/main" id="{B9AF1876-1AB9-2747-AA73-3CA9C2E8FC6D}"/>
              </a:ext>
            </a:extLst>
          </p:cNvPr>
          <p:cNvSpPr>
            <a:spLocks noGrp="1"/>
          </p:cNvSpPr>
          <p:nvPr>
            <p:ph/>
          </p:nvPr>
        </p:nvSpPr>
        <p:spPr>
          <a:xfrm>
            <a:off x="1449388" y="896938"/>
            <a:ext cx="8356600" cy="3529012"/>
          </a:xfrm>
        </p:spPr>
        <p:txBody>
          <a:bodyPr anchor="t"/>
          <a:lstStyle/>
          <a:p>
            <a:pPr algn="l" eaLnBrk="0" hangingPunct="0">
              <a:lnSpc>
                <a:spcPct val="150000"/>
              </a:lnSpc>
              <a:buSzTx/>
              <a:buFontTx/>
              <a:buNone/>
            </a:pPr>
            <a:r>
              <a:rPr lang="es-ES" sz="2800" b="1">
                <a:ln w="9525" cap="flat" cmpd="sng" algn="ctr">
                  <a:noFill/>
                  <a:prstDash val="solid"/>
                  <a:round/>
                  <a:headEnd type="none" w="med" len="med"/>
                  <a:tailEnd type="none" w="med" len="med"/>
                </a:ln>
                <a:solidFill>
                  <a:srgbClr val="000000"/>
                </a:solidFill>
                <a:cs typeface="Arial" panose="020B0604020202020204" pitchFamily="34" charset="0"/>
              </a:rPr>
              <a:t>Al principio del periodo de la EP (6-9 años): </a:t>
            </a:r>
          </a:p>
          <a:p>
            <a:pPr marL="285750" indent="-28575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Desarrollo esquema corporal, lateralidad y control postural</a:t>
            </a:r>
          </a:p>
          <a:p>
            <a:pPr marL="285750" indent="-28575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Adquisición de imagen propia</a:t>
            </a:r>
          </a:p>
          <a:p>
            <a:pPr marL="285750" indent="-28575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Dominio conceptos de percepción espacio temporal</a:t>
            </a:r>
          </a:p>
          <a:p>
            <a:pPr marL="285750" indent="-28575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Coordinación muscular y óculo manual</a:t>
            </a:r>
          </a:p>
          <a:p>
            <a:pPr algn="l" eaLnBrk="0" hangingPunct="0">
              <a:lnSpc>
                <a:spcPct val="150000"/>
              </a:lnSpc>
              <a:buSzTx/>
              <a:buFontTx/>
              <a:buNone/>
            </a:pPr>
            <a:endParaRPr lang="es-ES" sz="2800">
              <a:cs typeface="Arial"/>
            </a:endParaRPr>
          </a:p>
          <a:p>
            <a:pPr algn="l" eaLnBrk="0" hangingPunct="0">
              <a:lnSpc>
                <a:spcPct val="150000"/>
              </a:lnSpc>
              <a:buSzTx/>
              <a:buFontTx/>
              <a:buNone/>
            </a:pPr>
            <a:endParaRPr lang="es-ES" sz="2800">
              <a:cs typeface="Arial" panose="020B0604020202020204" pitchFamily="34" charset="0"/>
            </a:endParaRPr>
          </a:p>
          <a:p>
            <a:pPr algn="l" eaLnBrk="0" hangingPunct="0">
              <a:lnSpc>
                <a:spcPct val="150000"/>
              </a:lnSpc>
              <a:buSzTx/>
              <a:buFontTx/>
              <a:buNone/>
            </a:pPr>
            <a:endParaRPr lang="es-ES" sz="2800">
              <a:cs typeface="Arial" panose="020B0604020202020204" pitchFamily="34" charset="0"/>
            </a:endParaRPr>
          </a:p>
        </p:txBody>
      </p:sp>
      <p:sp>
        <p:nvSpPr>
          <p:cNvPr id="741" name="PlaceHolder 3">
            <a:extLst>
              <a:ext uri="{FF2B5EF4-FFF2-40B4-BE49-F238E27FC236}">
                <a16:creationId xmlns:a16="http://schemas.microsoft.com/office/drawing/2014/main" id="{4EA2FFC4-D9B3-4CBF-92F7-569023B25785}"/>
              </a:ext>
            </a:extLst>
          </p:cNvPr>
          <p:cNvSpPr>
            <a:spLocks noGrp="1"/>
          </p:cNvSpPr>
          <p:nvPr>
            <p:ph/>
          </p:nvPr>
        </p:nvSpPr>
        <p:spPr>
          <a:xfrm>
            <a:off x="1055688" y="6489700"/>
            <a:ext cx="3313112"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52581" name="Picture 4" descr="Gráficos vectoriales gratis de Niños">
            <a:extLst>
              <a:ext uri="{FF2B5EF4-FFF2-40B4-BE49-F238E27FC236}">
                <a16:creationId xmlns:a16="http://schemas.microsoft.com/office/drawing/2014/main" id="{321E9FEA-6C50-E2F3-89B4-081D6B2288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38" y="3678238"/>
            <a:ext cx="6789737" cy="289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1DD0FFA3-29B7-046F-E092-E62C19570AC2}"/>
              </a:ext>
            </a:extLst>
          </p:cNvPr>
          <p:cNvSpPr>
            <a:spLocks noGrp="1"/>
          </p:cNvSpPr>
          <p:nvPr>
            <p:ph type="title" idx="4294967295"/>
          </p:nvPr>
        </p:nvSpPr>
        <p:spPr>
          <a:xfrm>
            <a:off x="2820988" y="549275"/>
            <a:ext cx="7259637"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CUERPO Y MOVIMIENTO</a:t>
            </a:r>
            <a:endParaRPr lang="en-US" sz="4000" spc="-1">
              <a:solidFill>
                <a:srgbClr val="000000"/>
              </a:solidFill>
            </a:endParaRPr>
          </a:p>
        </p:txBody>
      </p:sp>
      <p:sp>
        <p:nvSpPr>
          <p:cNvPr id="748" name="PlaceHolder 2">
            <a:extLst>
              <a:ext uri="{FF2B5EF4-FFF2-40B4-BE49-F238E27FC236}">
                <a16:creationId xmlns:a16="http://schemas.microsoft.com/office/drawing/2014/main" id="{33175036-F2C0-D3D0-E830-5D04910636A9}"/>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89092" name="Picture 14" descr="Gráficos vectoriales gratis de Ballet">
            <a:extLst>
              <a:ext uri="{FF2B5EF4-FFF2-40B4-BE49-F238E27FC236}">
                <a16:creationId xmlns:a16="http://schemas.microsoft.com/office/drawing/2014/main" id="{B997D7BF-1AEF-D32A-D741-DD3096B361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1950" y="3000375"/>
            <a:ext cx="283845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F4F4B202-EC17-8BAC-CF93-B3D101513F07}"/>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CARACTERÍSTICAS PSICOMOTRICES</a:t>
            </a:r>
            <a:endParaRPr lang="en-US" sz="2800" spc="-1">
              <a:solidFill>
                <a:srgbClr val="000000"/>
              </a:solidFill>
            </a:endParaRPr>
          </a:p>
        </p:txBody>
      </p:sp>
      <p:sp>
        <p:nvSpPr>
          <p:cNvPr id="740" name="PlaceHolder 2">
            <a:extLst>
              <a:ext uri="{FF2B5EF4-FFF2-40B4-BE49-F238E27FC236}">
                <a16:creationId xmlns:a16="http://schemas.microsoft.com/office/drawing/2014/main" id="{DA1435CA-9756-BC2F-44EC-15669FD51C85}"/>
              </a:ext>
            </a:extLst>
          </p:cNvPr>
          <p:cNvSpPr>
            <a:spLocks noGrp="1"/>
          </p:cNvSpPr>
          <p:nvPr>
            <p:ph/>
          </p:nvPr>
        </p:nvSpPr>
        <p:spPr>
          <a:xfrm>
            <a:off x="1416050" y="981075"/>
            <a:ext cx="5976938" cy="2447925"/>
          </a:xfrm>
        </p:spPr>
        <p:txBody>
          <a:bodyPr anchor="t"/>
          <a:lstStyle/>
          <a:p>
            <a:pPr algn="l" eaLnBrk="0" hangingPunct="0">
              <a:lnSpc>
                <a:spcPct val="150000"/>
              </a:lnSpc>
              <a:buSzTx/>
              <a:buFontTx/>
              <a:buNone/>
            </a:pPr>
            <a:r>
              <a:rPr lang="es-ES" sz="2800">
                <a:ln w="9525" cap="flat" cmpd="sng" algn="ctr">
                  <a:noFill/>
                  <a:prstDash val="solid"/>
                  <a:round/>
                  <a:headEnd type="none" w="med" len="med"/>
                  <a:tailEnd type="none" w="med" len="med"/>
                </a:ln>
                <a:solidFill>
                  <a:srgbClr val="000000"/>
                </a:solidFill>
                <a:cs typeface="Arial" panose="020B0604020202020204" pitchFamily="34" charset="0"/>
              </a:rPr>
              <a:t> </a:t>
            </a:r>
            <a:r>
              <a:rPr lang="es-ES" sz="2800" b="1">
                <a:ln w="9525" cap="flat" cmpd="sng" algn="ctr">
                  <a:noFill/>
                  <a:prstDash val="solid"/>
                  <a:round/>
                  <a:headEnd type="none" w="med" len="med"/>
                  <a:tailEnd type="none" w="med" len="med"/>
                </a:ln>
                <a:solidFill>
                  <a:srgbClr val="000000"/>
                </a:solidFill>
                <a:cs typeface="Arial" panose="020B0604020202020204" pitchFamily="34" charset="0"/>
              </a:rPr>
              <a:t>A partir de los 9 años: </a:t>
            </a:r>
          </a:p>
          <a:p>
            <a:pPr marL="285750" indent="-28575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Maduración nerviosa</a:t>
            </a:r>
          </a:p>
          <a:p>
            <a:pPr marL="285750" indent="-28575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Desarrollo cardiovascular</a:t>
            </a:r>
          </a:p>
          <a:p>
            <a:pPr marL="285750" indent="-28575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Cambios morfológicos</a:t>
            </a:r>
          </a:p>
          <a:p>
            <a:pPr marL="285750" indent="-285750" algn="l" eaLnBrk="0" hangingPunct="0">
              <a:lnSpc>
                <a:spcPct val="150000"/>
              </a:lnSpc>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Formación de una nueva imagen</a:t>
            </a:r>
            <a:endParaRPr lang="es-ES" sz="2800">
              <a:solidFill>
                <a:srgbClr val="000000"/>
              </a:solidFill>
              <a:cs typeface="Arial"/>
            </a:endParaRPr>
          </a:p>
        </p:txBody>
      </p:sp>
      <p:sp>
        <p:nvSpPr>
          <p:cNvPr id="741" name="PlaceHolder 3">
            <a:extLst>
              <a:ext uri="{FF2B5EF4-FFF2-40B4-BE49-F238E27FC236}">
                <a16:creationId xmlns:a16="http://schemas.microsoft.com/office/drawing/2014/main" id="{7353B1BC-6037-C099-1AF3-D1688576748E}"/>
              </a:ext>
            </a:extLst>
          </p:cNvPr>
          <p:cNvSpPr>
            <a:spLocks noGrp="1"/>
          </p:cNvSpPr>
          <p:nvPr>
            <p:ph/>
          </p:nvPr>
        </p:nvSpPr>
        <p:spPr>
          <a:xfrm>
            <a:off x="1055688" y="6489700"/>
            <a:ext cx="3313112"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53605" name="Picture 2" descr="Gráficos vectoriales gratis de Niños">
            <a:extLst>
              <a:ext uri="{FF2B5EF4-FFF2-40B4-BE49-F238E27FC236}">
                <a16:creationId xmlns:a16="http://schemas.microsoft.com/office/drawing/2014/main" id="{2ECFE117-C220-989F-5E3A-A3F350249D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0375" y="3436938"/>
            <a:ext cx="7027863" cy="351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390059F5-5B5B-EA4F-EFFF-5452C7C19E12}"/>
              </a:ext>
            </a:extLst>
          </p:cNvPr>
          <p:cNvSpPr>
            <a:spLocks noGrp="1"/>
          </p:cNvSpPr>
          <p:nvPr>
            <p:ph type="title"/>
          </p:nvPr>
        </p:nvSpPr>
        <p:spPr>
          <a:xfrm>
            <a:off x="1422400" y="558800"/>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CARACTERÍSTICAS COGNITIVAS</a:t>
            </a:r>
            <a:endParaRPr lang="en-US" sz="2800" b="1" u="sng" spc="-1">
              <a:cs typeface="Arial"/>
            </a:endParaRPr>
          </a:p>
        </p:txBody>
      </p:sp>
      <p:sp>
        <p:nvSpPr>
          <p:cNvPr id="738" name="PlaceHolder 3">
            <a:extLst>
              <a:ext uri="{FF2B5EF4-FFF2-40B4-BE49-F238E27FC236}">
                <a16:creationId xmlns:a16="http://schemas.microsoft.com/office/drawing/2014/main" id="{8C60AD81-3EF0-D3D4-0B79-A4C398ADEF9E}"/>
              </a:ext>
            </a:extLst>
          </p:cNvPr>
          <p:cNvSpPr>
            <a:spLocks noGrp="1"/>
          </p:cNvSpPr>
          <p:nvPr>
            <p:ph/>
          </p:nvPr>
        </p:nvSpPr>
        <p:spPr>
          <a:xfrm>
            <a:off x="1192213" y="6300788"/>
            <a:ext cx="3319462"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p:txBody>
      </p:sp>
      <p:pic>
        <p:nvPicPr>
          <p:cNvPr id="154628" name="Imagen 2">
            <a:extLst>
              <a:ext uri="{FF2B5EF4-FFF2-40B4-BE49-F238E27FC236}">
                <a16:creationId xmlns:a16="http://schemas.microsoft.com/office/drawing/2014/main" id="{4CF9D491-EC3E-BC0F-110B-5AE6224713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3313" y="3370263"/>
            <a:ext cx="2743200" cy="302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10" name="CuadroTexto 9">
            <a:extLst>
              <a:ext uri="{FF2B5EF4-FFF2-40B4-BE49-F238E27FC236}">
                <a16:creationId xmlns:a16="http://schemas.microsoft.com/office/drawing/2014/main" id="{F21263C5-7855-9E60-68C4-D1A8C19BDE49}"/>
              </a:ext>
            </a:extLst>
          </p:cNvPr>
          <p:cNvSpPr txBox="1"/>
          <p:nvPr/>
        </p:nvSpPr>
        <p:spPr>
          <a:xfrm>
            <a:off x="1423988" y="1389063"/>
            <a:ext cx="7847012" cy="259715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lgn="just" fontAlgn="auto">
              <a:lnSpc>
                <a:spcPct val="150000"/>
              </a:lnSpc>
              <a:buFont typeface="Arial"/>
              <a:buChar char="•"/>
            </a:pPr>
            <a:r>
              <a:rPr lang="es-AR" sz="2800">
                <a:ln w="9525" cap="flat" cmpd="sng" algn="ctr">
                  <a:noFill/>
                  <a:prstDash val="solid"/>
                  <a:round/>
                  <a:headEnd type="none" w="med" len="med"/>
                  <a:tailEnd type="none" w="med" len="med"/>
                </a:ln>
                <a:solidFill>
                  <a:srgbClr val="000000"/>
                </a:solidFill>
                <a:cs typeface="Times New Roman"/>
              </a:rPr>
              <a:t>Necesidad de evaluación inicial para conocer el nivel de partida en el desarrollo</a:t>
            </a:r>
            <a:endParaRPr lang="es-ES" sz="2800">
              <a:cs typeface="Times New Roman"/>
            </a:endParaRPr>
          </a:p>
          <a:p>
            <a:pPr marL="457200" indent="-457200" algn="just" fontAlgn="auto">
              <a:lnSpc>
                <a:spcPct val="150000"/>
              </a:lnSpc>
              <a:buFont typeface="Arial"/>
              <a:buChar char="•"/>
            </a:pPr>
            <a:r>
              <a:rPr lang="es-AR" sz="2800">
                <a:ln w="9525" cap="flat" cmpd="sng" algn="ctr">
                  <a:noFill/>
                  <a:prstDash val="solid"/>
                  <a:round/>
                  <a:headEnd type="none" w="med" len="med"/>
                  <a:tailEnd type="none" w="med" len="med"/>
                </a:ln>
                <a:solidFill>
                  <a:srgbClr val="000000"/>
                </a:solidFill>
                <a:cs typeface="Times New Roman"/>
              </a:rPr>
              <a:t>Incitar a la investigación y reflexión</a:t>
            </a:r>
            <a:endParaRPr lang="es-ES" sz="2800">
              <a:cs typeface="Times New Roman"/>
            </a:endParaRPr>
          </a:p>
          <a:p>
            <a:pPr marL="457200" indent="-457200" algn="just" fontAlgn="auto">
              <a:lnSpc>
                <a:spcPct val="150000"/>
              </a:lnSpc>
              <a:buFont typeface="Arial"/>
              <a:buChar char="•"/>
            </a:pPr>
            <a:r>
              <a:rPr lang="es-AR" sz="2800">
                <a:ln w="9525" cap="flat" cmpd="sng" algn="ctr">
                  <a:noFill/>
                  <a:prstDash val="solid"/>
                  <a:round/>
                  <a:headEnd type="none" w="med" len="med"/>
                  <a:tailEnd type="none" w="med" len="med"/>
                </a:ln>
                <a:solidFill>
                  <a:srgbClr val="000000"/>
                </a:solidFill>
                <a:cs typeface="Times New Roman"/>
              </a:rPr>
              <a:t>Enseñar a pensar</a:t>
            </a:r>
            <a:endParaRPr lang="es-ES" sz="2800">
              <a:cs typeface="Times New Roman"/>
            </a:endParaRP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3867ACC4-2C6D-D266-312D-8F4EDE87AB57}"/>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CARACTERÍSTICAS SOCIOAFECTIVAS</a:t>
            </a:r>
            <a:endParaRPr lang="en-US" sz="2800" spc="-1">
              <a:solidFill>
                <a:srgbClr val="000000"/>
              </a:solidFill>
            </a:endParaRPr>
          </a:p>
        </p:txBody>
      </p:sp>
      <p:sp>
        <p:nvSpPr>
          <p:cNvPr id="740" name="PlaceHolder 2">
            <a:extLst>
              <a:ext uri="{FF2B5EF4-FFF2-40B4-BE49-F238E27FC236}">
                <a16:creationId xmlns:a16="http://schemas.microsoft.com/office/drawing/2014/main" id="{00E8B729-4E8D-72E1-A10D-3C0BCC56B94B}"/>
              </a:ext>
            </a:extLst>
          </p:cNvPr>
          <p:cNvSpPr>
            <a:spLocks noGrp="1"/>
          </p:cNvSpPr>
          <p:nvPr>
            <p:ph/>
          </p:nvPr>
        </p:nvSpPr>
        <p:spPr>
          <a:xfrm>
            <a:off x="1416050" y="1397000"/>
            <a:ext cx="8813800" cy="4752975"/>
          </a:xfrm>
        </p:spPr>
        <p:txBody>
          <a:bodyPr anchor="t"/>
          <a:lstStyle/>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panose="020B0604020202020204" pitchFamily="34" charset="0"/>
              </a:rPr>
              <a:t>Adquirir conciencia de sus capacidades y limitaciones.</a:t>
            </a:r>
          </a:p>
          <a:p>
            <a:pPr algn="l" eaLnBrk="0" hangingPunct="0">
              <a:buSzTx/>
              <a:buFontTx/>
              <a:buNone/>
            </a:pPr>
            <a:endParaRPr lang="es-ES" sz="2800">
              <a:cs typeface="Arial" panose="020B0604020202020204" pitchFamily="34" charset="0"/>
            </a:endParaRPr>
          </a:p>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a:rPr>
              <a:t>Aceptar las normas.</a:t>
            </a:r>
          </a:p>
          <a:p>
            <a:pPr algn="l" eaLnBrk="0" hangingPunct="0">
              <a:buSzTx/>
              <a:buFontTx/>
              <a:buNone/>
            </a:pPr>
            <a:endParaRPr lang="es-ES" sz="2800">
              <a:cs typeface="Arial" panose="020B0604020202020204" pitchFamily="34" charset="0"/>
            </a:endParaRPr>
          </a:p>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panose="020B0604020202020204" pitchFamily="34" charset="0"/>
              </a:rPr>
              <a:t>Adoptar comportamientos cooperativos.</a:t>
            </a:r>
          </a:p>
          <a:p>
            <a:pPr marL="342900" indent="-342900" algn="l" eaLnBrk="0" hangingPunct="0">
              <a:buSzTx/>
              <a:buFont typeface="Arial" panose="020B0604020202020204" pitchFamily="34" charset="0"/>
              <a:buChar char="•"/>
            </a:pPr>
            <a:endParaRPr lang="es-ES" sz="2800">
              <a:cs typeface="Arial" panose="020B0604020202020204" pitchFamily="34" charset="0"/>
            </a:endParaRPr>
          </a:p>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panose="020B0604020202020204" pitchFamily="34" charset="0"/>
              </a:rPr>
              <a:t>Desarrollar actitudes y comportamientos de participación, tolerancia y respeto recíproco. </a:t>
            </a:r>
          </a:p>
        </p:txBody>
      </p:sp>
      <p:sp>
        <p:nvSpPr>
          <p:cNvPr id="741" name="PlaceHolder 3">
            <a:extLst>
              <a:ext uri="{FF2B5EF4-FFF2-40B4-BE49-F238E27FC236}">
                <a16:creationId xmlns:a16="http://schemas.microsoft.com/office/drawing/2014/main" id="{B8ADB844-E00B-7EF3-90AF-4BF59C824069}"/>
              </a:ext>
            </a:extLst>
          </p:cNvPr>
          <p:cNvSpPr>
            <a:spLocks noGrp="1"/>
          </p:cNvSpPr>
          <p:nvPr>
            <p:ph/>
          </p:nvPr>
        </p:nvSpPr>
        <p:spPr>
          <a:xfrm>
            <a:off x="1055688" y="6489700"/>
            <a:ext cx="3313112"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pic>
        <p:nvPicPr>
          <p:cNvPr id="155653" name="Imagen 2">
            <a:extLst>
              <a:ext uri="{FF2B5EF4-FFF2-40B4-BE49-F238E27FC236}">
                <a16:creationId xmlns:a16="http://schemas.microsoft.com/office/drawing/2014/main" id="{F850A4BA-950C-41AA-DB24-D1B41003F1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61500" y="1147763"/>
            <a:ext cx="213518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DD7EF645-7B20-69E3-853B-4259599297FA}"/>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IMPLICACIONES DE LAS CARACTERÍSTICAS</a:t>
            </a:r>
            <a:endParaRPr lang="en-US" sz="2800" spc="-1">
              <a:solidFill>
                <a:srgbClr val="000000"/>
              </a:solidFill>
            </a:endParaRPr>
          </a:p>
        </p:txBody>
      </p:sp>
      <p:sp>
        <p:nvSpPr>
          <p:cNvPr id="741" name="PlaceHolder 3">
            <a:extLst>
              <a:ext uri="{FF2B5EF4-FFF2-40B4-BE49-F238E27FC236}">
                <a16:creationId xmlns:a16="http://schemas.microsoft.com/office/drawing/2014/main" id="{517AD0E3-ABF0-31AF-5D1F-2C221F195021}"/>
              </a:ext>
            </a:extLst>
          </p:cNvPr>
          <p:cNvSpPr>
            <a:spLocks noGrp="1"/>
          </p:cNvSpPr>
          <p:nvPr>
            <p:ph/>
          </p:nvPr>
        </p:nvSpPr>
        <p:spPr>
          <a:xfrm>
            <a:off x="1055688" y="6489700"/>
            <a:ext cx="3313112"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7: El alumnado en Educación Primaria</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
        <p:nvSpPr>
          <p:cNvPr id="5" name="PlaceHolder 2">
            <a:extLst>
              <a:ext uri="{FF2B5EF4-FFF2-40B4-BE49-F238E27FC236}">
                <a16:creationId xmlns:a16="http://schemas.microsoft.com/office/drawing/2014/main" id="{BD635F45-652F-A375-1478-7D029CC71FF6}"/>
              </a:ext>
            </a:extLst>
          </p:cNvPr>
          <p:cNvSpPr>
            <a:spLocks noGrp="1"/>
          </p:cNvSpPr>
          <p:nvPr>
            <p:ph/>
          </p:nvPr>
        </p:nvSpPr>
        <p:spPr>
          <a:xfrm>
            <a:off x="1439863" y="1271588"/>
            <a:ext cx="7585075" cy="4752975"/>
          </a:xfrm>
        </p:spPr>
        <p:txBody>
          <a:bodyPr anchor="t"/>
          <a:lstStyle/>
          <a:p>
            <a:pPr marL="342900" indent="-342900" algn="l" eaLnBrk="0" hangingPunct="0">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a:rPr>
              <a:t>A nivel psicomotriz</a:t>
            </a:r>
            <a:endParaRPr lang="es-ES" sz="2400">
              <a:cs typeface="Arial" panose="020B0604020202020204" pitchFamily="34" charset="0"/>
            </a:endParaRPr>
          </a:p>
          <a:p>
            <a:pPr algn="l" eaLnBrk="0" hangingPunct="0">
              <a:buSzTx/>
              <a:buFontTx/>
              <a:buNone/>
            </a:pPr>
            <a:endParaRPr lang="es-ES" sz="2400">
              <a:cs typeface="Arial" panose="020B0604020202020204" pitchFamily="34" charset="0"/>
            </a:endParaRPr>
          </a:p>
          <a:p>
            <a:pPr marL="342900" indent="-342900" algn="l" eaLnBrk="0" hangingPunct="0">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panose="020B0604020202020204" pitchFamily="34" charset="0"/>
              </a:rPr>
              <a:t>A nivel socioafectivo</a:t>
            </a:r>
          </a:p>
          <a:p>
            <a:pPr algn="l" eaLnBrk="0" hangingPunct="0">
              <a:buSzTx/>
              <a:buFontTx/>
              <a:buNone/>
            </a:pPr>
            <a:endParaRPr lang="es-ES" sz="2400">
              <a:cs typeface="Arial" panose="020B0604020202020204" pitchFamily="34" charset="0"/>
            </a:endParaRPr>
          </a:p>
          <a:p>
            <a:pPr marL="342900" indent="-342900" algn="l" eaLnBrk="0" hangingPunct="0">
              <a:buSzTx/>
              <a:buFont typeface="Arial" panose="020B0604020202020204" pitchFamily="34" charset="0"/>
              <a:buChar char="•"/>
            </a:pPr>
            <a:r>
              <a:rPr lang="es-ES" sz="2400">
                <a:ln w="9525" cap="flat" cmpd="sng" algn="ctr">
                  <a:noFill/>
                  <a:prstDash val="solid"/>
                  <a:round/>
                  <a:headEnd type="none" w="med" len="med"/>
                  <a:tailEnd type="none" w="med" len="med"/>
                </a:ln>
                <a:solidFill>
                  <a:srgbClr val="000000"/>
                </a:solidFill>
                <a:cs typeface="Arial" panose="020B0604020202020204" pitchFamily="34" charset="0"/>
              </a:rPr>
              <a:t>A nivel cognitivo </a:t>
            </a:r>
          </a:p>
        </p:txBody>
      </p:sp>
      <p:pic>
        <p:nvPicPr>
          <p:cNvPr id="156677" name="Picture 2" descr="Gráficos vectoriales gratis de Tres">
            <a:extLst>
              <a:ext uri="{FF2B5EF4-FFF2-40B4-BE49-F238E27FC236}">
                <a16:creationId xmlns:a16="http://schemas.microsoft.com/office/drawing/2014/main" id="{9D995716-ED0B-5E02-6176-43E9B883EB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0463" y="1825625"/>
            <a:ext cx="5880100" cy="487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68828D20-A22F-B30A-D972-8F76C26913FC}"/>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157699" name="Picture 2" descr="Gráficos vectoriales gratis de Signo de interrogación">
            <a:extLst>
              <a:ext uri="{FF2B5EF4-FFF2-40B4-BE49-F238E27FC236}">
                <a16:creationId xmlns:a16="http://schemas.microsoft.com/office/drawing/2014/main" id="{1E45D01A-2CC4-2D31-4C9E-0EC7846239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2" descr="Foto gratis figura feliz jugando con sus compañeros de trabajo">
            <a:extLst>
              <a:ext uri="{FF2B5EF4-FFF2-40B4-BE49-F238E27FC236}">
                <a16:creationId xmlns:a16="http://schemas.microsoft.com/office/drawing/2014/main" id="{CCCB4B8E-DC00-4F08-97BF-AD7CF7A4C5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565400"/>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0361FA4D-72D1-BD01-F073-89F0F88FC422}"/>
              </a:ext>
            </a:extLst>
          </p:cNvPr>
          <p:cNvSpPr>
            <a:spLocks noGrp="1"/>
          </p:cNvSpPr>
          <p:nvPr>
            <p:ph type="title"/>
          </p:nvPr>
        </p:nvSpPr>
        <p:spPr>
          <a:xfrm>
            <a:off x="2820988" y="549275"/>
            <a:ext cx="7078662"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8: COMPETENCIAS MOTRICES </a:t>
            </a:r>
          </a:p>
        </p:txBody>
      </p:sp>
      <p:sp>
        <p:nvSpPr>
          <p:cNvPr id="725" name="PlaceHolder 2">
            <a:extLst>
              <a:ext uri="{FF2B5EF4-FFF2-40B4-BE49-F238E27FC236}">
                <a16:creationId xmlns:a16="http://schemas.microsoft.com/office/drawing/2014/main" id="{215EF0C1-E667-853E-0472-BB75F680852D}"/>
              </a:ext>
            </a:extLst>
          </p:cNvPr>
          <p:cNvSpPr>
            <a:spLocks noGrp="1"/>
          </p:cNvSpPr>
          <p:nvPr>
            <p:ph type="subTitle" idx="1"/>
          </p:nvPr>
        </p:nvSpPr>
        <p:spPr>
          <a:xfrm>
            <a:off x="2700338" y="1985963"/>
            <a:ext cx="4919662" cy="323850"/>
          </a:xfrm>
        </p:spPr>
        <p:txBody>
          <a:bodyPr/>
          <a:lstStyle/>
          <a:p>
            <a:pPr marL="0" indent="0" algn="ctr">
              <a:spcBef>
                <a:spcPts val="600"/>
              </a:spcBef>
              <a:buSzTx/>
              <a:buFontTx/>
              <a:buNone/>
              <a:tabLst>
                <a:tab pos="0" algn="l"/>
              </a:tabLst>
            </a:pPr>
            <a:r>
              <a:rPr lang="es-ES" altLang="es-ES" sz="1800">
                <a:solidFill>
                  <a:srgbClr val="000000"/>
                </a:solidFill>
              </a:rPr>
              <a:t>Asignatura: Introducción a la Educación Física</a:t>
            </a:r>
            <a:endParaRPr lang="es-ES" altLang="es-ES" sz="1800"/>
          </a:p>
        </p:txBody>
      </p:sp>
      <p:sp>
        <p:nvSpPr>
          <p:cNvPr id="726" name="PlaceHolder 3">
            <a:extLst>
              <a:ext uri="{FF2B5EF4-FFF2-40B4-BE49-F238E27FC236}">
                <a16:creationId xmlns:a16="http://schemas.microsoft.com/office/drawing/2014/main" id="{693F330D-5602-03FD-E3E8-8067038F8652}"/>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D9A9116F-76C7-3110-F4BA-E71E34B6B49B}"/>
              </a:ext>
            </a:extLst>
          </p:cNvPr>
          <p:cNvSpPr txBox="1"/>
          <p:nvPr/>
        </p:nvSpPr>
        <p:spPr>
          <a:xfrm>
            <a:off x="2725738" y="5360988"/>
            <a:ext cx="3836987" cy="10160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1000">
                <a:ln w="9525" cap="flat" cmpd="sng" algn="ctr">
                  <a:noFill/>
                  <a:prstDash val="solid"/>
                  <a:round/>
                  <a:headEnd type="none" w="med" len="med"/>
                  <a:tailEnd type="none" w="med" len="med"/>
                </a:ln>
                <a:solidFill>
                  <a:srgbClr val="000000"/>
                </a:solidFill>
                <a:latin typeface="Times New Roman"/>
                <a:cs typeface="Segoe UI"/>
              </a:rPr>
              <a:t>©2022 José Manuel Delfa de la Morena, Juan José Mijarra Murillo,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Nuria Romero Parra y Elena María Cáceres López De Andújar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Algunos derechos reservados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Este documento se distribuye bajo la licencia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“Atribución-CompartirIgual 4.0 Internacional” de Creative Commons,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solidFill>
                  <a:srgbClr val="000000"/>
                </a:solidFill>
                <a:latin typeface="Times New Roman"/>
                <a:cs typeface="Segoe UI"/>
              </a:rPr>
              <a:t> </a:t>
            </a: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1419AC29-B1A1-DA07-8863-9FE61AE04B30}"/>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6F968B91-E5B1-363E-0CEF-C58CBAE950BE}"/>
              </a:ext>
            </a:extLst>
          </p:cNvPr>
          <p:cNvSpPr>
            <a:spLocks noGrp="1"/>
          </p:cNvSpPr>
          <p:nvPr>
            <p:ph/>
          </p:nvPr>
        </p:nvSpPr>
        <p:spPr>
          <a:xfrm>
            <a:off x="2449513" y="2636838"/>
            <a:ext cx="8874125" cy="3519487"/>
          </a:xfrm>
        </p:spPr>
        <p:txBody>
          <a:bodyPr anchor="b"/>
          <a:lstStyle/>
          <a:p>
            <a:pPr marL="432000" indent="-32400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Habilidades perceptivo motrices </a:t>
            </a:r>
          </a:p>
          <a:p>
            <a:pPr marL="432000" indent="-32400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Capacidades físicas básicas </a:t>
            </a:r>
          </a:p>
          <a:p>
            <a:pPr marL="432000" indent="-32400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Iniciación deportiva </a:t>
            </a:r>
          </a:p>
          <a:p>
            <a:pPr marL="432000" indent="-32400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Expresión corporal </a:t>
            </a:r>
            <a:endParaRPr lang="en-US" sz="2800" spc="-1">
              <a:solidFill>
                <a:srgbClr val="000000"/>
              </a:solidFill>
            </a:endParaRPr>
          </a:p>
        </p:txBody>
      </p:sp>
      <p:sp>
        <p:nvSpPr>
          <p:cNvPr id="731" name="PlaceHolder 3">
            <a:extLst>
              <a:ext uri="{FF2B5EF4-FFF2-40B4-BE49-F238E27FC236}">
                <a16:creationId xmlns:a16="http://schemas.microsoft.com/office/drawing/2014/main" id="{BB627F07-8ACE-9AD7-29E4-EFFAF5409020}"/>
              </a:ext>
            </a:extLst>
          </p:cNvPr>
          <p:cNvSpPr>
            <a:spLocks noGrp="1"/>
          </p:cNvSpPr>
          <p:nvPr>
            <p:ph/>
          </p:nvPr>
        </p:nvSpPr>
        <p:spPr>
          <a:xfrm>
            <a:off x="333375" y="2133600"/>
            <a:ext cx="1687513"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E119EFBC-87F3-D2E4-9901-CD3F0DB1DAC1}"/>
              </a:ext>
            </a:extLst>
          </p:cNvPr>
          <p:cNvSpPr>
            <a:spLocks noGrp="1"/>
          </p:cNvSpPr>
          <p:nvPr>
            <p:ph type="title" idx="4294967295"/>
          </p:nvPr>
        </p:nvSpPr>
        <p:spPr>
          <a:xfrm>
            <a:off x="2566988" y="620713"/>
            <a:ext cx="8747125" cy="852487"/>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HABILIDADES PERCEPTIVO-MOTRICES</a:t>
            </a:r>
            <a:endParaRPr lang="en-US" sz="4000" spc="-1">
              <a:solidFill>
                <a:srgbClr val="000000"/>
              </a:solidFill>
            </a:endParaRPr>
          </a:p>
        </p:txBody>
      </p:sp>
      <p:sp>
        <p:nvSpPr>
          <p:cNvPr id="734" name="PlaceHolder 2">
            <a:extLst>
              <a:ext uri="{FF2B5EF4-FFF2-40B4-BE49-F238E27FC236}">
                <a16:creationId xmlns:a16="http://schemas.microsoft.com/office/drawing/2014/main" id="{9D1489BA-DC3F-48C4-6734-60FB80558CAB}"/>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p:txBody>
      </p:sp>
      <p:pic>
        <p:nvPicPr>
          <p:cNvPr id="160772" name="Picture 4" descr="Gráficos vectoriales gratis de Silueta">
            <a:extLst>
              <a:ext uri="{FF2B5EF4-FFF2-40B4-BE49-F238E27FC236}">
                <a16:creationId xmlns:a16="http://schemas.microsoft.com/office/drawing/2014/main" id="{80E3D667-95E3-516C-AA71-8159EDAB69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5788" y="3429000"/>
            <a:ext cx="5649912"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PlaceHolder 1">
            <a:extLst>
              <a:ext uri="{FF2B5EF4-FFF2-40B4-BE49-F238E27FC236}">
                <a16:creationId xmlns:a16="http://schemas.microsoft.com/office/drawing/2014/main" id="{4FC17C8B-56DA-6B32-6F47-36A1A4B48481}"/>
              </a:ext>
            </a:extLst>
          </p:cNvPr>
          <p:cNvSpPr>
            <a:spLocks noGrp="1"/>
          </p:cNvSpPr>
          <p:nvPr>
            <p:ph type="title"/>
          </p:nvPr>
        </p:nvSpPr>
        <p:spPr>
          <a:xfrm>
            <a:off x="1422400" y="558800"/>
            <a:ext cx="71215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endParaRPr lang="en-US" sz="2800" spc="-1">
              <a:solidFill>
                <a:srgbClr val="000000"/>
              </a:solidFill>
            </a:endParaRPr>
          </a:p>
        </p:txBody>
      </p:sp>
      <p:sp>
        <p:nvSpPr>
          <p:cNvPr id="752" name="PlaceHolder 3">
            <a:extLst>
              <a:ext uri="{FF2B5EF4-FFF2-40B4-BE49-F238E27FC236}">
                <a16:creationId xmlns:a16="http://schemas.microsoft.com/office/drawing/2014/main" id="{FD854EBA-781D-03F4-E70F-0A9494E2578A}"/>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a:t>
            </a:r>
            <a:endParaRPr lang="en-US" sz="1200" spc="-1">
              <a:solidFill>
                <a:srgbClr val="000000"/>
              </a:solidFill>
            </a:endParaRPr>
          </a:p>
        </p:txBody>
      </p:sp>
      <p:sp>
        <p:nvSpPr>
          <p:cNvPr id="7" name="CuadroTexto 6">
            <a:extLst>
              <a:ext uri="{FF2B5EF4-FFF2-40B4-BE49-F238E27FC236}">
                <a16:creationId xmlns:a16="http://schemas.microsoft.com/office/drawing/2014/main" id="{47CCB385-CA65-25E9-0018-92D3C22DC936}"/>
              </a:ext>
            </a:extLst>
          </p:cNvPr>
          <p:cNvSpPr txBox="1"/>
          <p:nvPr/>
        </p:nvSpPr>
        <p:spPr>
          <a:xfrm>
            <a:off x="1558925" y="1711325"/>
            <a:ext cx="4695825" cy="715963"/>
          </a:xfrm>
          <a:prstGeom prst="rect">
            <a:avLst/>
          </a:prstGeom>
          <a:noFill/>
          <a:ln w="9525" cap="flat" cmpd="sng" algn="ctr">
            <a:noFill/>
            <a:prstDash val="solid"/>
            <a:round/>
            <a:headEnd type="none" w="med" len="med"/>
            <a:tailEnd type="none" w="med" len="med"/>
          </a:ln>
        </p:spPr>
        <p:txBody>
          <a:bodyPr>
            <a:spAutoFit/>
          </a:bodyPr>
          <a:lstStyle>
            <a:lvl1pPr marL="342900" indent="-342900">
              <a:defRPr>
                <a:solidFill>
                  <a:srgbClr val="000000"/>
                </a:solidFill>
                <a:latin typeface="Arial" panose="020B0604020202020204" pitchFamily="34" charset="0"/>
                <a:cs typeface="Arial" panose="020B0604020202020204" pitchFamily="34" charset="0"/>
              </a:defRPr>
            </a:lvl1pPr>
            <a:lvl2pPr>
              <a:defRPr>
                <a:solidFill>
                  <a:srgbClr val="000000"/>
                </a:solidFill>
                <a:latin typeface="Arial" panose="020B0604020202020204" pitchFamily="34" charset="0"/>
                <a:cs typeface="Arial" panose="020B0604020202020204" pitchFamily="34" charset="0"/>
              </a:defRPr>
            </a:lvl2pPr>
            <a:lvl3pPr>
              <a:defRPr>
                <a:solidFill>
                  <a:srgbClr val="000000"/>
                </a:solidFill>
                <a:latin typeface="Arial" panose="020B0604020202020204" pitchFamily="34" charset="0"/>
                <a:cs typeface="Arial" panose="020B0604020202020204" pitchFamily="34" charset="0"/>
              </a:defRPr>
            </a:lvl3pPr>
            <a:lvl4pPr>
              <a:defRPr>
                <a:solidFill>
                  <a:srgbClr val="000000"/>
                </a:solidFill>
                <a:latin typeface="Arial" panose="020B0604020202020204" pitchFamily="34" charset="0"/>
                <a:cs typeface="Arial" panose="020B0604020202020204" pitchFamily="34" charset="0"/>
              </a:defRPr>
            </a:lvl4pPr>
            <a:lvl5pPr>
              <a:defRPr>
                <a:solidFill>
                  <a:srgbClr val="000000"/>
                </a:solidFill>
                <a:latin typeface="Arial" panose="020B0604020202020204" pitchFamily="34" charset="0"/>
                <a:cs typeface="Arial" panose="020B0604020202020204" pitchFamily="34" charset="0"/>
              </a:defRPr>
            </a:lvl5pPr>
            <a:lvl6pPr fontAlgn="base">
              <a:spcBef>
                <a:spcPct val="0"/>
              </a:spcBef>
              <a:spcAft>
                <a:spcPct val="0"/>
              </a:spcAft>
              <a:defRPr>
                <a:solidFill>
                  <a:srgbClr val="000000"/>
                </a:solidFill>
                <a:latin typeface="Arial" panose="020B0604020202020204" pitchFamily="34" charset="0"/>
                <a:cs typeface="Arial" panose="020B0604020202020204" pitchFamily="34" charset="0"/>
              </a:defRPr>
            </a:lvl6pPr>
            <a:lvl7pPr fontAlgn="base">
              <a:spcBef>
                <a:spcPct val="0"/>
              </a:spcBef>
              <a:spcAft>
                <a:spcPct val="0"/>
              </a:spcAft>
              <a:defRPr>
                <a:solidFill>
                  <a:srgbClr val="000000"/>
                </a:solidFill>
                <a:latin typeface="Arial" panose="020B0604020202020204" pitchFamily="34" charset="0"/>
                <a:cs typeface="Arial" panose="020B0604020202020204" pitchFamily="34" charset="0"/>
              </a:defRPr>
            </a:lvl7pPr>
            <a:lvl8pPr fontAlgn="base">
              <a:spcBef>
                <a:spcPct val="0"/>
              </a:spcBef>
              <a:spcAft>
                <a:spcPct val="0"/>
              </a:spcAft>
              <a:defRPr>
                <a:solidFill>
                  <a:srgbClr val="000000"/>
                </a:solidFill>
                <a:latin typeface="Arial" panose="020B0604020202020204" pitchFamily="34" charset="0"/>
                <a:cs typeface="Arial" panose="020B0604020202020204" pitchFamily="34" charset="0"/>
              </a:defRPr>
            </a:lvl8pPr>
            <a:lvl9pPr fontAlgn="base">
              <a:spcBef>
                <a:spcPct val="0"/>
              </a:spcBef>
              <a:spcAft>
                <a:spcPct val="0"/>
              </a:spcAft>
              <a:defRPr>
                <a:solidFill>
                  <a:srgbClr val="000000"/>
                </a:solidFill>
                <a:latin typeface="Arial" panose="020B0604020202020204" pitchFamily="34" charset="0"/>
                <a:cs typeface="Arial" panose="020B0604020202020204" pitchFamily="34" charset="0"/>
              </a:defRPr>
            </a:lvl9pPr>
          </a:lstStyle>
          <a:p>
            <a:pPr algn="just">
              <a:lnSpc>
                <a:spcPct val="200000"/>
              </a:lnSpc>
              <a:buFont typeface="Arial" panose="020B0604020202020204" pitchFamily="34" charset="0"/>
              <a:buChar char="•"/>
            </a:pPr>
            <a:r>
              <a:rPr lang="es-ES" altLang="es-ES" sz="2400" b="1">
                <a:ea typeface="SimSun" panose="02010600030101010101" pitchFamily="2" charset="-122"/>
              </a:rPr>
              <a:t>Castañer y Camerino, 2006</a:t>
            </a:r>
          </a:p>
        </p:txBody>
      </p:sp>
      <p:sp>
        <p:nvSpPr>
          <p:cNvPr id="3" name="CuadroTexto 2">
            <a:extLst>
              <a:ext uri="{FF2B5EF4-FFF2-40B4-BE49-F238E27FC236}">
                <a16:creationId xmlns:a16="http://schemas.microsoft.com/office/drawing/2014/main" id="{A9B64634-73E4-DF63-2B6E-3DC2967C15F7}"/>
              </a:ext>
            </a:extLst>
          </p:cNvPr>
          <p:cNvSpPr txBox="1"/>
          <p:nvPr/>
        </p:nvSpPr>
        <p:spPr>
          <a:xfrm>
            <a:off x="2338388" y="2868613"/>
            <a:ext cx="7515225" cy="1570037"/>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r>
              <a:rPr lang="es-ES" sz="2400">
                <a:ln w="9525" cap="flat" cmpd="sng" algn="ctr">
                  <a:noFill/>
                  <a:prstDash val="solid"/>
                  <a:round/>
                  <a:headEnd type="none" w="med" len="med"/>
                  <a:tailEnd type="none" w="med" len="med"/>
                </a:ln>
                <a:solidFill>
                  <a:srgbClr val="000000"/>
                </a:solidFill>
                <a:ea typeface="+mn-lt"/>
                <a:cs typeface="+mn-lt"/>
              </a:rPr>
              <a:t>Son aquella que comprenden los aspectos morfológicos, sensoriales y funcionales del cuerpo y los elementos espacio temporales en los que el propio cuerpo se circunscribe </a:t>
            </a:r>
            <a:endParaRPr lang="es-ES" sz="2400">
              <a:cs typeface="Aria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8" name="1 Imagen">
            <a:extLst>
              <a:ext uri="{FF2B5EF4-FFF2-40B4-BE49-F238E27FC236}">
                <a16:creationId xmlns:a16="http://schemas.microsoft.com/office/drawing/2014/main" id="{0DA78B2B-D22D-F6B2-92E9-3E919BE4E0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5638" y="2852738"/>
            <a:ext cx="6188075" cy="380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50" name="PlaceHolder 1">
            <a:extLst>
              <a:ext uri="{FF2B5EF4-FFF2-40B4-BE49-F238E27FC236}">
                <a16:creationId xmlns:a16="http://schemas.microsoft.com/office/drawing/2014/main" id="{DE901746-95B4-BE1F-8851-6A3A60CB984E}"/>
              </a:ext>
            </a:extLst>
          </p:cNvPr>
          <p:cNvSpPr>
            <a:spLocks noGrp="1"/>
          </p:cNvSpPr>
          <p:nvPr>
            <p:ph type="title"/>
          </p:nvPr>
        </p:nvSpPr>
        <p:spPr>
          <a:xfrm>
            <a:off x="1422400" y="558800"/>
            <a:ext cx="71215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cs typeface="Arial"/>
              </a:rPr>
              <a:t>COMPONENTES</a:t>
            </a:r>
            <a:endParaRPr lang="en-US" sz="2800" b="1" u="sng" spc="-1">
              <a:solidFill>
                <a:srgbClr val="000000"/>
              </a:solidFill>
              <a:cs typeface="Arial"/>
            </a:endParaRPr>
          </a:p>
        </p:txBody>
      </p:sp>
      <p:sp>
        <p:nvSpPr>
          <p:cNvPr id="751" name="PlaceHolder 2">
            <a:extLst>
              <a:ext uri="{FF2B5EF4-FFF2-40B4-BE49-F238E27FC236}">
                <a16:creationId xmlns:a16="http://schemas.microsoft.com/office/drawing/2014/main" id="{3FD5C68E-3016-181E-D0E4-6156E317AD15}"/>
              </a:ext>
            </a:extLst>
          </p:cNvPr>
          <p:cNvSpPr>
            <a:spLocks noGrp="1"/>
          </p:cNvSpPr>
          <p:nvPr>
            <p:ph/>
          </p:nvPr>
        </p:nvSpPr>
        <p:spPr>
          <a:xfrm>
            <a:off x="1395413" y="1616075"/>
            <a:ext cx="11158537" cy="5040313"/>
          </a:xfrm>
        </p:spPr>
        <p:txBody>
          <a:bodyPr anchor="t">
            <a:normAutofit/>
          </a:bodyPr>
          <a:lstStyle/>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Percepción corporal</a:t>
            </a:r>
            <a:endParaRPr lang="es-ES" sz="2800"/>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Percepción espacio temporal</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Equilibrio</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Lateralidad</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Habilidades motrices básicas</a:t>
            </a:r>
            <a:endParaRPr lang="en-U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endParaRPr lang="en-US" sz="2800" spc="-1">
              <a:solidFill>
                <a:srgbClr val="000000"/>
              </a:solidFill>
              <a:cs typeface="Arial"/>
            </a:endParaRPr>
          </a:p>
        </p:txBody>
      </p:sp>
      <p:sp>
        <p:nvSpPr>
          <p:cNvPr id="752" name="PlaceHolder 3">
            <a:extLst>
              <a:ext uri="{FF2B5EF4-FFF2-40B4-BE49-F238E27FC236}">
                <a16:creationId xmlns:a16="http://schemas.microsoft.com/office/drawing/2014/main" id="{032F861A-4AA4-986A-B724-ED6472865147}"/>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a:t>
            </a:r>
            <a:endParaRPr lang="en-US" sz="1200" spc="-1">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5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PlaceHolder 1">
            <a:extLst>
              <a:ext uri="{FF2B5EF4-FFF2-40B4-BE49-F238E27FC236}">
                <a16:creationId xmlns:a16="http://schemas.microsoft.com/office/drawing/2014/main" id="{83C1228F-9F8F-8C92-7E8E-A9530AB145FB}"/>
              </a:ext>
            </a:extLst>
          </p:cNvPr>
          <p:cNvSpPr>
            <a:spLocks noGrp="1"/>
          </p:cNvSpPr>
          <p:nvPr>
            <p:ph type="title"/>
          </p:nvPr>
        </p:nvSpPr>
        <p:spPr>
          <a:xfrm>
            <a:off x="1422400" y="558800"/>
            <a:ext cx="55213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DISTINCIONES</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51" name="PlaceHolder 2">
            <a:extLst>
              <a:ext uri="{FF2B5EF4-FFF2-40B4-BE49-F238E27FC236}">
                <a16:creationId xmlns:a16="http://schemas.microsoft.com/office/drawing/2014/main" id="{4D0502FE-3E84-DB28-59DE-C3C9F967C35F}"/>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Cuerpo objetivo</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Cuerpo subjetivo</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Movimiento reflejo</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Movimiento voluntario</a:t>
            </a:r>
            <a:endParaRPr lang="en-US" sz="2800" spc="-1">
              <a:solidFill>
                <a:srgbClr val="000000"/>
              </a:solidFill>
            </a:endParaRPr>
          </a:p>
        </p:txBody>
      </p:sp>
      <p:sp>
        <p:nvSpPr>
          <p:cNvPr id="752" name="PlaceHolder 3">
            <a:extLst>
              <a:ext uri="{FF2B5EF4-FFF2-40B4-BE49-F238E27FC236}">
                <a16:creationId xmlns:a16="http://schemas.microsoft.com/office/drawing/2014/main" id="{9C380C86-F21C-090D-9DB6-8227EC99C81E}"/>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90117" name="Picture 4" descr="Ilustraciones gratis de Jugar">
            <a:extLst>
              <a:ext uri="{FF2B5EF4-FFF2-40B4-BE49-F238E27FC236}">
                <a16:creationId xmlns:a16="http://schemas.microsoft.com/office/drawing/2014/main" id="{971BDEEB-3AE3-C673-8146-EFEE86629B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563" y="2228850"/>
            <a:ext cx="4629150"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0F787B9D-1D28-F9DD-BC51-7733020FD385}"/>
              </a:ext>
            </a:extLst>
          </p:cNvPr>
          <p:cNvSpPr>
            <a:spLocks noGrp="1"/>
          </p:cNvSpPr>
          <p:nvPr>
            <p:ph type="title" idx="4294967295"/>
          </p:nvPr>
        </p:nvSpPr>
        <p:spPr>
          <a:xfrm>
            <a:off x="2782888" y="765175"/>
            <a:ext cx="7954962"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CAPACIDADES FÍSICAS</a:t>
            </a:r>
            <a:endParaRPr lang="en-US" sz="4000" spc="-1">
              <a:solidFill>
                <a:srgbClr val="000000"/>
              </a:solidFill>
            </a:endParaRPr>
          </a:p>
        </p:txBody>
      </p:sp>
      <p:sp>
        <p:nvSpPr>
          <p:cNvPr id="748" name="PlaceHolder 2">
            <a:extLst>
              <a:ext uri="{FF2B5EF4-FFF2-40B4-BE49-F238E27FC236}">
                <a16:creationId xmlns:a16="http://schemas.microsoft.com/office/drawing/2014/main" id="{DCEAC288-12D1-CC98-3869-8E09770D3BCF}"/>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p:txBody>
      </p:sp>
      <p:pic>
        <p:nvPicPr>
          <p:cNvPr id="163844" name="Picture 2" descr="Gráficos vectoriales gratis de Deportes">
            <a:extLst>
              <a:ext uri="{FF2B5EF4-FFF2-40B4-BE49-F238E27FC236}">
                <a16:creationId xmlns:a16="http://schemas.microsoft.com/office/drawing/2014/main" id="{0C208135-D1A8-4E3F-4C77-12CA0B6F86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2538" y="3068638"/>
            <a:ext cx="6192837"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PlaceHolder 1">
            <a:extLst>
              <a:ext uri="{FF2B5EF4-FFF2-40B4-BE49-F238E27FC236}">
                <a16:creationId xmlns:a16="http://schemas.microsoft.com/office/drawing/2014/main" id="{F4E9D696-3729-0B8A-33F5-91AB23C5CBCA}"/>
              </a:ext>
            </a:extLst>
          </p:cNvPr>
          <p:cNvSpPr>
            <a:spLocks noGrp="1"/>
          </p:cNvSpPr>
          <p:nvPr>
            <p:ph type="title"/>
          </p:nvPr>
        </p:nvSpPr>
        <p:spPr>
          <a:xfrm>
            <a:off x="1422400" y="558800"/>
            <a:ext cx="712152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endParaRPr lang="en-US" sz="2800" spc="-1">
              <a:solidFill>
                <a:srgbClr val="000000"/>
              </a:solidFill>
            </a:endParaRPr>
          </a:p>
        </p:txBody>
      </p:sp>
      <p:sp>
        <p:nvSpPr>
          <p:cNvPr id="752" name="PlaceHolder 3">
            <a:extLst>
              <a:ext uri="{FF2B5EF4-FFF2-40B4-BE49-F238E27FC236}">
                <a16:creationId xmlns:a16="http://schemas.microsoft.com/office/drawing/2014/main" id="{280A14F1-2B52-F6D7-9E94-F6AA51141BE6}"/>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a:t>
            </a:r>
            <a:endParaRPr lang="en-US" sz="1200" spc="-1">
              <a:solidFill>
                <a:srgbClr val="000000"/>
              </a:solidFill>
            </a:endParaRPr>
          </a:p>
        </p:txBody>
      </p:sp>
      <p:sp>
        <p:nvSpPr>
          <p:cNvPr id="7" name="CuadroTexto 6">
            <a:extLst>
              <a:ext uri="{FF2B5EF4-FFF2-40B4-BE49-F238E27FC236}">
                <a16:creationId xmlns:a16="http://schemas.microsoft.com/office/drawing/2014/main" id="{47CCB385-CA65-25E9-0018-92D3C22DC936}"/>
              </a:ext>
            </a:extLst>
          </p:cNvPr>
          <p:cNvSpPr txBox="1"/>
          <p:nvPr/>
        </p:nvSpPr>
        <p:spPr>
          <a:xfrm>
            <a:off x="1558925" y="1700213"/>
            <a:ext cx="2520950" cy="715962"/>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just" fontAlgn="auto">
              <a:lnSpc>
                <a:spcPct val="200000"/>
              </a:lnSpc>
              <a:buFont typeface="Arial" pitchFamily="34" charset="0"/>
              <a:buChar char="•"/>
            </a:pPr>
            <a:r>
              <a:rPr lang="es-ES" sz="2400" b="1">
                <a:ln w="9525" cap="flat" cmpd="sng" algn="ctr">
                  <a:noFill/>
                  <a:prstDash val="solid"/>
                  <a:round/>
                  <a:headEnd type="none" w="med" len="med"/>
                  <a:tailEnd type="none" w="med" len="med"/>
                </a:ln>
                <a:solidFill>
                  <a:srgbClr val="000000"/>
                </a:solidFill>
                <a:latin typeface="+mj-lt"/>
                <a:ea typeface="SimSun" pitchFamily="2" charset="-122"/>
                <a:cs typeface="Lucida Sans" pitchFamily="34" charset="0"/>
              </a:rPr>
              <a:t>Torres (2005)</a:t>
            </a:r>
          </a:p>
        </p:txBody>
      </p:sp>
      <p:sp>
        <p:nvSpPr>
          <p:cNvPr id="3" name="CuadroTexto 2">
            <a:extLst>
              <a:ext uri="{FF2B5EF4-FFF2-40B4-BE49-F238E27FC236}">
                <a16:creationId xmlns:a16="http://schemas.microsoft.com/office/drawing/2014/main" id="{A9B64634-73E4-DF63-2B6E-3DC2967C15F7}"/>
              </a:ext>
            </a:extLst>
          </p:cNvPr>
          <p:cNvSpPr txBox="1"/>
          <p:nvPr/>
        </p:nvSpPr>
        <p:spPr>
          <a:xfrm>
            <a:off x="2749550" y="2917825"/>
            <a:ext cx="7515225" cy="163195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r>
              <a:rPr lang="es-ES" sz="2000">
                <a:ln w="9525" cap="flat" cmpd="sng" algn="ctr">
                  <a:noFill/>
                  <a:prstDash val="solid"/>
                  <a:round/>
                  <a:headEnd type="none" w="med" len="med"/>
                  <a:tailEnd type="none" w="med" len="med"/>
                </a:ln>
                <a:solidFill>
                  <a:srgbClr val="000000"/>
                </a:solidFill>
                <a:latin typeface="+mj-lt"/>
                <a:ea typeface="SimSun"/>
                <a:cs typeface="Lucida Sans" pitchFamily="34" charset="0"/>
              </a:rPr>
              <a:t>“Predisposiciones fisiológicas innatas del individuo, factibles de medida y mejora, que permiten el movimiento y el tono muscular. Son por lo tanto aquellas que en el entrenamiento y en el aprendizaje van a influir de manera decisiva, mejorando las condiciones heredadas en todo su potencial”</a:t>
            </a:r>
            <a:endParaRPr lang="es-ES" sz="2000">
              <a:ea typeface="SimSun"/>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PlaceHolder 1">
            <a:extLst>
              <a:ext uri="{FF2B5EF4-FFF2-40B4-BE49-F238E27FC236}">
                <a16:creationId xmlns:a16="http://schemas.microsoft.com/office/drawing/2014/main" id="{B0943F87-C28F-318C-D88B-7E6D926EE07B}"/>
              </a:ext>
            </a:extLst>
          </p:cNvPr>
          <p:cNvSpPr>
            <a:spLocks noGrp="1"/>
          </p:cNvSpPr>
          <p:nvPr>
            <p:ph type="title"/>
          </p:nvPr>
        </p:nvSpPr>
        <p:spPr>
          <a:xfrm>
            <a:off x="1422400" y="469900"/>
            <a:ext cx="6858000" cy="793750"/>
          </a:xfrm>
        </p:spPr>
        <p:txBody>
          <a:bodyPr/>
          <a:lstStyle/>
          <a:p>
            <a:r>
              <a:rPr lang="en-US" altLang="es-ES" sz="2800" b="1" u="sng">
                <a:solidFill>
                  <a:srgbClr val="000000"/>
                </a:solidFill>
              </a:rPr>
              <a:t>COMPONENTES</a:t>
            </a:r>
            <a:endParaRPr lang="es-ES" altLang="es-ES"/>
          </a:p>
        </p:txBody>
      </p:sp>
      <p:sp>
        <p:nvSpPr>
          <p:cNvPr id="757" name="PlaceHolder 2">
            <a:extLst>
              <a:ext uri="{FF2B5EF4-FFF2-40B4-BE49-F238E27FC236}">
                <a16:creationId xmlns:a16="http://schemas.microsoft.com/office/drawing/2014/main" id="{6BD1E7EB-E60C-C9A2-A385-CFFEB633A7FE}"/>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Fuerza</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Resistencia</a:t>
            </a: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Velocidad </a:t>
            </a: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Flexibilidad</a:t>
            </a:r>
            <a:endParaRPr lang="en-US" sz="2800" spc="-1">
              <a:solidFill>
                <a:srgbClr val="000000"/>
              </a:solidFill>
            </a:endParaRPr>
          </a:p>
        </p:txBody>
      </p:sp>
      <p:sp>
        <p:nvSpPr>
          <p:cNvPr id="758" name="PlaceHolder 3">
            <a:extLst>
              <a:ext uri="{FF2B5EF4-FFF2-40B4-BE49-F238E27FC236}">
                <a16:creationId xmlns:a16="http://schemas.microsoft.com/office/drawing/2014/main" id="{E594402A-2067-874A-7CE5-D2E0FE19B95C}"/>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a:t>
            </a:r>
            <a:endParaRPr lang="en-US" sz="1200" spc="-1">
              <a:solidFill>
                <a:srgbClr val="000000"/>
              </a:solidFill>
            </a:endParaRPr>
          </a:p>
        </p:txBody>
      </p:sp>
      <p:pic>
        <p:nvPicPr>
          <p:cNvPr id="165893" name="Picture 2" descr="Gráficos vectoriales gratis de Silueta">
            <a:extLst>
              <a:ext uri="{FF2B5EF4-FFF2-40B4-BE49-F238E27FC236}">
                <a16:creationId xmlns:a16="http://schemas.microsoft.com/office/drawing/2014/main" id="{F2241D1C-B95B-ECD4-BB20-F8BB857AB9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0250" y="1781175"/>
            <a:ext cx="2505075" cy="257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pic>
        <p:nvPicPr>
          <p:cNvPr id="165894" name="Picture 4" descr="Gráficos vectoriales gratis de Silueta">
            <a:extLst>
              <a:ext uri="{FF2B5EF4-FFF2-40B4-BE49-F238E27FC236}">
                <a16:creationId xmlns:a16="http://schemas.microsoft.com/office/drawing/2014/main" id="{C52E3855-6CDE-6A1D-3EBB-DFDEB41E56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7063" y="941388"/>
            <a:ext cx="2505075"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pic>
        <p:nvPicPr>
          <p:cNvPr id="165895" name="Picture 6" descr="Gráficos vectoriales gratis de Corredor">
            <a:extLst>
              <a:ext uri="{FF2B5EF4-FFF2-40B4-BE49-F238E27FC236}">
                <a16:creationId xmlns:a16="http://schemas.microsoft.com/office/drawing/2014/main" id="{5905C57B-7103-8A95-4188-4AA64437B1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4563" y="2311400"/>
            <a:ext cx="3671887" cy="423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5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5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1B28B446-4CCC-01C0-B031-C9DED812B4FC}"/>
              </a:ext>
            </a:extLst>
          </p:cNvPr>
          <p:cNvSpPr>
            <a:spLocks noGrp="1"/>
          </p:cNvSpPr>
          <p:nvPr>
            <p:ph type="title" idx="4294967295"/>
          </p:nvPr>
        </p:nvSpPr>
        <p:spPr>
          <a:xfrm>
            <a:off x="2782888" y="765175"/>
            <a:ext cx="8712200"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3. INICIACIÓN DEPORTIVA</a:t>
            </a:r>
            <a:endParaRPr lang="en-US" sz="4000" spc="-1">
              <a:solidFill>
                <a:srgbClr val="000000"/>
              </a:solidFill>
            </a:endParaRPr>
          </a:p>
        </p:txBody>
      </p:sp>
      <p:sp>
        <p:nvSpPr>
          <p:cNvPr id="748" name="PlaceHolder 2">
            <a:extLst>
              <a:ext uri="{FF2B5EF4-FFF2-40B4-BE49-F238E27FC236}">
                <a16:creationId xmlns:a16="http://schemas.microsoft.com/office/drawing/2014/main" id="{67052D63-2B09-AD0B-E3EE-22E1B6B5E9A6}"/>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p:txBody>
      </p:sp>
      <p:pic>
        <p:nvPicPr>
          <p:cNvPr id="166916" name="Picture 4" descr="Gráficos vectoriales gratis de Silueta">
            <a:extLst>
              <a:ext uri="{FF2B5EF4-FFF2-40B4-BE49-F238E27FC236}">
                <a16:creationId xmlns:a16="http://schemas.microsoft.com/office/drawing/2014/main" id="{B3B9B82B-9ABB-1440-DF10-CE7304C06C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073400"/>
            <a:ext cx="2087563" cy="375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BAE60ACB-53D8-1506-3137-8B9BAA232131}"/>
              </a:ext>
            </a:extLst>
          </p:cNvPr>
          <p:cNvSpPr>
            <a:spLocks noGrp="1"/>
          </p:cNvSpPr>
          <p:nvPr>
            <p:ph type="title"/>
          </p:nvPr>
        </p:nvSpPr>
        <p:spPr>
          <a:xfrm>
            <a:off x="1631950" y="333375"/>
            <a:ext cx="3792538"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endParaRPr lang="en-US" sz="2800" spc="-1">
              <a:solidFill>
                <a:srgbClr val="000000"/>
              </a:solidFill>
            </a:endParaRPr>
          </a:p>
        </p:txBody>
      </p:sp>
      <p:sp>
        <p:nvSpPr>
          <p:cNvPr id="740" name="PlaceHolder 2">
            <a:extLst>
              <a:ext uri="{FF2B5EF4-FFF2-40B4-BE49-F238E27FC236}">
                <a16:creationId xmlns:a16="http://schemas.microsoft.com/office/drawing/2014/main" id="{EF4A66BD-0843-7BB3-033D-1B90041099E8}"/>
              </a:ext>
            </a:extLst>
          </p:cNvPr>
          <p:cNvSpPr>
            <a:spLocks noGrp="1"/>
          </p:cNvSpPr>
          <p:nvPr>
            <p:ph/>
          </p:nvPr>
        </p:nvSpPr>
        <p:spPr>
          <a:xfrm>
            <a:off x="1630363" y="1677988"/>
            <a:ext cx="9802812" cy="576262"/>
          </a:xfrm>
        </p:spPr>
        <p:txBody>
          <a:bodyPr anchor="t"/>
          <a:lstStyle/>
          <a:p>
            <a:pPr marL="450850" indent="-342900" algn="just" eaLnBrk="0" fontAlgn="auto" hangingPunct="0">
              <a:lnSpc>
                <a:spcPct val="150000"/>
              </a:lnSpc>
              <a:spcBef>
                <a:spcPts val="2829"/>
              </a:spcBef>
              <a:buSzTx/>
              <a:buFont typeface="Arial" panose="020B0604020202020204" pitchFamily="34" charset="0"/>
              <a:buChar char="•"/>
            </a:pPr>
            <a:r>
              <a:rPr lang="es-ES" sz="2400" b="1" spc="-1">
                <a:ln w="9525" cap="flat" cmpd="sng" algn="ctr">
                  <a:noFill/>
                  <a:prstDash val="solid"/>
                  <a:round/>
                  <a:headEnd type="none" w="med" len="med"/>
                  <a:tailEnd type="none" w="med" len="med"/>
                </a:ln>
                <a:solidFill>
                  <a:srgbClr val="000000"/>
                </a:solidFill>
                <a:cs typeface="Arial"/>
              </a:rPr>
              <a:t>Vílora y col. (2010)</a:t>
            </a:r>
          </a:p>
          <a:p>
            <a:pPr marL="450850" indent="-342900" algn="just" eaLnBrk="0" fontAlgn="auto" hangingPunct="0">
              <a:lnSpc>
                <a:spcPct val="150000"/>
              </a:lnSpc>
              <a:spcBef>
                <a:spcPts val="2829"/>
              </a:spcBef>
              <a:buSzTx/>
              <a:buFont typeface="Arial" panose="020B0604020202020204" pitchFamily="34" charset="0"/>
              <a:buChar char="•"/>
            </a:pPr>
            <a:endParaRPr lang="es-ES" sz="2400" b="1" spc="-1"/>
          </a:p>
          <a:p>
            <a:pPr marL="450850" indent="-342900" algn="just" eaLnBrk="0" fontAlgn="auto" hangingPunct="0">
              <a:lnSpc>
                <a:spcPct val="150000"/>
              </a:lnSpc>
              <a:spcBef>
                <a:spcPts val="2829"/>
              </a:spcBef>
              <a:buSzTx/>
              <a:buFont typeface="Arial" panose="020B0604020202020204" pitchFamily="34" charset="0"/>
              <a:buChar char="•"/>
            </a:pPr>
            <a:endParaRPr lang="es-ES" sz="2400" b="1" spc="-1"/>
          </a:p>
          <a:p>
            <a:pPr marL="450850" indent="-342900" algn="just" eaLnBrk="0" fontAlgn="auto" hangingPunct="0">
              <a:lnSpc>
                <a:spcPct val="150000"/>
              </a:lnSpc>
              <a:spcBef>
                <a:spcPts val="2829"/>
              </a:spcBef>
              <a:buSzTx/>
              <a:buFont typeface="Arial" panose="020B0604020202020204" pitchFamily="34" charset="0"/>
              <a:buChar char="•"/>
            </a:pPr>
            <a:endParaRPr lang="es-ES" sz="2000" spc="-1"/>
          </a:p>
        </p:txBody>
      </p:sp>
      <p:sp>
        <p:nvSpPr>
          <p:cNvPr id="741" name="PlaceHolder 3">
            <a:extLst>
              <a:ext uri="{FF2B5EF4-FFF2-40B4-BE49-F238E27FC236}">
                <a16:creationId xmlns:a16="http://schemas.microsoft.com/office/drawing/2014/main" id="{56DAB937-1749-84A4-ED6E-0E1CD4B38274}"/>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
        <p:nvSpPr>
          <p:cNvPr id="6" name="CuadroTexto 5">
            <a:extLst>
              <a:ext uri="{FF2B5EF4-FFF2-40B4-BE49-F238E27FC236}">
                <a16:creationId xmlns:a16="http://schemas.microsoft.com/office/drawing/2014/main" id="{CE1A61D2-7E92-CEFF-73C1-7035552B730B}"/>
              </a:ext>
            </a:extLst>
          </p:cNvPr>
          <p:cNvSpPr txBox="1"/>
          <p:nvPr/>
        </p:nvSpPr>
        <p:spPr>
          <a:xfrm>
            <a:off x="2365375" y="2765425"/>
            <a:ext cx="9382125" cy="2308225"/>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r>
              <a:rPr lang="es-ES" sz="2400">
                <a:ln w="9525" cap="flat" cmpd="sng" algn="ctr">
                  <a:noFill/>
                  <a:prstDash val="solid"/>
                  <a:round/>
                  <a:headEnd type="none" w="med" len="med"/>
                  <a:tailEnd type="none" w="med" len="med"/>
                </a:ln>
                <a:solidFill>
                  <a:srgbClr val="000000"/>
                </a:solidFill>
                <a:latin typeface="+mj-lt"/>
                <a:ea typeface="SimSun" pitchFamily="2" charset="-122"/>
                <a:cs typeface="Lucida Sans" pitchFamily="34" charset="0"/>
              </a:rPr>
              <a:t>Proceso en el que un niño/a se inicia en uno o varios deportes, recomendando la formación multideportiva, a fin de que en el futuro el o la joven pueda elegir a partir de sus propios criterios (diversión, nivel de habilidad, socialización…) el deporte en el que se especializa, pero ya con una base integral más sólida en relación a su competencia motora.</a:t>
            </a:r>
            <a:endParaRPr lang="es-ES" sz="2400">
              <a:latin typeface="+mj-lt"/>
            </a:endParaRP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PlaceHolder 1">
            <a:extLst>
              <a:ext uri="{FF2B5EF4-FFF2-40B4-BE49-F238E27FC236}">
                <a16:creationId xmlns:a16="http://schemas.microsoft.com/office/drawing/2014/main" id="{860066A4-975C-D7A4-BA3E-89416FF0EF46}"/>
              </a:ext>
            </a:extLst>
          </p:cNvPr>
          <p:cNvSpPr>
            <a:spLocks noGrp="1"/>
          </p:cNvSpPr>
          <p:nvPr>
            <p:ph type="title"/>
          </p:nvPr>
        </p:nvSpPr>
        <p:spPr>
          <a:xfrm>
            <a:off x="1422400" y="469900"/>
            <a:ext cx="6858000" cy="793750"/>
          </a:xfrm>
        </p:spPr>
        <p:txBody>
          <a:bodyPr/>
          <a:lstStyle/>
          <a:p>
            <a:r>
              <a:rPr lang="en-US" altLang="es-ES" sz="2800" b="1" u="sng">
                <a:solidFill>
                  <a:srgbClr val="000000"/>
                </a:solidFill>
              </a:rPr>
              <a:t>COMPONENTES</a:t>
            </a:r>
            <a:endParaRPr lang="es-ES" altLang="es-ES"/>
          </a:p>
        </p:txBody>
      </p:sp>
      <p:sp>
        <p:nvSpPr>
          <p:cNvPr id="757" name="PlaceHolder 2">
            <a:extLst>
              <a:ext uri="{FF2B5EF4-FFF2-40B4-BE49-F238E27FC236}">
                <a16:creationId xmlns:a16="http://schemas.microsoft.com/office/drawing/2014/main" id="{DEBC3316-4C5F-772D-4D8E-31EE0FEA44ED}"/>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Deportes individuales</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Deportes colectivos</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Deportes con oposición</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Deportes sin oposición </a:t>
            </a:r>
          </a:p>
        </p:txBody>
      </p:sp>
      <p:pic>
        <p:nvPicPr>
          <p:cNvPr id="168964" name="Picture 2" descr="Gráficos vectoriales gratis de Mujer">
            <a:extLst>
              <a:ext uri="{FF2B5EF4-FFF2-40B4-BE49-F238E27FC236}">
                <a16:creationId xmlns:a16="http://schemas.microsoft.com/office/drawing/2014/main" id="{A9B283BF-A717-BD77-ABEE-06B5272458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8300" y="1628775"/>
            <a:ext cx="6519863" cy="441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8" name="PlaceHolder 3">
            <a:extLst>
              <a:ext uri="{FF2B5EF4-FFF2-40B4-BE49-F238E27FC236}">
                <a16:creationId xmlns:a16="http://schemas.microsoft.com/office/drawing/2014/main" id="{088D0E57-C403-EED4-904F-FAEA9FE94FB0}"/>
              </a:ext>
            </a:extLst>
          </p:cNvPr>
          <p:cNvSpPr>
            <a:spLocks noGrp="1"/>
          </p:cNvSpPr>
          <p:nvPr>
            <p:ph idx="4294967295"/>
          </p:nvPr>
        </p:nvSpPr>
        <p:spPr>
          <a:xfrm>
            <a:off x="1192213" y="6300788"/>
            <a:ext cx="2947987" cy="360362"/>
          </a:xfrm>
        </p:spPr>
        <p:txBody>
          <a:bodyPr anchor="b">
            <a:noAutofit/>
          </a:bodyPr>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5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5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5F8F5CD4-772E-F51D-83B8-0A4903E8E918}"/>
              </a:ext>
            </a:extLst>
          </p:cNvPr>
          <p:cNvSpPr>
            <a:spLocks noGrp="1"/>
          </p:cNvSpPr>
          <p:nvPr>
            <p:ph type="title" idx="4294967295"/>
          </p:nvPr>
        </p:nvSpPr>
        <p:spPr>
          <a:xfrm>
            <a:off x="2782888" y="765175"/>
            <a:ext cx="7954962"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4. EXPRESIÓN CORPORAL</a:t>
            </a:r>
            <a:endParaRPr lang="en-US" sz="4000" spc="-1">
              <a:solidFill>
                <a:srgbClr val="000000"/>
              </a:solidFill>
            </a:endParaRPr>
          </a:p>
        </p:txBody>
      </p:sp>
      <p:sp>
        <p:nvSpPr>
          <p:cNvPr id="748" name="PlaceHolder 2">
            <a:extLst>
              <a:ext uri="{FF2B5EF4-FFF2-40B4-BE49-F238E27FC236}">
                <a16:creationId xmlns:a16="http://schemas.microsoft.com/office/drawing/2014/main" id="{2637FEE3-1423-6929-C064-2B9F8F986F76}"/>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p:txBody>
      </p:sp>
      <p:pic>
        <p:nvPicPr>
          <p:cNvPr id="169988" name="Picture 2" descr="Gráficos vectoriales gratis de Drama">
            <a:extLst>
              <a:ext uri="{FF2B5EF4-FFF2-40B4-BE49-F238E27FC236}">
                <a16:creationId xmlns:a16="http://schemas.microsoft.com/office/drawing/2014/main" id="{2CFBD5E1-6396-CDB6-2B19-B3756C1590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8300" y="3457575"/>
            <a:ext cx="3194050"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PlaceHolder 1">
            <a:extLst>
              <a:ext uri="{FF2B5EF4-FFF2-40B4-BE49-F238E27FC236}">
                <a16:creationId xmlns:a16="http://schemas.microsoft.com/office/drawing/2014/main" id="{B4E80D75-446B-6B84-9F31-1CD109D68326}"/>
              </a:ext>
            </a:extLst>
          </p:cNvPr>
          <p:cNvSpPr>
            <a:spLocks noGrp="1"/>
          </p:cNvSpPr>
          <p:nvPr>
            <p:ph type="title"/>
          </p:nvPr>
        </p:nvSpPr>
        <p:spPr>
          <a:xfrm>
            <a:off x="1271588" y="196850"/>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endParaRPr lang="en-US" sz="2800" spc="-1">
              <a:solidFill>
                <a:srgbClr val="000000"/>
              </a:solidFill>
            </a:endParaRPr>
          </a:p>
        </p:txBody>
      </p:sp>
      <p:sp>
        <p:nvSpPr>
          <p:cNvPr id="8" name="PlaceHolder 3">
            <a:extLst>
              <a:ext uri="{FF2B5EF4-FFF2-40B4-BE49-F238E27FC236}">
                <a16:creationId xmlns:a16="http://schemas.microsoft.com/office/drawing/2014/main" id="{A75CB042-29FB-AAE3-A4DA-4839E85E34E9}"/>
              </a:ext>
            </a:extLst>
          </p:cNvPr>
          <p:cNvSpPr>
            <a:spLocks noGrp="1"/>
          </p:cNvSpPr>
          <p:nvPr>
            <p:ph idx="4294967295"/>
          </p:nvPr>
        </p:nvSpPr>
        <p:spPr>
          <a:xfrm>
            <a:off x="1055688" y="6489700"/>
            <a:ext cx="2947987" cy="360363"/>
          </a:xfrm>
        </p:spPr>
        <p:txBody>
          <a:bodyPr anchor="b">
            <a:noAutofit/>
          </a:bodyPr>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a:p>
            <a:pPr marL="0" indent="-324000" eaLnBrk="0" fontAlgn="auto" hangingPunct="0">
              <a:spcBef>
                <a:spcPts val="601"/>
              </a:spcBef>
              <a:buSzTx/>
              <a:buFontTx/>
              <a:buNone/>
              <a:tabLst>
                <a:tab pos="0" algn="l"/>
              </a:tabLst>
            </a:pPr>
            <a:endParaRPr lang="en-US" sz="1200" spc="-1">
              <a:solidFill>
                <a:srgbClr val="000000"/>
              </a:solidFill>
            </a:endParaRPr>
          </a:p>
        </p:txBody>
      </p:sp>
      <p:sp>
        <p:nvSpPr>
          <p:cNvPr id="9" name="PlaceHolder 2">
            <a:extLst>
              <a:ext uri="{FF2B5EF4-FFF2-40B4-BE49-F238E27FC236}">
                <a16:creationId xmlns:a16="http://schemas.microsoft.com/office/drawing/2014/main" id="{20DA630F-82B8-3BC3-6A06-A41A80E7D5A1}"/>
              </a:ext>
            </a:extLst>
          </p:cNvPr>
          <p:cNvSpPr>
            <a:spLocks noGrp="1"/>
          </p:cNvSpPr>
          <p:nvPr>
            <p:ph/>
          </p:nvPr>
        </p:nvSpPr>
        <p:spPr>
          <a:xfrm>
            <a:off x="1271588" y="1700213"/>
            <a:ext cx="5394325" cy="665162"/>
          </a:xfrm>
        </p:spPr>
        <p:txBody>
          <a:bodyPr anchor="t"/>
          <a:lstStyle/>
          <a:p>
            <a:pPr marL="450850" indent="-342900" algn="just" eaLnBrk="0" fontAlgn="auto" hangingPunct="0">
              <a:lnSpc>
                <a:spcPct val="150000"/>
              </a:lnSpc>
              <a:spcBef>
                <a:spcPts val="2829"/>
              </a:spcBef>
              <a:buSzTx/>
              <a:buFont typeface="Arial" panose="020B0604020202020204" pitchFamily="34" charset="0"/>
              <a:buChar char="•"/>
            </a:pPr>
            <a:r>
              <a:rPr lang="en-US" sz="2400" b="1" spc="-1">
                <a:ln w="9525" cap="flat" cmpd="sng" algn="ctr">
                  <a:noFill/>
                  <a:prstDash val="solid"/>
                  <a:round/>
                  <a:headEnd type="none" w="med" len="med"/>
                  <a:tailEnd type="none" w="med" len="med"/>
                </a:ln>
                <a:solidFill>
                  <a:srgbClr val="000000"/>
                </a:solidFill>
                <a:cs typeface="Arial"/>
              </a:rPr>
              <a:t>Calecki y Thévenet (1992)</a:t>
            </a:r>
            <a:endParaRPr lang="es-ES" sz="1800" b="1"/>
          </a:p>
        </p:txBody>
      </p:sp>
      <p:sp>
        <p:nvSpPr>
          <p:cNvPr id="3" name="CuadroTexto 2">
            <a:extLst>
              <a:ext uri="{FF2B5EF4-FFF2-40B4-BE49-F238E27FC236}">
                <a16:creationId xmlns:a16="http://schemas.microsoft.com/office/drawing/2014/main" id="{4D8DE9AB-4F38-7EF7-B5E9-C0B39281225F}"/>
              </a:ext>
            </a:extLst>
          </p:cNvPr>
          <p:cNvSpPr txBox="1"/>
          <p:nvPr/>
        </p:nvSpPr>
        <p:spPr>
          <a:xfrm>
            <a:off x="3328988" y="2649538"/>
            <a:ext cx="6097587" cy="120015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r>
              <a:rPr lang="en-US" sz="2400" spc="-1">
                <a:ln w="9525" cap="flat" cmpd="sng" algn="ctr">
                  <a:noFill/>
                  <a:prstDash val="solid"/>
                  <a:round/>
                  <a:headEnd type="none" w="med" len="med"/>
                  <a:tailEnd type="none" w="med" len="med"/>
                </a:ln>
                <a:solidFill>
                  <a:srgbClr val="000000"/>
                </a:solidFill>
                <a:sym typeface="Wingdings"/>
              </a:rPr>
              <a:t>Forma de expresión por medio del cuerpo, utilizando gestos significativos nacidos del sentir y de la espontaneidad</a:t>
            </a:r>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PlaceHolder 1">
            <a:extLst>
              <a:ext uri="{FF2B5EF4-FFF2-40B4-BE49-F238E27FC236}">
                <a16:creationId xmlns:a16="http://schemas.microsoft.com/office/drawing/2014/main" id="{B607D269-0780-F063-7581-4ADDD30B1658}"/>
              </a:ext>
            </a:extLst>
          </p:cNvPr>
          <p:cNvSpPr>
            <a:spLocks noGrp="1"/>
          </p:cNvSpPr>
          <p:nvPr>
            <p:ph type="title"/>
          </p:nvPr>
        </p:nvSpPr>
        <p:spPr>
          <a:xfrm>
            <a:off x="1271588" y="196850"/>
            <a:ext cx="6858000" cy="793750"/>
          </a:xfrm>
        </p:spPr>
        <p:txBody>
          <a:bodyPr/>
          <a:lstStyle/>
          <a:p>
            <a:r>
              <a:rPr lang="en-US" altLang="es-ES" sz="2800" b="1" u="sng">
                <a:solidFill>
                  <a:srgbClr val="000000"/>
                </a:solidFill>
              </a:rPr>
              <a:t>COMPONENTES</a:t>
            </a:r>
            <a:endParaRPr lang="es-ES" altLang="es-ES"/>
          </a:p>
        </p:txBody>
      </p:sp>
      <p:sp>
        <p:nvSpPr>
          <p:cNvPr id="757" name="PlaceHolder 2">
            <a:extLst>
              <a:ext uri="{FF2B5EF4-FFF2-40B4-BE49-F238E27FC236}">
                <a16:creationId xmlns:a16="http://schemas.microsoft.com/office/drawing/2014/main" id="{6218E679-4511-EBBB-0CA8-F5F45369A339}"/>
              </a:ext>
            </a:extLst>
          </p:cNvPr>
          <p:cNvSpPr>
            <a:spLocks noGrp="1"/>
          </p:cNvSpPr>
          <p:nvPr>
            <p:ph/>
          </p:nvPr>
        </p:nvSpPr>
        <p:spPr>
          <a:xfrm>
            <a:off x="1293813" y="1296988"/>
            <a:ext cx="2855912"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Imitación</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Expresividad</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Creatividad</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Interpretación</a:t>
            </a:r>
            <a:endParaRPr lang="en-US" sz="2800" spc="-1">
              <a:solidFill>
                <a:srgbClr val="000000"/>
              </a:solidFill>
            </a:endParaRPr>
          </a:p>
        </p:txBody>
      </p:sp>
      <p:pic>
        <p:nvPicPr>
          <p:cNvPr id="172036" name="Picture 2" descr="Gráficos vectoriales gratis de Tutu">
            <a:extLst>
              <a:ext uri="{FF2B5EF4-FFF2-40B4-BE49-F238E27FC236}">
                <a16:creationId xmlns:a16="http://schemas.microsoft.com/office/drawing/2014/main" id="{7F9D9AE1-2ED8-BC38-4FDB-D98FD91BA0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5538" y="990600"/>
            <a:ext cx="4668837" cy="566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8" name="PlaceHolder 3">
            <a:extLst>
              <a:ext uri="{FF2B5EF4-FFF2-40B4-BE49-F238E27FC236}">
                <a16:creationId xmlns:a16="http://schemas.microsoft.com/office/drawing/2014/main" id="{A75CB042-29FB-AAE3-A4DA-4839E85E34E9}"/>
              </a:ext>
            </a:extLst>
          </p:cNvPr>
          <p:cNvSpPr>
            <a:spLocks noGrp="1"/>
          </p:cNvSpPr>
          <p:nvPr>
            <p:ph idx="4294967295"/>
          </p:nvPr>
        </p:nvSpPr>
        <p:spPr>
          <a:xfrm>
            <a:off x="1055688" y="6489700"/>
            <a:ext cx="2947987" cy="360363"/>
          </a:xfrm>
        </p:spPr>
        <p:txBody>
          <a:bodyPr anchor="b">
            <a:noAutofit/>
          </a:bodyPr>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a:p>
            <a:pPr marL="0" indent="-324000" eaLnBrk="0" fontAlgn="auto" hangingPunct="0">
              <a:spcBef>
                <a:spcPts val="601"/>
              </a:spcBef>
              <a:buSzTx/>
              <a:buFontTx/>
              <a:buNone/>
              <a:tabLst>
                <a:tab pos="0" algn="l"/>
              </a:tabLst>
            </a:pPr>
            <a:endParaRPr lang="en-US" sz="1200" spc="-1">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5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5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9CB5D157-B761-0942-1725-06BD322E51B9}"/>
              </a:ext>
            </a:extLst>
          </p:cNvPr>
          <p:cNvSpPr>
            <a:spLocks noGrp="1"/>
          </p:cNvSpPr>
          <p:nvPr>
            <p:ph type="title"/>
          </p:nvPr>
        </p:nvSpPr>
        <p:spPr>
          <a:xfrm>
            <a:off x="1422400" y="558800"/>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NOCIONES A TENER EN CUENTA</a:t>
            </a:r>
            <a:endParaRPr lang="en-US" sz="2800" u="sng" spc="-1">
              <a:solidFill>
                <a:srgbClr val="000000"/>
              </a:solidFill>
            </a:endParaRPr>
          </a:p>
        </p:txBody>
      </p:sp>
      <p:sp>
        <p:nvSpPr>
          <p:cNvPr id="736" name="PlaceHolder 2">
            <a:extLst>
              <a:ext uri="{FF2B5EF4-FFF2-40B4-BE49-F238E27FC236}">
                <a16:creationId xmlns:a16="http://schemas.microsoft.com/office/drawing/2014/main" id="{A4D11D49-37C2-758B-32F7-01E0712A6859}"/>
              </a:ext>
            </a:extLst>
          </p:cNvPr>
          <p:cNvSpPr>
            <a:spLocks noGrp="1"/>
          </p:cNvSpPr>
          <p:nvPr>
            <p:ph/>
          </p:nvPr>
        </p:nvSpPr>
        <p:spPr>
          <a:xfrm>
            <a:off x="1357313" y="1844675"/>
            <a:ext cx="10525125" cy="5057775"/>
          </a:xfrm>
        </p:spPr>
        <p:txBody>
          <a:bodyPr anchor="t">
            <a:normAutofit/>
          </a:bodyPr>
          <a:lstStyle/>
          <a:p>
            <a:pPr marL="107950" algn="l" eaLnBrk="0" fontAlgn="auto" hangingPunct="0">
              <a:spcBef>
                <a:spcPts val="2829"/>
              </a:spcBef>
              <a:buClr>
                <a:srgbClr val="000000"/>
              </a:buClr>
              <a:buSzPct val="45000"/>
              <a:buFontTx/>
              <a:buNone/>
            </a:pPr>
            <a:r>
              <a:rPr lang="es-ES" sz="2800" spc="-1">
                <a:ln w="9525" cap="flat" cmpd="sng" algn="ctr">
                  <a:noFill/>
                  <a:prstDash val="solid"/>
                  <a:round/>
                  <a:headEnd type="none" w="med" len="med"/>
                  <a:tailEnd type="none" w="med" len="med"/>
                </a:ln>
                <a:solidFill>
                  <a:srgbClr val="000000"/>
                </a:solidFill>
              </a:rPr>
              <a:t>En cada bloque de contenidos de los citados, se debe tener en cuenta:</a:t>
            </a:r>
            <a:endParaRPr lang="es-ES" sz="2800">
              <a:solidFill>
                <a:srgbClr val="000000"/>
              </a:solidFill>
            </a:endParaRPr>
          </a:p>
          <a:p>
            <a:pPr marL="431800" indent="-323850" algn="l" eaLnBrk="0" fontAlgn="auto" hangingPunct="0">
              <a:spcBef>
                <a:spcPts val="2829"/>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Desarrollo motor </a:t>
            </a:r>
            <a:endParaRPr lang="es-ES" sz="2800">
              <a:cs typeface="Arial"/>
            </a:endParaRPr>
          </a:p>
          <a:p>
            <a:pPr marL="431800" indent="-323850" algn="l" eaLnBrk="0" fontAlgn="auto" hangingPunct="0">
              <a:spcBef>
                <a:spcPts val="2829"/>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Aprendizaje motor </a:t>
            </a:r>
            <a:endParaRPr lang="es-ES" sz="2800" spc="-1">
              <a:solidFill>
                <a:srgbClr val="000000"/>
              </a:solidFill>
              <a:cs typeface="Arial"/>
            </a:endParaRPr>
          </a:p>
          <a:p>
            <a:pPr marL="431800" indent="-323850" algn="l" eaLnBrk="0" fontAlgn="auto" hangingPunct="0">
              <a:spcBef>
                <a:spcPts val="2829"/>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Cómo se trabaja en Educación Primaria</a:t>
            </a:r>
            <a:endParaRPr lang="en-US" sz="2800" spc="-1">
              <a:solidFill>
                <a:srgbClr val="000000"/>
              </a:solidFill>
              <a:cs typeface="Arial"/>
            </a:endParaRPr>
          </a:p>
        </p:txBody>
      </p:sp>
      <p:sp>
        <p:nvSpPr>
          <p:cNvPr id="738" name="PlaceHolder 3">
            <a:extLst>
              <a:ext uri="{FF2B5EF4-FFF2-40B4-BE49-F238E27FC236}">
                <a16:creationId xmlns:a16="http://schemas.microsoft.com/office/drawing/2014/main" id="{BBFC33F7-2DE0-C028-B157-86065F96D68F}"/>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8: Competencias motrices. </a:t>
            </a:r>
            <a:endParaRPr lang="en-US" sz="1200" spc="-1">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3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36">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3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PlaceHolder 1">
            <a:extLst>
              <a:ext uri="{FF2B5EF4-FFF2-40B4-BE49-F238E27FC236}">
                <a16:creationId xmlns:a16="http://schemas.microsoft.com/office/drawing/2014/main" id="{6FAD9BD0-149E-8313-6D18-37EE88EEB58A}"/>
              </a:ext>
            </a:extLst>
          </p:cNvPr>
          <p:cNvSpPr>
            <a:spLocks noGrp="1"/>
          </p:cNvSpPr>
          <p:nvPr>
            <p:ph type="title"/>
          </p:nvPr>
        </p:nvSpPr>
        <p:spPr>
          <a:xfrm>
            <a:off x="1250950" y="555625"/>
            <a:ext cx="6858000" cy="7937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PARADIGMAS DEL CUERPO HUMANO</a:t>
            </a:r>
            <a:r>
              <a:rPr lang="en-US" sz="2800" b="1" spc="-1">
                <a:ln w="9525" cap="flat" cmpd="sng" algn="ctr">
                  <a:noFill/>
                  <a:prstDash val="solid"/>
                  <a:round/>
                  <a:headEnd type="none" w="med" len="med"/>
                  <a:tailEnd type="none" w="med" len="med"/>
                </a:ln>
                <a:solidFill>
                  <a:srgbClr val="000000"/>
                </a:solidFill>
              </a:rPr>
              <a:t> </a:t>
            </a:r>
            <a:endParaRPr lang="en-US" sz="2800" spc="-1">
              <a:solidFill>
                <a:srgbClr val="000000"/>
              </a:solidFill>
            </a:endParaRPr>
          </a:p>
        </p:txBody>
      </p:sp>
      <p:sp>
        <p:nvSpPr>
          <p:cNvPr id="757" name="PlaceHolder 2">
            <a:extLst>
              <a:ext uri="{FF2B5EF4-FFF2-40B4-BE49-F238E27FC236}">
                <a16:creationId xmlns:a16="http://schemas.microsoft.com/office/drawing/2014/main" id="{B0E14B82-87D1-85FA-4196-8A31B818A9EB}"/>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Biomotriz</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Psicomotriz</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Expresivo</a:t>
            </a:r>
            <a:endParaRPr lang="en-U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Sociomotriz</a:t>
            </a:r>
            <a:endParaRPr lang="en-US" sz="2800" spc="-1">
              <a:solidFill>
                <a:srgbClr val="000000"/>
              </a:solidFill>
            </a:endParaRPr>
          </a:p>
        </p:txBody>
      </p:sp>
      <p:sp>
        <p:nvSpPr>
          <p:cNvPr id="758" name="PlaceHolder 3">
            <a:extLst>
              <a:ext uri="{FF2B5EF4-FFF2-40B4-BE49-F238E27FC236}">
                <a16:creationId xmlns:a16="http://schemas.microsoft.com/office/drawing/2014/main" id="{77A80C7F-C456-8434-E0CA-51FBBB8CA6EE}"/>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1: Introducción a la Educación Física</a:t>
            </a:r>
            <a:endParaRPr lang="en-US" sz="1200" spc="-1">
              <a:solidFill>
                <a:srgbClr val="000000"/>
              </a:solidFill>
            </a:endParaRPr>
          </a:p>
        </p:txBody>
      </p:sp>
      <p:pic>
        <p:nvPicPr>
          <p:cNvPr id="91141" name="Picture 8" descr="Gráficos vectoriales gratis de Gente de palo">
            <a:extLst>
              <a:ext uri="{FF2B5EF4-FFF2-40B4-BE49-F238E27FC236}">
                <a16:creationId xmlns:a16="http://schemas.microsoft.com/office/drawing/2014/main" id="{B9C2BDF9-8A4A-B5B8-B938-C6DF818798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9950" y="1920875"/>
            <a:ext cx="6581775"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5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5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5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5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PlaceHolder 1">
            <a:extLst>
              <a:ext uri="{FF2B5EF4-FFF2-40B4-BE49-F238E27FC236}">
                <a16:creationId xmlns:a16="http://schemas.microsoft.com/office/drawing/2014/main" id="{5AE4C871-ED06-8530-F0D5-D5FA4409F21E}"/>
              </a:ext>
            </a:extLst>
          </p:cNvPr>
          <p:cNvSpPr>
            <a:spLocks noGrp="1"/>
          </p:cNvSpPr>
          <p:nvPr>
            <p:ph idx="4294967295"/>
          </p:nvPr>
        </p:nvSpPr>
        <p:spPr>
          <a:xfrm>
            <a:off x="1466850" y="561975"/>
            <a:ext cx="7867650" cy="733425"/>
          </a:xfrm>
        </p:spPr>
        <p:txBody>
          <a:bodyPr>
            <a:noAutofit/>
          </a:bodyPr>
          <a:lstStyle/>
          <a:p>
            <a:pPr marL="0" indent="0" algn="ctr" eaLnBrk="0" fontAlgn="auto" hangingPunct="0">
              <a:spcBef>
                <a:spcPts val="601"/>
              </a:spcBef>
              <a:buSzTx/>
              <a:buFontTx/>
              <a:buNone/>
              <a:tabLst>
                <a:tab pos="0" algn="l"/>
              </a:tabLst>
            </a:pPr>
            <a:r>
              <a:rPr lang="es-ES" b="1" spc="-1">
                <a:ln w="9525" cap="flat" cmpd="sng" algn="ctr">
                  <a:noFill/>
                  <a:prstDash val="solid"/>
                  <a:round/>
                  <a:headEnd type="none" w="med" len="med"/>
                  <a:tailEnd type="none" w="med" len="med"/>
                </a:ln>
                <a:solidFill>
                  <a:srgbClr val="FFFFFF"/>
                </a:solidFill>
              </a:rPr>
              <a:t>¡MUCHAS GRACIAS!</a:t>
            </a:r>
            <a:endParaRPr lang="en-US" spc="-1">
              <a:solidFill>
                <a:srgbClr val="000000"/>
              </a:solidFill>
            </a:endParaRPr>
          </a:p>
        </p:txBody>
      </p:sp>
      <p:pic>
        <p:nvPicPr>
          <p:cNvPr id="174083" name="Picture 2" descr="Gráficos vectoriales gratis de Signo de interrogación">
            <a:extLst>
              <a:ext uri="{FF2B5EF4-FFF2-40B4-BE49-F238E27FC236}">
                <a16:creationId xmlns:a16="http://schemas.microsoft.com/office/drawing/2014/main" id="{B2D0E53D-B8CF-A0E0-E3EF-2D6A8387CD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838" y="1963738"/>
            <a:ext cx="34877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106" name="Picture 2" descr="Foto gratis figura feliz jugando con sus compañeros de trabajo">
            <a:extLst>
              <a:ext uri="{FF2B5EF4-FFF2-40B4-BE49-F238E27FC236}">
                <a16:creationId xmlns:a16="http://schemas.microsoft.com/office/drawing/2014/main" id="{87D8B4CC-3155-1D02-00AA-DDE1DA9956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4850" y="2565400"/>
            <a:ext cx="640715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
        <p:nvSpPr>
          <p:cNvPr id="724" name="PlaceHolder 1">
            <a:extLst>
              <a:ext uri="{FF2B5EF4-FFF2-40B4-BE49-F238E27FC236}">
                <a16:creationId xmlns:a16="http://schemas.microsoft.com/office/drawing/2014/main" id="{23A70679-E2A1-EC91-BC66-1C5DC59A8562}"/>
              </a:ext>
            </a:extLst>
          </p:cNvPr>
          <p:cNvSpPr>
            <a:spLocks noGrp="1"/>
          </p:cNvSpPr>
          <p:nvPr>
            <p:ph type="title"/>
          </p:nvPr>
        </p:nvSpPr>
        <p:spPr>
          <a:xfrm>
            <a:off x="2820988" y="549275"/>
            <a:ext cx="7078662"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TEMA 9: EL JUEGO</a:t>
            </a:r>
          </a:p>
        </p:txBody>
      </p:sp>
      <p:sp>
        <p:nvSpPr>
          <p:cNvPr id="725" name="PlaceHolder 2">
            <a:extLst>
              <a:ext uri="{FF2B5EF4-FFF2-40B4-BE49-F238E27FC236}">
                <a16:creationId xmlns:a16="http://schemas.microsoft.com/office/drawing/2014/main" id="{9131FFC9-883A-AC14-EE7C-F3CC2CE2822E}"/>
              </a:ext>
            </a:extLst>
          </p:cNvPr>
          <p:cNvSpPr>
            <a:spLocks noGrp="1"/>
          </p:cNvSpPr>
          <p:nvPr>
            <p:ph type="subTitle" idx="1"/>
          </p:nvPr>
        </p:nvSpPr>
        <p:spPr>
          <a:xfrm>
            <a:off x="2700338" y="1985963"/>
            <a:ext cx="4919662" cy="323850"/>
          </a:xfrm>
        </p:spPr>
        <p:txBody>
          <a:bodyPr/>
          <a:lstStyle/>
          <a:p>
            <a:pPr marL="0" indent="0" algn="ctr">
              <a:spcBef>
                <a:spcPts val="600"/>
              </a:spcBef>
              <a:buSzTx/>
              <a:buFontTx/>
              <a:buNone/>
              <a:tabLst>
                <a:tab pos="0" algn="l"/>
              </a:tabLst>
            </a:pPr>
            <a:r>
              <a:rPr lang="es-ES" altLang="es-ES" sz="1800">
                <a:solidFill>
                  <a:srgbClr val="000000"/>
                </a:solidFill>
              </a:rPr>
              <a:t>Asignatura: Introducción a la Educación Física</a:t>
            </a:r>
            <a:endParaRPr lang="es-ES" altLang="es-ES" sz="1800"/>
          </a:p>
        </p:txBody>
      </p:sp>
      <p:sp>
        <p:nvSpPr>
          <p:cNvPr id="726" name="PlaceHolder 3">
            <a:extLst>
              <a:ext uri="{FF2B5EF4-FFF2-40B4-BE49-F238E27FC236}">
                <a16:creationId xmlns:a16="http://schemas.microsoft.com/office/drawing/2014/main" id="{AA1FA21D-8B30-7ED1-7A55-4DE21D443AC2}"/>
              </a:ext>
            </a:extLst>
          </p:cNvPr>
          <p:cNvSpPr>
            <a:spLocks noGrp="1"/>
          </p:cNvSpPr>
          <p:nvPr>
            <p:ph/>
          </p:nvPr>
        </p:nvSpPr>
        <p:spPr>
          <a:xfrm>
            <a:off x="2722563" y="2555875"/>
            <a:ext cx="4657725" cy="323850"/>
          </a:xfrm>
        </p:spPr>
        <p:txBody>
          <a:bodyPr/>
          <a:lstStyle/>
          <a:p>
            <a:pPr indent="-324000" algn="l" eaLnBrk="0" fontAlgn="auto" hangingPunct="0">
              <a:spcBef>
                <a:spcPts val="601"/>
              </a:spcBef>
              <a:buSzTx/>
              <a:buFontTx/>
              <a:buNone/>
              <a:tabLst>
                <a:tab pos="0" algn="l"/>
              </a:tabLst>
            </a:pPr>
            <a:r>
              <a:rPr lang="es-ES" sz="1800" spc="-1">
                <a:ln w="9525" cap="flat" cmpd="sng" algn="ctr">
                  <a:noFill/>
                  <a:prstDash val="solid"/>
                  <a:round/>
                  <a:headEnd type="none" w="med" len="med"/>
                  <a:tailEnd type="none" w="med" len="med"/>
                </a:ln>
                <a:solidFill>
                  <a:srgbClr val="CB0017"/>
                </a:solidFill>
              </a:rPr>
              <a:t>Titulación: Grado en Educación Primaria con Mención en Educación Física.</a:t>
            </a:r>
            <a:endParaRPr lang="en-US" sz="1800" spc="-1">
              <a:solidFill>
                <a:srgbClr val="000000"/>
              </a:solidFill>
            </a:endParaRPr>
          </a:p>
        </p:txBody>
      </p:sp>
      <p:sp>
        <p:nvSpPr>
          <p:cNvPr id="2" name="CuadroTexto 1">
            <a:extLst>
              <a:ext uri="{FF2B5EF4-FFF2-40B4-BE49-F238E27FC236}">
                <a16:creationId xmlns:a16="http://schemas.microsoft.com/office/drawing/2014/main" id="{7987F21E-E07F-A52C-1BEE-F318660CB7B3}"/>
              </a:ext>
            </a:extLst>
          </p:cNvPr>
          <p:cNvSpPr txBox="1"/>
          <p:nvPr/>
        </p:nvSpPr>
        <p:spPr>
          <a:xfrm>
            <a:off x="2725738" y="5360988"/>
            <a:ext cx="3836987" cy="1016000"/>
          </a:xfrm>
          <a:prstGeom prst="rect">
            <a:avLst/>
          </a:prstGeom>
          <a:noFill/>
          <a:ln w="9525" cap="flat" cmpd="sng" algn="ctr">
            <a:noFill/>
            <a:prstDash val="solid"/>
            <a:round/>
            <a:headEnd type="none" w="med" len="med"/>
            <a:tailEnd type="none" w="med" len="med"/>
          </a:ln>
        </p:spPr>
        <p:txBody>
          <a:bodyPr>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r>
              <a:rPr lang="es-ES" sz="1000">
                <a:ln w="9525" cap="flat" cmpd="sng" algn="ctr">
                  <a:noFill/>
                  <a:prstDash val="solid"/>
                  <a:round/>
                  <a:headEnd type="none" w="med" len="med"/>
                  <a:tailEnd type="none" w="med" len="med"/>
                </a:ln>
                <a:solidFill>
                  <a:srgbClr val="000000"/>
                </a:solidFill>
                <a:latin typeface="Times New Roman"/>
                <a:cs typeface="Segoe UI"/>
              </a:rPr>
              <a:t>©2022 José Manuel Delfa de la Morena, Juan José Mijarra Murillo,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Nuria Romero Parra y Elena María Cáceres López De Andújar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Algunos derechos reservados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Este documento se distribuye bajo la licencia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“Atribución-CompartirIgual 4.0 Internacional” de Creative Commons,  </a:t>
            </a:r>
          </a:p>
          <a:p>
            <a:pPr fontAlgn="auto"/>
            <a:r>
              <a:rPr lang="es-ES" sz="1000">
                <a:ln w="9525" cap="flat" cmpd="sng" algn="ctr">
                  <a:noFill/>
                  <a:prstDash val="solid"/>
                  <a:round/>
                  <a:headEnd type="none" w="med" len="med"/>
                  <a:tailEnd type="none" w="med" len="med"/>
                </a:ln>
                <a:solidFill>
                  <a:srgbClr val="000000"/>
                </a:solidFill>
                <a:latin typeface="Times New Roman"/>
                <a:cs typeface="Segoe UI"/>
              </a:rPr>
              <a:t>disponible en </a:t>
            </a:r>
            <a:r>
              <a:rPr lang="es-ES" sz="1000">
                <a:ln w="9525" cap="flat" cmpd="sng" algn="ctr">
                  <a:noFill/>
                  <a:prstDash val="solid"/>
                  <a:round/>
                  <a:headEnd type="none" w="med" len="med"/>
                  <a:tailEnd type="none" w="med" len="med"/>
                </a:ln>
                <a:solidFill>
                  <a:srgbClr val="0000FF"/>
                </a:solidFill>
                <a:latin typeface="Times New Roman"/>
                <a:cs typeface="Segoe UI"/>
                <a:hlinkClick r:id="rId3"/>
              </a:rPr>
              <a:t>https://creativecommons.org/licenses/by-sa/4.0/deed.es</a:t>
            </a:r>
            <a:r>
              <a:rPr lang="es-ES" sz="1000">
                <a:ln w="9525" cap="flat" cmpd="sng" algn="ctr">
                  <a:noFill/>
                  <a:prstDash val="solid"/>
                  <a:round/>
                  <a:headEnd type="none" w="med" len="med"/>
                  <a:tailEnd type="none" w="med" len="med"/>
                </a:ln>
                <a:solidFill>
                  <a:srgbClr val="000000"/>
                </a:solidFill>
                <a:latin typeface="Times New Roman"/>
                <a:cs typeface="Segoe UI"/>
              </a:rPr>
              <a:t> </a:t>
            </a:r>
          </a:p>
        </p:txBody>
      </p:sp>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PlaceHolder 1">
            <a:extLst>
              <a:ext uri="{FF2B5EF4-FFF2-40B4-BE49-F238E27FC236}">
                <a16:creationId xmlns:a16="http://schemas.microsoft.com/office/drawing/2014/main" id="{1D59D52E-A4A9-8AFF-56BF-528F992CA151}"/>
              </a:ext>
            </a:extLst>
          </p:cNvPr>
          <p:cNvSpPr>
            <a:spLocks noGrp="1"/>
          </p:cNvSpPr>
          <p:nvPr>
            <p:ph type="title"/>
          </p:nvPr>
        </p:nvSpPr>
        <p:spPr>
          <a:xfrm>
            <a:off x="2820988" y="549275"/>
            <a:ext cx="4657725" cy="1141413"/>
          </a:xfrm>
        </p:spPr>
        <p:txBody>
          <a:bodyPr anchor="b"/>
          <a:lstStyle/>
          <a:p>
            <a:pPr algn="l" eaLnBrk="0" fontAlgn="auto" hangingPunct="0">
              <a:buSzTx/>
              <a:buFontTx/>
              <a:buNone/>
            </a:pPr>
            <a:r>
              <a:rPr lang="en-US" sz="4000" spc="-1">
                <a:ln w="9525" cap="flat" cmpd="sng" algn="ctr">
                  <a:noFill/>
                  <a:prstDash val="solid"/>
                  <a:round/>
                  <a:headEnd type="none" w="med" len="med"/>
                  <a:tailEnd type="none" w="med" len="med"/>
                </a:ln>
                <a:solidFill>
                  <a:srgbClr val="000000"/>
                </a:solidFill>
              </a:rPr>
              <a:t>ÍNDICE</a:t>
            </a:r>
          </a:p>
        </p:txBody>
      </p:sp>
      <p:sp>
        <p:nvSpPr>
          <p:cNvPr id="729" name="PlaceHolder 2">
            <a:extLst>
              <a:ext uri="{FF2B5EF4-FFF2-40B4-BE49-F238E27FC236}">
                <a16:creationId xmlns:a16="http://schemas.microsoft.com/office/drawing/2014/main" id="{B8762F25-A298-8C29-3B15-3C8DA46C0E75}"/>
              </a:ext>
            </a:extLst>
          </p:cNvPr>
          <p:cNvSpPr>
            <a:spLocks noGrp="1"/>
          </p:cNvSpPr>
          <p:nvPr>
            <p:ph/>
          </p:nvPr>
        </p:nvSpPr>
        <p:spPr>
          <a:xfrm>
            <a:off x="2495550" y="3406775"/>
            <a:ext cx="8874125" cy="2008188"/>
          </a:xfrm>
        </p:spPr>
        <p:txBody>
          <a:bodyPr anchor="b"/>
          <a:lstStyle/>
          <a:p>
            <a:pPr marL="432000" indent="-32400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Conceptos generales </a:t>
            </a:r>
          </a:p>
          <a:p>
            <a:pPr marL="432000" indent="-32400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Características y utilidad </a:t>
            </a:r>
          </a:p>
          <a:p>
            <a:pPr marL="432000" indent="-324000" algn="l" eaLnBrk="0" fontAlgn="auto" hangingPunct="0">
              <a:spcBef>
                <a:spcPts val="2203"/>
              </a:spcBef>
              <a:buClr>
                <a:srgbClr val="000000"/>
              </a:buClr>
              <a:buSzPct val="45000"/>
              <a:buFont typeface="Wingdings" charset="2"/>
              <a:buChar char=""/>
            </a:pPr>
            <a:r>
              <a:rPr lang="en-US" sz="2800" spc="-1">
                <a:ln w="9525" cap="flat" cmpd="sng" algn="ctr">
                  <a:noFill/>
                  <a:prstDash val="solid"/>
                  <a:round/>
                  <a:headEnd type="none" w="med" len="med"/>
                  <a:tailEnd type="none" w="med" len="med"/>
                </a:ln>
                <a:solidFill>
                  <a:srgbClr val="000000"/>
                </a:solidFill>
              </a:rPr>
              <a:t>Clasificaciones </a:t>
            </a:r>
          </a:p>
        </p:txBody>
      </p:sp>
      <p:sp>
        <p:nvSpPr>
          <p:cNvPr id="731" name="PlaceHolder 3">
            <a:extLst>
              <a:ext uri="{FF2B5EF4-FFF2-40B4-BE49-F238E27FC236}">
                <a16:creationId xmlns:a16="http://schemas.microsoft.com/office/drawing/2014/main" id="{1A7CFFBC-97D4-0D47-4FAE-BC8066CE2C68}"/>
              </a:ext>
            </a:extLst>
          </p:cNvPr>
          <p:cNvSpPr>
            <a:spLocks noGrp="1"/>
          </p:cNvSpPr>
          <p:nvPr>
            <p:ph/>
          </p:nvPr>
        </p:nvSpPr>
        <p:spPr>
          <a:xfrm>
            <a:off x="342900" y="2133600"/>
            <a:ext cx="1687513"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p:txBody>
      </p:sp>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laceHolder 1">
            <a:extLst>
              <a:ext uri="{FF2B5EF4-FFF2-40B4-BE49-F238E27FC236}">
                <a16:creationId xmlns:a16="http://schemas.microsoft.com/office/drawing/2014/main" id="{C08AAE9B-65A2-7752-8DFC-6ED8FCAEB86C}"/>
              </a:ext>
            </a:extLst>
          </p:cNvPr>
          <p:cNvSpPr>
            <a:spLocks noGrp="1"/>
          </p:cNvSpPr>
          <p:nvPr>
            <p:ph type="title" idx="4294967295"/>
          </p:nvPr>
        </p:nvSpPr>
        <p:spPr>
          <a:xfrm>
            <a:off x="2566988" y="260350"/>
            <a:ext cx="8747125"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1. CONCEPTOS GENERALES</a:t>
            </a:r>
            <a:endParaRPr lang="en-US" sz="4000" spc="-1">
              <a:solidFill>
                <a:srgbClr val="000000"/>
              </a:solidFill>
            </a:endParaRPr>
          </a:p>
        </p:txBody>
      </p:sp>
      <p:sp>
        <p:nvSpPr>
          <p:cNvPr id="734" name="PlaceHolder 2">
            <a:extLst>
              <a:ext uri="{FF2B5EF4-FFF2-40B4-BE49-F238E27FC236}">
                <a16:creationId xmlns:a16="http://schemas.microsoft.com/office/drawing/2014/main" id="{38623C4E-0C5B-E798-8384-21BD1C3E9DE6}"/>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p:txBody>
      </p:sp>
      <p:pic>
        <p:nvPicPr>
          <p:cNvPr id="177156" name="Picture 4" descr="Gráficos vectoriales gratis de Brillante">
            <a:extLst>
              <a:ext uri="{FF2B5EF4-FFF2-40B4-BE49-F238E27FC236}">
                <a16:creationId xmlns:a16="http://schemas.microsoft.com/office/drawing/2014/main" id="{557CC3DD-78A2-33DC-769B-0240ADE193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8363" y="3243263"/>
            <a:ext cx="4959350"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78D99ECE-0F4C-904F-3B3D-0A33AA23ADE6}"/>
              </a:ext>
            </a:extLst>
          </p:cNvPr>
          <p:cNvSpPr>
            <a:spLocks noGrp="1"/>
          </p:cNvSpPr>
          <p:nvPr>
            <p:ph type="title"/>
          </p:nvPr>
        </p:nvSpPr>
        <p:spPr>
          <a:xfrm>
            <a:off x="1422400" y="558800"/>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DEFINICIÓN</a:t>
            </a:r>
            <a:endParaRPr lang="en-US" sz="2800" u="sng" spc="-1">
              <a:solidFill>
                <a:srgbClr val="000000"/>
              </a:solidFill>
            </a:endParaRPr>
          </a:p>
        </p:txBody>
      </p:sp>
      <p:sp>
        <p:nvSpPr>
          <p:cNvPr id="738" name="PlaceHolder 3">
            <a:extLst>
              <a:ext uri="{FF2B5EF4-FFF2-40B4-BE49-F238E27FC236}">
                <a16:creationId xmlns:a16="http://schemas.microsoft.com/office/drawing/2014/main" id="{B9B5553C-77C0-CE63-ADA4-C4F16A0215E8}"/>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p:txBody>
      </p:sp>
      <p:sp>
        <p:nvSpPr>
          <p:cNvPr id="6" name="PlaceHolder 2">
            <a:extLst>
              <a:ext uri="{FF2B5EF4-FFF2-40B4-BE49-F238E27FC236}">
                <a16:creationId xmlns:a16="http://schemas.microsoft.com/office/drawing/2014/main" id="{EDEBB38C-8A8B-DDD3-7404-42F1B1F7A51C}"/>
              </a:ext>
            </a:extLst>
          </p:cNvPr>
          <p:cNvSpPr>
            <a:spLocks noGrp="1"/>
          </p:cNvSpPr>
          <p:nvPr>
            <p:ph/>
          </p:nvPr>
        </p:nvSpPr>
        <p:spPr>
          <a:xfrm>
            <a:off x="1301750" y="2116138"/>
            <a:ext cx="9942513" cy="5057775"/>
          </a:xfrm>
        </p:spPr>
        <p:txBody>
          <a:bodyPr anchor="t">
            <a:normAutofit/>
          </a:bodyPr>
          <a:lstStyle/>
          <a:p>
            <a:pPr marL="431800" indent="-323850" algn="l" eaLnBrk="0" fontAlgn="auto" hangingPunct="0">
              <a:lnSpc>
                <a:spcPct val="200000"/>
              </a:lnSpc>
              <a:spcBef>
                <a:spcPts val="2829"/>
              </a:spcBef>
              <a:buClr>
                <a:srgbClr val="000000"/>
              </a:buClr>
              <a:buSzPct val="45000"/>
              <a:buFont typeface="Wingdings" charset="2"/>
              <a:buChar char=""/>
            </a:pPr>
            <a:r>
              <a:rPr lang="es-ES" sz="2800" b="1" spc="-1">
                <a:ln w="9525" cap="flat" cmpd="sng" algn="ctr">
                  <a:noFill/>
                  <a:prstDash val="solid"/>
                  <a:round/>
                  <a:headEnd type="none" w="med" len="med"/>
                  <a:tailEnd type="none" w="med" len="med"/>
                </a:ln>
                <a:solidFill>
                  <a:srgbClr val="000000"/>
                </a:solidFill>
              </a:rPr>
              <a:t>Huizinga</a:t>
            </a:r>
            <a:endParaRPr lang="es-ES" sz="2800"/>
          </a:p>
          <a:p>
            <a:pPr marL="431800" indent="-323850" algn="l" eaLnBrk="0" fontAlgn="auto" hangingPunct="0">
              <a:lnSpc>
                <a:spcPct val="200000"/>
              </a:lnSpc>
              <a:spcBef>
                <a:spcPts val="2829"/>
              </a:spcBef>
              <a:buClr>
                <a:srgbClr val="000000"/>
              </a:buClr>
              <a:buSzPct val="45000"/>
              <a:buFont typeface="Wingdings" charset="2"/>
              <a:buChar char=""/>
            </a:pPr>
            <a:endParaRPr lang="es-ES" sz="2400" spc="-1">
              <a:solidFill>
                <a:srgbClr val="000000"/>
              </a:solidFill>
              <a:cs typeface="Arial"/>
            </a:endParaRPr>
          </a:p>
          <a:p>
            <a:pPr marL="431800" indent="-323850" algn="l" eaLnBrk="0" fontAlgn="auto" hangingPunct="0">
              <a:lnSpc>
                <a:spcPct val="200000"/>
              </a:lnSpc>
              <a:spcBef>
                <a:spcPts val="2829"/>
              </a:spcBef>
              <a:buClr>
                <a:srgbClr val="000000"/>
              </a:buClr>
              <a:buSzPct val="45000"/>
              <a:buFont typeface="Wingdings" charset="2"/>
              <a:buChar char=""/>
            </a:pPr>
            <a:r>
              <a:rPr lang="en-US" sz="2400" spc="-1">
                <a:ln w="9525" cap="flat" cmpd="sng" algn="ctr">
                  <a:noFill/>
                  <a:prstDash val="solid"/>
                  <a:round/>
                  <a:headEnd type="none" w="med" len="med"/>
                  <a:tailEnd type="none" w="med" len="med"/>
                </a:ln>
                <a:solidFill>
                  <a:srgbClr val="000000"/>
                </a:solidFill>
              </a:rPr>
              <a:t>Otras definiciones de Educación Física: RAE, </a:t>
            </a:r>
            <a:r>
              <a:rPr lang="es-ES" sz="2400" spc="-1">
                <a:ln w="9525" cap="flat" cmpd="sng" algn="ctr">
                  <a:noFill/>
                  <a:prstDash val="solid"/>
                  <a:round/>
                  <a:headEnd type="none" w="med" len="med"/>
                  <a:tailEnd type="none" w="med" len="med"/>
                </a:ln>
                <a:solidFill>
                  <a:srgbClr val="000000"/>
                </a:solidFill>
              </a:rPr>
              <a:t>Diccionario Ciencias de la Educación</a:t>
            </a:r>
            <a:endParaRPr lang="es-ES" sz="2400" spc="-1">
              <a:solidFill>
                <a:srgbClr val="000000"/>
              </a:solidFill>
              <a:cs typeface="Arial"/>
            </a:endParaRPr>
          </a:p>
        </p:txBody>
      </p:sp>
      <p:sp>
        <p:nvSpPr>
          <p:cNvPr id="10" name="CuadroTexto 9">
            <a:extLst>
              <a:ext uri="{FF2B5EF4-FFF2-40B4-BE49-F238E27FC236}">
                <a16:creationId xmlns:a16="http://schemas.microsoft.com/office/drawing/2014/main" id="{03683418-914B-5416-30B5-741A38ACC503}"/>
              </a:ext>
            </a:extLst>
          </p:cNvPr>
          <p:cNvSpPr txBox="1"/>
          <p:nvPr/>
        </p:nvSpPr>
        <p:spPr>
          <a:xfrm>
            <a:off x="3438525" y="1233488"/>
            <a:ext cx="8561388" cy="2794000"/>
          </a:xfrm>
          <a:prstGeom prst="rect">
            <a:avLst/>
          </a:prstGeom>
          <a:noFill/>
          <a:ln w="9525" cap="flat" cmpd="sng" algn="ctr">
            <a:noFill/>
            <a:prstDash val="solid"/>
            <a:round/>
            <a:headEnd type="none" w="med" len="med"/>
            <a:tailEnd type="none" w="med" len="med"/>
          </a:ln>
        </p:spPr>
        <p:txBody>
          <a:bodyPr>
            <a:spAutoFit/>
          </a:bodyPr>
          <a:lstStyle/>
          <a:p>
            <a:pPr algn="just">
              <a:lnSpc>
                <a:spcPct val="150000"/>
              </a:lnSpc>
            </a:pPr>
            <a:r>
              <a:rPr lang="es-ES" altLang="es-ES" sz="2400">
                <a:ea typeface="SimSun" panose="02010600030101010101" pitchFamily="2" charset="-122"/>
              </a:rPr>
              <a:t>“actividad u ocupación voluntaria, que se realiza dentro de unos límites establecidos de espacio y tiempo, atendiendo a reglas libremente aceptadas, pero incondicionalmente seguidas, que tiene su objetivo en si mismo y que se acompaña de sentimientos de tensión y alegría”.</a:t>
            </a:r>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PlaceHolder 1">
            <a:extLst>
              <a:ext uri="{FF2B5EF4-FFF2-40B4-BE49-F238E27FC236}">
                <a16:creationId xmlns:a16="http://schemas.microsoft.com/office/drawing/2014/main" id="{ED41B6B2-52B2-620E-C9E7-F01558FBDEAB}"/>
              </a:ext>
            </a:extLst>
          </p:cNvPr>
          <p:cNvSpPr>
            <a:spLocks noGrp="1"/>
          </p:cNvSpPr>
          <p:nvPr>
            <p:ph type="title"/>
          </p:nvPr>
        </p:nvSpPr>
        <p:spPr>
          <a:xfrm>
            <a:off x="1422400" y="558800"/>
            <a:ext cx="7626350"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HISTORIA</a:t>
            </a:r>
            <a:endParaRPr lang="en-US" sz="2800" u="sng" spc="-1">
              <a:solidFill>
                <a:srgbClr val="000000"/>
              </a:solidFill>
            </a:endParaRPr>
          </a:p>
        </p:txBody>
      </p:sp>
      <p:sp>
        <p:nvSpPr>
          <p:cNvPr id="736" name="PlaceHolder 2">
            <a:extLst>
              <a:ext uri="{FF2B5EF4-FFF2-40B4-BE49-F238E27FC236}">
                <a16:creationId xmlns:a16="http://schemas.microsoft.com/office/drawing/2014/main" id="{25E86B15-1BDA-F41D-D864-97CDAE21AC64}"/>
              </a:ext>
            </a:extLst>
          </p:cNvPr>
          <p:cNvSpPr>
            <a:spLocks noGrp="1"/>
          </p:cNvSpPr>
          <p:nvPr>
            <p:ph/>
          </p:nvPr>
        </p:nvSpPr>
        <p:spPr>
          <a:xfrm>
            <a:off x="1079500" y="1800225"/>
            <a:ext cx="11158538" cy="5057775"/>
          </a:xfrm>
        </p:spPr>
        <p:txBody>
          <a:bodyPr anchor="t">
            <a:normAutofit/>
          </a:bodyPr>
          <a:lstStyle/>
          <a:p>
            <a:pPr marL="432000" indent="-324000" algn="l" eaLnBrk="0" fontAlgn="auto" hangingPunct="0">
              <a:spcBef>
                <a:spcPts val="2829"/>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Prehistoria</a:t>
            </a:r>
          </a:p>
          <a:p>
            <a:pPr marL="432000" indent="-324000" algn="l" eaLnBrk="0" fontAlgn="auto" hangingPunct="0">
              <a:spcBef>
                <a:spcPts val="2829"/>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Civilizaciones antiguas</a:t>
            </a:r>
            <a:endParaRPr lang="es-ES" sz="2800" spc="-1">
              <a:solidFill>
                <a:srgbClr val="000000"/>
              </a:solidFill>
            </a:endParaRPr>
          </a:p>
          <a:p>
            <a:pPr marL="432000" indent="-324000" algn="l" eaLnBrk="0" fontAlgn="auto" hangingPunct="0">
              <a:spcBef>
                <a:spcPts val="2829"/>
              </a:spcBef>
              <a:buClr>
                <a:srgbClr val="000000"/>
              </a:buClr>
              <a:buSzPct val="45000"/>
              <a:buFont typeface="Wingdings" charset="2"/>
              <a:buChar char=""/>
            </a:pPr>
            <a:r>
              <a:rPr lang="es-ES" sz="2800" spc="-1">
                <a:ln w="9525" cap="flat" cmpd="sng" algn="ctr">
                  <a:noFill/>
                  <a:prstDash val="solid"/>
                  <a:round/>
                  <a:headEnd type="none" w="med" len="med"/>
                  <a:tailEnd type="none" w="med" len="med"/>
                </a:ln>
                <a:solidFill>
                  <a:srgbClr val="000000"/>
                </a:solidFill>
              </a:rPr>
              <a:t>Escuela Nueva</a:t>
            </a:r>
            <a:endParaRPr lang="en-US" sz="2800" spc="-1">
              <a:solidFill>
                <a:srgbClr val="000000"/>
              </a:solidFill>
            </a:endParaRPr>
          </a:p>
        </p:txBody>
      </p:sp>
      <p:sp>
        <p:nvSpPr>
          <p:cNvPr id="738" name="PlaceHolder 3">
            <a:extLst>
              <a:ext uri="{FF2B5EF4-FFF2-40B4-BE49-F238E27FC236}">
                <a16:creationId xmlns:a16="http://schemas.microsoft.com/office/drawing/2014/main" id="{F80D53C2-1284-73EA-32A2-636E78AE6ED7}"/>
              </a:ext>
            </a:extLst>
          </p:cNvPr>
          <p:cNvSpPr>
            <a:spLocks noGrp="1"/>
          </p:cNvSpPr>
          <p:nvPr>
            <p:ph/>
          </p:nvPr>
        </p:nvSpPr>
        <p:spPr>
          <a:xfrm>
            <a:off x="1192213" y="6300788"/>
            <a:ext cx="2947987" cy="360362"/>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p:txBody>
      </p:sp>
      <p:pic>
        <p:nvPicPr>
          <p:cNvPr id="179205" name="Picture 2" descr="Gráficos vectoriales gratis de Evolución">
            <a:extLst>
              <a:ext uri="{FF2B5EF4-FFF2-40B4-BE49-F238E27FC236}">
                <a16:creationId xmlns:a16="http://schemas.microsoft.com/office/drawing/2014/main" id="{96A18BE2-2E5C-FA7D-3AFD-8EF4B62BAD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5413" y="2843213"/>
            <a:ext cx="9144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E7233FC8-103E-45AC-69FA-3C462E95D08E}"/>
              </a:ext>
            </a:extLst>
          </p:cNvPr>
          <p:cNvSpPr>
            <a:spLocks noGrp="1"/>
          </p:cNvSpPr>
          <p:nvPr>
            <p:ph type="title" idx="4294967295"/>
          </p:nvPr>
        </p:nvSpPr>
        <p:spPr>
          <a:xfrm>
            <a:off x="2782888" y="368300"/>
            <a:ext cx="8569325"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2. CARACTERÍSTICAS Y UTILIDAD</a:t>
            </a:r>
            <a:endParaRPr lang="en-US" sz="4000" spc="-1">
              <a:solidFill>
                <a:srgbClr val="000000"/>
              </a:solidFill>
            </a:endParaRPr>
          </a:p>
        </p:txBody>
      </p:sp>
      <p:sp>
        <p:nvSpPr>
          <p:cNvPr id="748" name="PlaceHolder 2">
            <a:extLst>
              <a:ext uri="{FF2B5EF4-FFF2-40B4-BE49-F238E27FC236}">
                <a16:creationId xmlns:a16="http://schemas.microsoft.com/office/drawing/2014/main" id="{E1D4A5D9-452D-2BF7-61C9-D240271AB783}"/>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p:txBody>
      </p:sp>
      <p:pic>
        <p:nvPicPr>
          <p:cNvPr id="180228" name="Picture 2" descr="Gráficos vectoriales gratis de Lista">
            <a:extLst>
              <a:ext uri="{FF2B5EF4-FFF2-40B4-BE49-F238E27FC236}">
                <a16:creationId xmlns:a16="http://schemas.microsoft.com/office/drawing/2014/main" id="{979FC7E8-1E70-C224-E6D0-CAFDE4D61E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9738" y="2924175"/>
            <a:ext cx="3082925" cy="378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F981D8BC-58A2-226F-A58C-76FAC8821BFB}"/>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CARACTERÍSTICAS</a:t>
            </a:r>
            <a:endParaRPr lang="en-US" sz="2800" spc="-1">
              <a:solidFill>
                <a:srgbClr val="000000"/>
              </a:solidFill>
            </a:endParaRPr>
          </a:p>
        </p:txBody>
      </p:sp>
      <p:sp>
        <p:nvSpPr>
          <p:cNvPr id="740" name="PlaceHolder 2">
            <a:extLst>
              <a:ext uri="{FF2B5EF4-FFF2-40B4-BE49-F238E27FC236}">
                <a16:creationId xmlns:a16="http://schemas.microsoft.com/office/drawing/2014/main" id="{7AEE05BA-72AD-7CE8-48C3-9C99F3F518ED}"/>
              </a:ext>
            </a:extLst>
          </p:cNvPr>
          <p:cNvSpPr>
            <a:spLocks noGrp="1"/>
          </p:cNvSpPr>
          <p:nvPr>
            <p:ph/>
          </p:nvPr>
        </p:nvSpPr>
        <p:spPr>
          <a:xfrm>
            <a:off x="1416050" y="1271588"/>
            <a:ext cx="9864725" cy="4752975"/>
          </a:xfrm>
        </p:spPr>
        <p:txBody>
          <a:bodyPr anchor="t"/>
          <a:lstStyle/>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a:rPr>
              <a:t>Actividad pura que no necesita de una finalidad exterior. </a:t>
            </a:r>
            <a:endParaRPr lang="es-ES" sz="2800">
              <a:solidFill>
                <a:srgbClr val="000000"/>
              </a:solidFill>
              <a:cs typeface="Arial"/>
            </a:endParaRPr>
          </a:p>
          <a:p>
            <a:pPr algn="l" eaLnBrk="0" hangingPunct="0">
              <a:buSzTx/>
              <a:buFontTx/>
              <a:buNone/>
            </a:pPr>
            <a:endParaRPr lang="es-ES" sz="2800">
              <a:cs typeface="Arial"/>
            </a:endParaRPr>
          </a:p>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a:rPr>
              <a:t>Natural y espontánea, no necesita aprendizaje. </a:t>
            </a:r>
          </a:p>
          <a:p>
            <a:pPr algn="l" eaLnBrk="0" hangingPunct="0">
              <a:buSzTx/>
              <a:buFontTx/>
              <a:buNone/>
            </a:pPr>
            <a:endParaRPr lang="es-ES" sz="2800">
              <a:cs typeface="Arial"/>
            </a:endParaRPr>
          </a:p>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a:rPr>
              <a:t>Placentera y que te deja un sentimiento de placer mediante la actividad del juego. </a:t>
            </a:r>
          </a:p>
          <a:p>
            <a:pPr algn="l" eaLnBrk="0" hangingPunct="0">
              <a:buSzTx/>
              <a:buFontTx/>
              <a:buNone/>
            </a:pPr>
            <a:endParaRPr lang="es-ES" sz="2800">
              <a:cs typeface="Arial"/>
            </a:endParaRPr>
          </a:p>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a:rPr>
              <a:t>Puede contener reglas simples. </a:t>
            </a:r>
          </a:p>
          <a:p>
            <a:pPr marL="107950" algn="l" eaLnBrk="0" fontAlgn="auto" hangingPunct="0">
              <a:spcBef>
                <a:spcPts val="2829"/>
              </a:spcBef>
              <a:buClr>
                <a:srgbClr val="000000"/>
              </a:buClr>
              <a:buSzPct val="45000"/>
              <a:buFontTx/>
              <a:buNone/>
            </a:pPr>
            <a:endParaRPr lang="en-US" sz="2800" spc="-1">
              <a:solidFill>
                <a:srgbClr val="000000"/>
              </a:solidFill>
              <a:cs typeface="Arial"/>
            </a:endParaRPr>
          </a:p>
        </p:txBody>
      </p:sp>
      <p:sp>
        <p:nvSpPr>
          <p:cNvPr id="741" name="PlaceHolder 3">
            <a:extLst>
              <a:ext uri="{FF2B5EF4-FFF2-40B4-BE49-F238E27FC236}">
                <a16:creationId xmlns:a16="http://schemas.microsoft.com/office/drawing/2014/main" id="{475D12DC-AD3D-87CB-BC1C-18977EF91634}"/>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Tree>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 name="PlaceHolder 1">
            <a:extLst>
              <a:ext uri="{FF2B5EF4-FFF2-40B4-BE49-F238E27FC236}">
                <a16:creationId xmlns:a16="http://schemas.microsoft.com/office/drawing/2014/main" id="{100BBB32-EBD7-FB27-A9CC-EA892B90F2E0}"/>
              </a:ext>
            </a:extLst>
          </p:cNvPr>
          <p:cNvSpPr>
            <a:spLocks noGrp="1"/>
          </p:cNvSpPr>
          <p:nvPr>
            <p:ph type="title"/>
          </p:nvPr>
        </p:nvSpPr>
        <p:spPr>
          <a:xfrm>
            <a:off x="1416050" y="188913"/>
            <a:ext cx="8804275" cy="615950"/>
          </a:xfrm>
        </p:spPr>
        <p:txBody>
          <a:bodyPr/>
          <a:lstStyle/>
          <a:p>
            <a:pPr algn="l" eaLnBrk="0" fontAlgn="auto" hangingPunct="0">
              <a:buSzTx/>
              <a:buFontTx/>
              <a:buNone/>
            </a:pPr>
            <a:r>
              <a:rPr lang="en-US" sz="2800" b="1" u="sng" spc="-1">
                <a:ln w="9525" cap="flat" cmpd="sng" algn="ctr">
                  <a:noFill/>
                  <a:prstDash val="solid"/>
                  <a:round/>
                  <a:headEnd type="none" w="med" len="med"/>
                  <a:tailEnd type="none" w="med" len="med"/>
                </a:ln>
                <a:solidFill>
                  <a:srgbClr val="000000"/>
                </a:solidFill>
              </a:rPr>
              <a:t>UTILIDAD</a:t>
            </a:r>
            <a:endParaRPr lang="en-US" sz="2800" spc="-1">
              <a:solidFill>
                <a:srgbClr val="000000"/>
              </a:solidFill>
            </a:endParaRPr>
          </a:p>
        </p:txBody>
      </p:sp>
      <p:sp>
        <p:nvSpPr>
          <p:cNvPr id="741" name="PlaceHolder 3">
            <a:extLst>
              <a:ext uri="{FF2B5EF4-FFF2-40B4-BE49-F238E27FC236}">
                <a16:creationId xmlns:a16="http://schemas.microsoft.com/office/drawing/2014/main" id="{A7523E8C-0A14-574E-D351-F53574A8223C}"/>
              </a:ext>
            </a:extLst>
          </p:cNvPr>
          <p:cNvSpPr>
            <a:spLocks noGrp="1"/>
          </p:cNvSpPr>
          <p:nvPr>
            <p:ph/>
          </p:nvPr>
        </p:nvSpPr>
        <p:spPr>
          <a:xfrm>
            <a:off x="1055688" y="6489700"/>
            <a:ext cx="2947987" cy="360363"/>
          </a:xfrm>
        </p:spPr>
        <p:txBody>
          <a:bodyPr anchor="b"/>
          <a:lstStyle/>
          <a:p>
            <a:pPr indent="-324000" algn="l"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a:p>
            <a:pPr indent="-324000" algn="l" eaLnBrk="0" fontAlgn="auto" hangingPunct="0">
              <a:spcBef>
                <a:spcPts val="601"/>
              </a:spcBef>
              <a:buSzTx/>
              <a:buFontTx/>
              <a:buNone/>
              <a:tabLst>
                <a:tab pos="0" algn="l"/>
              </a:tabLst>
            </a:pPr>
            <a:endParaRPr lang="en-US" sz="1200" spc="-1">
              <a:solidFill>
                <a:srgbClr val="000000"/>
              </a:solidFill>
            </a:endParaRPr>
          </a:p>
        </p:txBody>
      </p:sp>
      <p:sp>
        <p:nvSpPr>
          <p:cNvPr id="6" name="PlaceHolder 2">
            <a:extLst>
              <a:ext uri="{FF2B5EF4-FFF2-40B4-BE49-F238E27FC236}">
                <a16:creationId xmlns:a16="http://schemas.microsoft.com/office/drawing/2014/main" id="{F81BABED-9167-5FEC-86F9-E63BDD036576}"/>
              </a:ext>
            </a:extLst>
          </p:cNvPr>
          <p:cNvSpPr>
            <a:spLocks noGrp="1"/>
          </p:cNvSpPr>
          <p:nvPr>
            <p:ph/>
          </p:nvPr>
        </p:nvSpPr>
        <p:spPr>
          <a:xfrm>
            <a:off x="1487488" y="1387475"/>
            <a:ext cx="6624637" cy="4752975"/>
          </a:xfrm>
        </p:spPr>
        <p:txBody>
          <a:bodyPr anchor="t"/>
          <a:lstStyle/>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a:rPr>
              <a:t>Recurso educativo</a:t>
            </a:r>
            <a:endParaRPr lang="es-ES" sz="2800">
              <a:solidFill>
                <a:srgbClr val="000000"/>
              </a:solidFill>
              <a:cs typeface="Arial"/>
            </a:endParaRPr>
          </a:p>
          <a:p>
            <a:pPr algn="l" eaLnBrk="0" hangingPunct="0">
              <a:buSzTx/>
              <a:buFontTx/>
              <a:buNone/>
            </a:pPr>
            <a:endParaRPr lang="es-ES" sz="2800">
              <a:cs typeface="Arial"/>
            </a:endParaRPr>
          </a:p>
          <a:p>
            <a:pPr marL="342900" indent="-342900" algn="l" eaLnBrk="0" hangingPunct="0">
              <a:buSzTx/>
              <a:buFont typeface="Arial" panose="020B0604020202020204" pitchFamily="34" charset="0"/>
              <a:buChar char="•"/>
            </a:pPr>
            <a:r>
              <a:rPr lang="es-ES" sz="2800">
                <a:ln w="9525" cap="flat" cmpd="sng" algn="ctr">
                  <a:noFill/>
                  <a:prstDash val="solid"/>
                  <a:round/>
                  <a:headEnd type="none" w="med" len="med"/>
                  <a:tailEnd type="none" w="med" len="med"/>
                </a:ln>
                <a:solidFill>
                  <a:srgbClr val="000000"/>
                </a:solidFill>
                <a:cs typeface="Arial"/>
              </a:rPr>
              <a:t>Ocio y esparcimiento </a:t>
            </a:r>
          </a:p>
          <a:p>
            <a:pPr algn="l" eaLnBrk="0" hangingPunct="0">
              <a:buSzTx/>
              <a:buFontTx/>
              <a:buNone/>
            </a:pPr>
            <a:endParaRPr lang="es-ES" sz="2800">
              <a:cs typeface="Arial"/>
            </a:endParaRPr>
          </a:p>
          <a:p>
            <a:pPr marL="342900" indent="-342900" algn="l" eaLnBrk="0" hangingPunct="0">
              <a:buSzTx/>
              <a:buFont typeface="Arial" panose="020B0604020202020204" pitchFamily="34" charset="0"/>
              <a:buChar char="•"/>
            </a:pPr>
            <a:r>
              <a:rPr lang="es-ES" sz="2800" spc="-1">
                <a:ln w="9525" cap="flat" cmpd="sng" algn="ctr">
                  <a:noFill/>
                  <a:prstDash val="solid"/>
                  <a:round/>
                  <a:headEnd type="none" w="med" len="med"/>
                  <a:tailEnd type="none" w="med" len="med"/>
                </a:ln>
                <a:solidFill>
                  <a:srgbClr val="000000"/>
                </a:solidFill>
              </a:rPr>
              <a:t>Beneficioso para el desarrollo psicomotor, cognitivo, social y emocional</a:t>
            </a:r>
            <a:endParaRPr lang="en-US" sz="2800" spc="-1">
              <a:solidFill>
                <a:srgbClr val="000000"/>
              </a:solidFill>
            </a:endParaRPr>
          </a:p>
        </p:txBody>
      </p:sp>
      <p:pic>
        <p:nvPicPr>
          <p:cNvPr id="182277" name="Picture 2" descr="Gráficos vectoriales gratis de Creciente">
            <a:extLst>
              <a:ext uri="{FF2B5EF4-FFF2-40B4-BE49-F238E27FC236}">
                <a16:creationId xmlns:a16="http://schemas.microsoft.com/office/drawing/2014/main" id="{4737B67C-8C2F-2848-B019-2D7C8BD0CA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28025" y="658813"/>
            <a:ext cx="3024188" cy="554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a:extLst>
              <a:ext uri="{FF2B5EF4-FFF2-40B4-BE49-F238E27FC236}">
                <a16:creationId xmlns:a16="http://schemas.microsoft.com/office/drawing/2014/main" id="{EA1D0493-CB39-D200-980D-433F4E17C16A}"/>
              </a:ext>
            </a:extLst>
          </p:cNvPr>
          <p:cNvSpPr>
            <a:spLocks noGrp="1"/>
          </p:cNvSpPr>
          <p:nvPr>
            <p:ph type="title" idx="4294967295"/>
          </p:nvPr>
        </p:nvSpPr>
        <p:spPr>
          <a:xfrm>
            <a:off x="2782888" y="765175"/>
            <a:ext cx="8712200" cy="1141413"/>
          </a:xfrm>
        </p:spPr>
        <p:txBody>
          <a:bodyPr/>
          <a:lstStyle/>
          <a:p>
            <a:pPr algn="l" eaLnBrk="0" fontAlgn="auto" hangingPunct="0">
              <a:buSzTx/>
              <a:buFontTx/>
              <a:buNone/>
            </a:pPr>
            <a:r>
              <a:rPr lang="en-US" sz="4000" spc="-1">
                <a:ln w="9525" cap="flat" cmpd="sng" algn="ctr">
                  <a:noFill/>
                  <a:prstDash val="solid"/>
                  <a:round/>
                  <a:headEnd type="none" w="med" len="med"/>
                  <a:tailEnd type="none" w="med" len="med"/>
                </a:ln>
                <a:solidFill>
                  <a:srgbClr val="FFFFFF"/>
                </a:solidFill>
              </a:rPr>
              <a:t>3. CLASIFICACIONES</a:t>
            </a:r>
            <a:endParaRPr lang="en-US" sz="4000" spc="-1">
              <a:solidFill>
                <a:srgbClr val="000000"/>
              </a:solidFill>
            </a:endParaRPr>
          </a:p>
        </p:txBody>
      </p:sp>
      <p:sp>
        <p:nvSpPr>
          <p:cNvPr id="748" name="PlaceHolder 2">
            <a:extLst>
              <a:ext uri="{FF2B5EF4-FFF2-40B4-BE49-F238E27FC236}">
                <a16:creationId xmlns:a16="http://schemas.microsoft.com/office/drawing/2014/main" id="{F42D400D-2E08-FE57-D4A5-7BDC57F6D1AB}"/>
              </a:ext>
            </a:extLst>
          </p:cNvPr>
          <p:cNvSpPr>
            <a:spLocks noGrp="1"/>
          </p:cNvSpPr>
          <p:nvPr>
            <p:ph idx="4294967295"/>
          </p:nvPr>
        </p:nvSpPr>
        <p:spPr>
          <a:xfrm>
            <a:off x="341313" y="2109788"/>
            <a:ext cx="1687512" cy="369887"/>
          </a:xfrm>
        </p:spPr>
        <p:txBody>
          <a:bodyPr tIns="0" rIns="0" bIns="0" anchor="b"/>
          <a:lstStyle/>
          <a:p>
            <a:pPr marL="0" indent="-324000" eaLnBrk="0" fontAlgn="auto" hangingPunct="0">
              <a:spcBef>
                <a:spcPts val="601"/>
              </a:spcBef>
              <a:buSzTx/>
              <a:buFontTx/>
              <a:buNone/>
              <a:tabLst>
                <a:tab pos="0" algn="l"/>
              </a:tabLst>
            </a:pPr>
            <a:r>
              <a:rPr lang="es-ES" sz="1200" spc="-1">
                <a:ln w="9525" cap="flat" cmpd="sng" algn="ctr">
                  <a:noFill/>
                  <a:prstDash val="solid"/>
                  <a:round/>
                  <a:headEnd type="none" w="med" len="med"/>
                  <a:tailEnd type="none" w="med" len="med"/>
                </a:ln>
                <a:solidFill>
                  <a:srgbClr val="CB0017"/>
                </a:solidFill>
              </a:rPr>
              <a:t>Tema 9: El juego</a:t>
            </a:r>
            <a:endParaRPr lang="en-US" sz="1200" spc="-1">
              <a:solidFill>
                <a:srgbClr val="000000"/>
              </a:solidFill>
            </a:endParaRPr>
          </a:p>
        </p:txBody>
      </p:sp>
      <p:pic>
        <p:nvPicPr>
          <p:cNvPr id="183300" name="Picture 2" descr="Gráficos vectoriales gratis de Pixelchen">
            <a:extLst>
              <a:ext uri="{FF2B5EF4-FFF2-40B4-BE49-F238E27FC236}">
                <a16:creationId xmlns:a16="http://schemas.microsoft.com/office/drawing/2014/main" id="{07A44B80-FA42-73CA-B7C6-21CF4DBD19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2538" y="3141663"/>
            <a:ext cx="6642100" cy="337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6.0.6"/>
  <p:tag name="AS_OS" val="Microsoft Windows NT 10.0.17763.0"/>
  <p:tag name="AS_RELEASE_DATE" val="2022.08.14"/>
  <p:tag name="AS_TITLE" val="Aspose.Slides for .NET5"/>
  <p:tag name="AS_VERSION" val="22.8"/>
</p:tagLst>
</file>

<file path=ppt/theme/theme1.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9.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6.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3.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0.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7.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4.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PPT plantilla Tema 1. Introducción a la Educación Físic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plantilla Tema 1. Introducción a la Educación Física</Template>
  <TotalTime>4294967295</TotalTime>
  <Words>3318</Words>
  <Application>Microsoft Office PowerPoint</Application>
  <PresentationFormat>Panorámica</PresentationFormat>
  <Paragraphs>671</Paragraphs>
  <Slides>131</Slides>
  <Notes>0</Notes>
  <HiddenSlides>0</HiddenSlides>
  <MMClips>0</MMClips>
  <ScaleCrop>false</ScaleCrop>
  <HeadingPairs>
    <vt:vector size="6" baseType="variant">
      <vt:variant>
        <vt:lpstr>Fuentes usadas</vt:lpstr>
      </vt:variant>
      <vt:variant>
        <vt:i4>4</vt:i4>
      </vt:variant>
      <vt:variant>
        <vt:lpstr>Tema</vt:lpstr>
      </vt:variant>
      <vt:variant>
        <vt:i4>70</vt:i4>
      </vt:variant>
      <vt:variant>
        <vt:lpstr>Títulos de diapositiva</vt:lpstr>
      </vt:variant>
      <vt:variant>
        <vt:i4>131</vt:i4>
      </vt:variant>
    </vt:vector>
  </HeadingPairs>
  <TitlesOfParts>
    <vt:vector size="205" baseType="lpstr">
      <vt:lpstr>Arial</vt:lpstr>
      <vt:lpstr>Century Gothic</vt:lpstr>
      <vt:lpstr>Times New Roman</vt:lpstr>
      <vt:lpstr>Wingdings</vt:lpstr>
      <vt:lpstr>PPT plantilla Tema 1. Introducción a la Educación Física</vt:lpstr>
      <vt:lpstr>Office Theme</vt:lpstr>
      <vt:lpstr>Office Theme</vt:lpstr>
      <vt:lpstr>Office Theme</vt:lpstr>
      <vt:lpstr>Office Theme</vt:lpstr>
      <vt:lpstr>Office Theme</vt:lpstr>
      <vt:lpstr>Office Theme</vt:lpstr>
      <vt:lpstr>PPT plantilla Tema 1. Introducción a la Educación Física</vt:lpstr>
      <vt:lpstr>Office Theme</vt:lpstr>
      <vt:lpstr>Office Theme</vt:lpstr>
      <vt:lpstr>Office Theme</vt:lpstr>
      <vt:lpstr>Office Theme</vt:lpstr>
      <vt:lpstr>Office Theme</vt:lpstr>
      <vt:lpstr>Office Theme</vt:lpstr>
      <vt:lpstr>PPT plantilla Tema 1. Introducción a la Educación Física</vt:lpstr>
      <vt:lpstr>Office Theme</vt:lpstr>
      <vt:lpstr>Office Theme</vt:lpstr>
      <vt:lpstr>Office Theme</vt:lpstr>
      <vt:lpstr>Office Theme</vt:lpstr>
      <vt:lpstr>Office Theme</vt:lpstr>
      <vt:lpstr>Office Theme</vt:lpstr>
      <vt:lpstr>PPT plantilla Tema 1. Introducción a la Educación Física</vt:lpstr>
      <vt:lpstr>Office Theme</vt:lpstr>
      <vt:lpstr>Office Theme</vt:lpstr>
      <vt:lpstr>Office Theme</vt:lpstr>
      <vt:lpstr>Office Theme</vt:lpstr>
      <vt:lpstr>Office Theme</vt:lpstr>
      <vt:lpstr>Office Theme</vt:lpstr>
      <vt:lpstr>PPT plantilla Tema 1. Introducción a la Educación Física</vt:lpstr>
      <vt:lpstr>Office Theme</vt:lpstr>
      <vt:lpstr>Office Theme</vt:lpstr>
      <vt:lpstr>Office Theme</vt:lpstr>
      <vt:lpstr>Office Theme</vt:lpstr>
      <vt:lpstr>Office Theme</vt:lpstr>
      <vt:lpstr>Office Theme</vt:lpstr>
      <vt:lpstr>PPT plantilla Tema 1. Introducción a la Educación Física</vt:lpstr>
      <vt:lpstr>Office Theme</vt:lpstr>
      <vt:lpstr>Office Theme</vt:lpstr>
      <vt:lpstr>Office Theme</vt:lpstr>
      <vt:lpstr>Office Theme</vt:lpstr>
      <vt:lpstr>Office Theme</vt:lpstr>
      <vt:lpstr>Office Theme</vt:lpstr>
      <vt:lpstr>PPT plantilla Tema 1. Introducción a la Educación Física</vt:lpstr>
      <vt:lpstr>Office Theme</vt:lpstr>
      <vt:lpstr>Office Theme</vt:lpstr>
      <vt:lpstr>Office Theme</vt:lpstr>
      <vt:lpstr>Office Theme</vt:lpstr>
      <vt:lpstr>Office Theme</vt:lpstr>
      <vt:lpstr>Office Theme</vt:lpstr>
      <vt:lpstr>PPT plantilla Tema 1. Introducción a la Educación Física</vt:lpstr>
      <vt:lpstr>Office Theme</vt:lpstr>
      <vt:lpstr>Office Theme</vt:lpstr>
      <vt:lpstr>Office Theme</vt:lpstr>
      <vt:lpstr>Office Theme</vt:lpstr>
      <vt:lpstr>Office Theme</vt:lpstr>
      <vt:lpstr>Office Theme</vt:lpstr>
      <vt:lpstr>PPT plantilla Tema 1. Introducción a la Educación Física</vt:lpstr>
      <vt:lpstr>Office Theme</vt:lpstr>
      <vt:lpstr>Office Theme</vt:lpstr>
      <vt:lpstr>Office Theme</vt:lpstr>
      <vt:lpstr>Office Theme</vt:lpstr>
      <vt:lpstr>Office Theme</vt:lpstr>
      <vt:lpstr>Office Theme</vt:lpstr>
      <vt:lpstr>PPT plantilla Tema 1. Introducción a la Educación Física</vt:lpstr>
      <vt:lpstr>Office Theme</vt:lpstr>
      <vt:lpstr>Office Theme</vt:lpstr>
      <vt:lpstr>Office Theme</vt:lpstr>
      <vt:lpstr>Office Theme</vt:lpstr>
      <vt:lpstr>Office Theme</vt:lpstr>
      <vt:lpstr>Office Theme</vt:lpstr>
      <vt:lpstr>TEMA 1: INTRODUCCIÓN A LA EDUCACIÓN FÍSICA</vt:lpstr>
      <vt:lpstr>ÍNDICE</vt:lpstr>
      <vt:lpstr>1. CONCEPTOS GENERALES</vt:lpstr>
      <vt:lpstr>DEFINICIONES</vt:lpstr>
      <vt:lpstr>TIPOS </vt:lpstr>
      <vt:lpstr>TERMINOLOGÍA RELACIONADA </vt:lpstr>
      <vt:lpstr>2. CUERPO Y MOVIMIENTO</vt:lpstr>
      <vt:lpstr>DISTINCIONES </vt:lpstr>
      <vt:lpstr>PARADIGMAS DEL CUERPO HUMANO </vt:lpstr>
      <vt:lpstr>3. TAXONOMÍAS DEL MOVIMIENTO</vt:lpstr>
      <vt:lpstr>ÁMBITOS DE CONOCIMIENTO </vt:lpstr>
      <vt:lpstr>TAXONOMÍA DE BLOOM </vt:lpstr>
      <vt:lpstr>TAXONOMÍA DE KRATHWOHL  </vt:lpstr>
      <vt:lpstr>TAXONOMÍA DE HARROW </vt:lpstr>
      <vt:lpstr>4. LA IMPORTANCIA DE LA EDUCACIÓN FÍSICA</vt:lpstr>
      <vt:lpstr>CONTEXTO </vt:lpstr>
      <vt:lpstr>Presentación de PowerPoint</vt:lpstr>
      <vt:lpstr>Presentación de PowerPoint</vt:lpstr>
      <vt:lpstr>TEMA 2: OBJETIVOS</vt:lpstr>
      <vt:lpstr>ÍNDICE</vt:lpstr>
      <vt:lpstr>1. CONCEPTOS GENERALES</vt:lpstr>
      <vt:lpstr>DEFINICIÓN </vt:lpstr>
      <vt:lpstr>UTILIDAD</vt:lpstr>
      <vt:lpstr>2. TIPOS DE OBJETIVOS</vt:lpstr>
      <vt:lpstr>POR SU NIVEL DE ABSTRACCIÓN</vt:lpstr>
      <vt:lpstr>POR SU NIVEL DE EXIGENCIA</vt:lpstr>
      <vt:lpstr>POR SU NIVEL DE TEMPORALIZACIÓN</vt:lpstr>
      <vt:lpstr>3. FORMULACIÓN DE OBJETIVOS</vt:lpstr>
      <vt:lpstr>CONSIDERACIONES DE FORMULACIÓN DE OBJETIVOS DIDÁCTICOS</vt:lpstr>
      <vt:lpstr>Presentación de PowerPoint</vt:lpstr>
      <vt:lpstr>TEMA 3: CONTENIDOS</vt:lpstr>
      <vt:lpstr>ÍNDICE</vt:lpstr>
      <vt:lpstr>1. CONCEPTOS GENERALES</vt:lpstr>
      <vt:lpstr>DEFINICIÓN </vt:lpstr>
      <vt:lpstr>TIPOS</vt:lpstr>
      <vt:lpstr>2. BLOQUES DE CONTENIDOS</vt:lpstr>
      <vt:lpstr>Nivel 1: movimientos reflejos  Nivel 2: movimientos fundamentales   (ESTOS NIVELES SE ADQUIEREN DE FORMA INNATA)</vt:lpstr>
      <vt:lpstr>Presentación de PowerPoint</vt:lpstr>
      <vt:lpstr>Presentación de PowerPoint</vt:lpstr>
      <vt:lpstr>TEMA 4: METODOLOGÍA</vt:lpstr>
      <vt:lpstr>ÍNDICE</vt:lpstr>
      <vt:lpstr>1. CONCEPTOS GENERALES</vt:lpstr>
      <vt:lpstr>DEFINICIÓN </vt:lpstr>
      <vt:lpstr>Presentación de PowerPoint</vt:lpstr>
      <vt:lpstr>2. ESTILOS DE ENSEÑANZA</vt:lpstr>
      <vt:lpstr>CLASIFICACIÓN SEGÚN MUSKA MOSSTON</vt:lpstr>
      <vt:lpstr>3. INTERACCIONES DIDÁCTICAS</vt:lpstr>
      <vt:lpstr>DE TIPO COMUNICATIVO</vt:lpstr>
      <vt:lpstr>DE TIPO SOCIOAFECTIVO</vt:lpstr>
      <vt:lpstr>DE TIPO ORGANIZACIÓN Y CONTROL</vt:lpstr>
      <vt:lpstr>Presentación de PowerPoint</vt:lpstr>
      <vt:lpstr>TEMA 5: EVALUACIÓN</vt:lpstr>
      <vt:lpstr>ÍNDICE</vt:lpstr>
      <vt:lpstr>1. CONCEPTOS GENERALES</vt:lpstr>
      <vt:lpstr>DEFINICIÓN </vt:lpstr>
      <vt:lpstr>¿EN BASE A QUÉ Y CÓMO EVALÚO?</vt:lpstr>
      <vt:lpstr>2. TIPOS DE EVALUACIÓN</vt:lpstr>
      <vt:lpstr>SEGÚN EL MOMENTO</vt:lpstr>
      <vt:lpstr>SEGÚN LA FINALIDAD</vt:lpstr>
      <vt:lpstr>SEGÚN EL AGENTE</vt:lpstr>
      <vt:lpstr>SEGÚN EL CONTENIDO</vt:lpstr>
      <vt:lpstr>Presentación de PowerPoint</vt:lpstr>
      <vt:lpstr>TEMA 7: EL ALUMNADO EN EDUCACIÓN PRIMARIA</vt:lpstr>
      <vt:lpstr>ÍNDICE</vt:lpstr>
      <vt:lpstr>1. CONCEPTOS GENERALES</vt:lpstr>
      <vt:lpstr>DEFINICIONES</vt:lpstr>
      <vt:lpstr>NOCIONES A TENER EN CUENTA</vt:lpstr>
      <vt:lpstr>2. CARACTERÍSTICAS DEL ALUMNADO</vt:lpstr>
      <vt:lpstr>CARACTERÍSTICAS PSICOMOTRICES</vt:lpstr>
      <vt:lpstr>CARACTERÍSTICAS PSICOMOTRICES</vt:lpstr>
      <vt:lpstr>CARACTERÍSTICAS COGNITIVAS</vt:lpstr>
      <vt:lpstr>CARACTERÍSTICAS SOCIOAFECTIVAS</vt:lpstr>
      <vt:lpstr>IMPLICACIONES DE LAS CARACTERÍSTICAS</vt:lpstr>
      <vt:lpstr>Presentación de PowerPoint</vt:lpstr>
      <vt:lpstr>TEMA 8: COMPETENCIAS MOTRICES </vt:lpstr>
      <vt:lpstr>ÍNDICE</vt:lpstr>
      <vt:lpstr>1. HABILIDADES PERCEPTIVO-MOTRICES</vt:lpstr>
      <vt:lpstr>DEFINICIÓN</vt:lpstr>
      <vt:lpstr>COMPONENTES</vt:lpstr>
      <vt:lpstr>2. CAPACIDADES FÍSICAS</vt:lpstr>
      <vt:lpstr>DEFINICIÓN</vt:lpstr>
      <vt:lpstr>COMPONENTES</vt:lpstr>
      <vt:lpstr>3. INICIACIÓN DEPORTIVA</vt:lpstr>
      <vt:lpstr>DEFINICIÓN</vt:lpstr>
      <vt:lpstr>COMPONENTES</vt:lpstr>
      <vt:lpstr>4. EXPRESIÓN CORPORAL</vt:lpstr>
      <vt:lpstr>DEFINICIÓN</vt:lpstr>
      <vt:lpstr>COMPONENTES</vt:lpstr>
      <vt:lpstr>NOCIONES A TENER EN CUENTA</vt:lpstr>
      <vt:lpstr>Presentación de PowerPoint</vt:lpstr>
      <vt:lpstr>TEMA 9: EL JUEGO</vt:lpstr>
      <vt:lpstr>ÍNDICE</vt:lpstr>
      <vt:lpstr>1. CONCEPTOS GENERALES</vt:lpstr>
      <vt:lpstr>DEFINICIÓN</vt:lpstr>
      <vt:lpstr>HISTORIA</vt:lpstr>
      <vt:lpstr>2. CARACTERÍSTICAS Y UTILIDAD</vt:lpstr>
      <vt:lpstr>CARACTERÍSTICAS</vt:lpstr>
      <vt:lpstr>UTILIDAD</vt:lpstr>
      <vt:lpstr>3. CLASIFICACIONES</vt:lpstr>
      <vt:lpstr>SEGÚN PIAGET</vt:lpstr>
      <vt:lpstr>SEGÚN CHATEAU</vt:lpstr>
      <vt:lpstr>SEGÚN WEHMAN</vt:lpstr>
      <vt:lpstr>SEGÚN BLÁZQUEZ</vt:lpstr>
      <vt:lpstr>NUESTRA PROPUESTA</vt:lpstr>
      <vt:lpstr>Presentación de PowerPoint</vt:lpstr>
      <vt:lpstr>TEMA 10: ATENCIÓN A LA DIVERSIDAD</vt:lpstr>
      <vt:lpstr>ÍNDICE</vt:lpstr>
      <vt:lpstr>1. CONCEPTOS GENERALES</vt:lpstr>
      <vt:lpstr>DEFINICIÓN</vt:lpstr>
      <vt:lpstr>DIFERENCIACIONES</vt:lpstr>
      <vt:lpstr>2. TIPOS DE ATENCIÓN A LA DIVERSIDAD</vt:lpstr>
      <vt:lpstr>Presentación de PowerPoint</vt:lpstr>
      <vt:lpstr>3. PAUTAS PARA ATENDER A LA DIVERSIDAD</vt:lpstr>
      <vt:lpstr>RECOMENDACIONES GENERALES</vt:lpstr>
      <vt:lpstr>DIFERENCIA DE EDAD</vt:lpstr>
      <vt:lpstr>Presentación de PowerPoint</vt:lpstr>
      <vt:lpstr>Presentación de PowerPoint</vt:lpstr>
      <vt:lpstr>DISCAPACIDAD VISUAL</vt:lpstr>
      <vt:lpstr>Presentación de PowerPoint</vt:lpstr>
      <vt:lpstr>DISCAPACIDAD MOTORA</vt:lpstr>
      <vt:lpstr>Presentación de PowerPoint</vt:lpstr>
      <vt:lpstr>TEMA 11: EDUCAR EN VALORES</vt:lpstr>
      <vt:lpstr>ÍNDICE</vt:lpstr>
      <vt:lpstr>1. CLARIFICACIÓN DE CONCEPTOS</vt:lpstr>
      <vt:lpstr>DEFINICIÓN </vt:lpstr>
      <vt:lpstr>DIFERENCIACIONES</vt:lpstr>
      <vt:lpstr>2. PROGRAMA DE  RESPONSABILIDAD PERSONAL Y SOCIAL</vt:lpstr>
      <vt:lpstr>HISTORIA </vt:lpstr>
      <vt:lpstr>Presentación de PowerPoint</vt:lpstr>
      <vt:lpstr>Presentación de PowerPoint</vt:lpstr>
      <vt:lpstr>Presentación de PowerPoint</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1: INTRODUCCIÓN A LA EDUCACIÓN FÍSICA</dc:title>
  <dc:subject/>
  <dc:creator>Usuario</dc:creator>
  <cp:keywords/>
  <dc:description/>
  <cp:lastModifiedBy>Juan José Mijarra Murillo</cp:lastModifiedBy>
  <cp:revision>29</cp:revision>
  <cp:lastPrinted>1601-01-01T00:00:00Z</cp:lastPrinted>
  <dcterms:created xsi:type="dcterms:W3CDTF">2022-08-03T18:45:16Z</dcterms:created>
  <dcterms:modified xsi:type="dcterms:W3CDTF">2022-09-28T21:14:10Z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Panorámica</vt:lpwstr>
  </property>
  <property fmtid="{D5CDD505-2E9C-101B-9397-08002B2CF9AE}" pid="3" name="Slides">
    <vt:r8>16</vt:r8>
  </property>
</Properties>
</file>