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89" r:id="rId3"/>
    <p:sldId id="261" r:id="rId4"/>
    <p:sldId id="278" r:id="rId5"/>
    <p:sldId id="279" r:id="rId6"/>
    <p:sldId id="281" r:id="rId7"/>
    <p:sldId id="280" r:id="rId8"/>
    <p:sldId id="285" r:id="rId9"/>
    <p:sldId id="284" r:id="rId10"/>
    <p:sldId id="290" r:id="rId11"/>
    <p:sldId id="295" r:id="rId12"/>
    <p:sldId id="296" r:id="rId13"/>
    <p:sldId id="298" r:id="rId14"/>
    <p:sldId id="299" r:id="rId15"/>
    <p:sldId id="288" r:id="rId16"/>
  </p:sldIdLst>
  <p:sldSz cx="9144000" cy="6858000" type="screen4x3"/>
  <p:notesSz cx="7099300" cy="10234613"/>
  <p:custDataLst>
    <p:tags r:id="rId18"/>
  </p:custDataLst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C8"/>
    <a:srgbClr val="FF7D00"/>
    <a:srgbClr val="F3FDC3"/>
    <a:srgbClr val="D3EBED"/>
    <a:srgbClr val="F27900"/>
    <a:srgbClr val="004650"/>
    <a:srgbClr val="057996"/>
    <a:srgbClr val="009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CB807-6097-4CDC-81A0-13B7D44A8E57}" v="2" dt="2023-01-16T12:56:26.334"/>
    <p1510:client id="{C0F2813E-0B2D-4F0B-BC20-32DD0DFA90A3}" v="9" dt="2023-01-16T13:27:33.9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19" autoAdjust="0"/>
  </p:normalViewPr>
  <p:slideViewPr>
    <p:cSldViewPr>
      <p:cViewPr varScale="1">
        <p:scale>
          <a:sx n="62" d="100"/>
          <a:sy n="62" d="100"/>
        </p:scale>
        <p:origin x="1400" y="52"/>
      </p:cViewPr>
      <p:guideLst>
        <p:guide orient="horz" pos="288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nrique Hernández Balaguera" userId="a18dc936-ccc0-4ef0-ac6c-7840ba340f5c" providerId="ADAL" clId="{3A1CB807-6097-4CDC-81A0-13B7D44A8E57}"/>
    <pc:docChg chg="undo custSel modSld">
      <pc:chgData name="Enrique Hernández Balaguera" userId="a18dc936-ccc0-4ef0-ac6c-7840ba340f5c" providerId="ADAL" clId="{3A1CB807-6097-4CDC-81A0-13B7D44A8E57}" dt="2023-01-16T13:03:17.986" v="214" actId="20577"/>
      <pc:docMkLst>
        <pc:docMk/>
      </pc:docMkLst>
      <pc:sldChg chg="modSp mod">
        <pc:chgData name="Enrique Hernández Balaguera" userId="a18dc936-ccc0-4ef0-ac6c-7840ba340f5c" providerId="ADAL" clId="{3A1CB807-6097-4CDC-81A0-13B7D44A8E57}" dt="2023-01-16T12:54:45.985" v="1" actId="20577"/>
        <pc:sldMkLst>
          <pc:docMk/>
          <pc:sldMk cId="0" sldId="256"/>
        </pc:sldMkLst>
        <pc:spChg chg="mod">
          <ac:chgData name="Enrique Hernández Balaguera" userId="a18dc936-ccc0-4ef0-ac6c-7840ba340f5c" providerId="ADAL" clId="{3A1CB807-6097-4CDC-81A0-13B7D44A8E57}" dt="2023-01-16T12:54:45.985" v="1" actId="20577"/>
          <ac:spMkLst>
            <pc:docMk/>
            <pc:sldMk cId="0" sldId="256"/>
            <ac:spMk id="4104" creationId="{4E0F8C23-9A6A-484C-AD07-F4D4074A7B6F}"/>
          </ac:spMkLst>
        </pc:spChg>
      </pc:sldChg>
      <pc:sldChg chg="addSp delSp modSp mod">
        <pc:chgData name="Enrique Hernández Balaguera" userId="a18dc936-ccc0-4ef0-ac6c-7840ba340f5c" providerId="ADAL" clId="{3A1CB807-6097-4CDC-81A0-13B7D44A8E57}" dt="2023-01-16T12:57:48.499" v="141" actId="1076"/>
        <pc:sldMkLst>
          <pc:docMk/>
          <pc:sldMk cId="0" sldId="284"/>
        </pc:sldMkLst>
        <pc:picChg chg="add del mod">
          <ac:chgData name="Enrique Hernández Balaguera" userId="a18dc936-ccc0-4ef0-ac6c-7840ba340f5c" providerId="ADAL" clId="{3A1CB807-6097-4CDC-81A0-13B7D44A8E57}" dt="2023-01-16T12:57:38.743" v="136" actId="22"/>
          <ac:picMkLst>
            <pc:docMk/>
            <pc:sldMk cId="0" sldId="284"/>
            <ac:picMk id="5" creationId="{AE9995C0-A24D-66C9-D15E-21BDA49D9C87}"/>
          </ac:picMkLst>
        </pc:picChg>
        <pc:picChg chg="add del">
          <ac:chgData name="Enrique Hernández Balaguera" userId="a18dc936-ccc0-4ef0-ac6c-7840ba340f5c" providerId="ADAL" clId="{3A1CB807-6097-4CDC-81A0-13B7D44A8E57}" dt="2023-01-16T12:57:42.286" v="138" actId="478"/>
          <ac:picMkLst>
            <pc:docMk/>
            <pc:sldMk cId="0" sldId="284"/>
            <ac:picMk id="6" creationId="{DB049D48-882D-45D9-ABF9-5DE4A26D9B44}"/>
          </ac:picMkLst>
        </pc:picChg>
        <pc:picChg chg="add mod">
          <ac:chgData name="Enrique Hernández Balaguera" userId="a18dc936-ccc0-4ef0-ac6c-7840ba340f5c" providerId="ADAL" clId="{3A1CB807-6097-4CDC-81A0-13B7D44A8E57}" dt="2023-01-16T12:57:48.499" v="141" actId="1076"/>
          <ac:picMkLst>
            <pc:docMk/>
            <pc:sldMk cId="0" sldId="284"/>
            <ac:picMk id="8" creationId="{2883BD2C-6886-8DA9-6A45-3A9DF619E089}"/>
          </ac:picMkLst>
        </pc:picChg>
      </pc:sldChg>
      <pc:sldChg chg="modSp mod">
        <pc:chgData name="Enrique Hernández Balaguera" userId="a18dc936-ccc0-4ef0-ac6c-7840ba340f5c" providerId="ADAL" clId="{3A1CB807-6097-4CDC-81A0-13B7D44A8E57}" dt="2023-01-16T12:56:27.133" v="129" actId="6549"/>
        <pc:sldMkLst>
          <pc:docMk/>
          <pc:sldMk cId="0" sldId="289"/>
        </pc:sldMkLst>
        <pc:spChg chg="mod">
          <ac:chgData name="Enrique Hernández Balaguera" userId="a18dc936-ccc0-4ef0-ac6c-7840ba340f5c" providerId="ADAL" clId="{3A1CB807-6097-4CDC-81A0-13B7D44A8E57}" dt="2023-01-16T12:56:27.133" v="129" actId="6549"/>
          <ac:spMkLst>
            <pc:docMk/>
            <pc:sldMk cId="0" sldId="289"/>
            <ac:spMk id="5126" creationId="{01B9FB96-735B-497E-A3BA-417E6CFCCFC0}"/>
          </ac:spMkLst>
        </pc:spChg>
      </pc:sldChg>
      <pc:sldChg chg="addSp delSp modSp mod">
        <pc:chgData name="Enrique Hernández Balaguera" userId="a18dc936-ccc0-4ef0-ac6c-7840ba340f5c" providerId="ADAL" clId="{3A1CB807-6097-4CDC-81A0-13B7D44A8E57}" dt="2023-01-16T12:58:56.078" v="175" actId="1035"/>
        <pc:sldMkLst>
          <pc:docMk/>
          <pc:sldMk cId="0" sldId="290"/>
        </pc:sldMkLst>
        <pc:picChg chg="add mod ord">
          <ac:chgData name="Enrique Hernández Balaguera" userId="a18dc936-ccc0-4ef0-ac6c-7840ba340f5c" providerId="ADAL" clId="{3A1CB807-6097-4CDC-81A0-13B7D44A8E57}" dt="2023-01-16T12:58:56.078" v="175" actId="1035"/>
          <ac:picMkLst>
            <pc:docMk/>
            <pc:sldMk cId="0" sldId="290"/>
            <ac:picMk id="3" creationId="{D1976CBA-596D-B274-0429-D1785E2FC033}"/>
          </ac:picMkLst>
        </pc:picChg>
        <pc:picChg chg="del">
          <ac:chgData name="Enrique Hernández Balaguera" userId="a18dc936-ccc0-4ef0-ac6c-7840ba340f5c" providerId="ADAL" clId="{3A1CB807-6097-4CDC-81A0-13B7D44A8E57}" dt="2023-01-16T12:58:20.926" v="142" actId="478"/>
          <ac:picMkLst>
            <pc:docMk/>
            <pc:sldMk cId="0" sldId="290"/>
            <ac:picMk id="14" creationId="{AD90D5A8-E244-4A07-9BEC-AA4906E18FBD}"/>
          </ac:picMkLst>
        </pc:picChg>
      </pc:sldChg>
      <pc:sldChg chg="addSp delSp modSp mod">
        <pc:chgData name="Enrique Hernández Balaguera" userId="a18dc936-ccc0-4ef0-ac6c-7840ba340f5c" providerId="ADAL" clId="{3A1CB807-6097-4CDC-81A0-13B7D44A8E57}" dt="2023-01-16T12:59:56.341" v="184" actId="1036"/>
        <pc:sldMkLst>
          <pc:docMk/>
          <pc:sldMk cId="0" sldId="295"/>
        </pc:sldMkLst>
        <pc:picChg chg="del">
          <ac:chgData name="Enrique Hernández Balaguera" userId="a18dc936-ccc0-4ef0-ac6c-7840ba340f5c" providerId="ADAL" clId="{3A1CB807-6097-4CDC-81A0-13B7D44A8E57}" dt="2023-01-16T12:59:04.153" v="176" actId="478"/>
          <ac:picMkLst>
            <pc:docMk/>
            <pc:sldMk cId="0" sldId="295"/>
            <ac:picMk id="5" creationId="{B586D560-B732-41E5-85C8-EFE71F7067D5}"/>
          </ac:picMkLst>
        </pc:picChg>
        <pc:picChg chg="add mod">
          <ac:chgData name="Enrique Hernández Balaguera" userId="a18dc936-ccc0-4ef0-ac6c-7840ba340f5c" providerId="ADAL" clId="{3A1CB807-6097-4CDC-81A0-13B7D44A8E57}" dt="2023-01-16T12:59:56.341" v="184" actId="1036"/>
          <ac:picMkLst>
            <pc:docMk/>
            <pc:sldMk cId="0" sldId="295"/>
            <ac:picMk id="6" creationId="{1CCA1A1C-B90D-308F-C2ED-268482EFFF3C}"/>
          </ac:picMkLst>
        </pc:picChg>
      </pc:sldChg>
      <pc:sldChg chg="addSp delSp modSp mod">
        <pc:chgData name="Enrique Hernández Balaguera" userId="a18dc936-ccc0-4ef0-ac6c-7840ba340f5c" providerId="ADAL" clId="{3A1CB807-6097-4CDC-81A0-13B7D44A8E57}" dt="2023-01-16T13:01:02.879" v="198" actId="1038"/>
        <pc:sldMkLst>
          <pc:docMk/>
          <pc:sldMk cId="1430466851" sldId="296"/>
        </pc:sldMkLst>
        <pc:picChg chg="del">
          <ac:chgData name="Enrique Hernández Balaguera" userId="a18dc936-ccc0-4ef0-ac6c-7840ba340f5c" providerId="ADAL" clId="{3A1CB807-6097-4CDC-81A0-13B7D44A8E57}" dt="2023-01-16T13:00:22.798" v="185" actId="478"/>
          <ac:picMkLst>
            <pc:docMk/>
            <pc:sldMk cId="1430466851" sldId="296"/>
            <ac:picMk id="5" creationId="{F7E63BB7-7646-47C1-8445-514095263F5C}"/>
          </ac:picMkLst>
        </pc:picChg>
        <pc:picChg chg="add mod">
          <ac:chgData name="Enrique Hernández Balaguera" userId="a18dc936-ccc0-4ef0-ac6c-7840ba340f5c" providerId="ADAL" clId="{3A1CB807-6097-4CDC-81A0-13B7D44A8E57}" dt="2023-01-16T13:01:02.879" v="198" actId="1038"/>
          <ac:picMkLst>
            <pc:docMk/>
            <pc:sldMk cId="1430466851" sldId="296"/>
            <ac:picMk id="6" creationId="{28AB1A42-1CA6-D780-82A3-BB52D1229E41}"/>
          </ac:picMkLst>
        </pc:picChg>
      </pc:sldChg>
      <pc:sldChg chg="addSp delSp modSp mod">
        <pc:chgData name="Enrique Hernández Balaguera" userId="a18dc936-ccc0-4ef0-ac6c-7840ba340f5c" providerId="ADAL" clId="{3A1CB807-6097-4CDC-81A0-13B7D44A8E57}" dt="2023-01-16T13:03:17.986" v="214" actId="20577"/>
        <pc:sldMkLst>
          <pc:docMk/>
          <pc:sldMk cId="3509723569" sldId="298"/>
        </pc:sldMkLst>
        <pc:spChg chg="mod">
          <ac:chgData name="Enrique Hernández Balaguera" userId="a18dc936-ccc0-4ef0-ac6c-7840ba340f5c" providerId="ADAL" clId="{3A1CB807-6097-4CDC-81A0-13B7D44A8E57}" dt="2023-01-16T13:03:17.986" v="214" actId="20577"/>
          <ac:spMkLst>
            <pc:docMk/>
            <pc:sldMk cId="3509723569" sldId="298"/>
            <ac:spMk id="3" creationId="{DCA501B7-3CB3-4778-AC82-5B0DA193BED0}"/>
          </ac:spMkLst>
        </pc:spChg>
        <pc:spChg chg="mod">
          <ac:chgData name="Enrique Hernández Balaguera" userId="a18dc936-ccc0-4ef0-ac6c-7840ba340f5c" providerId="ADAL" clId="{3A1CB807-6097-4CDC-81A0-13B7D44A8E57}" dt="2023-01-16T13:02:06.302" v="204" actId="20577"/>
          <ac:spMkLst>
            <pc:docMk/>
            <pc:sldMk cId="3509723569" sldId="298"/>
            <ac:spMk id="20" creationId="{51613825-3B9A-4A1E-B533-1BA216C84773}"/>
          </ac:spMkLst>
        </pc:spChg>
        <pc:picChg chg="add mod">
          <ac:chgData name="Enrique Hernández Balaguera" userId="a18dc936-ccc0-4ef0-ac6c-7840ba340f5c" providerId="ADAL" clId="{3A1CB807-6097-4CDC-81A0-13B7D44A8E57}" dt="2023-01-16T13:00:54.062" v="192" actId="1076"/>
          <ac:picMkLst>
            <pc:docMk/>
            <pc:sldMk cId="3509723569" sldId="298"/>
            <ac:picMk id="10" creationId="{5104D6AB-A186-79B6-A6F5-8CD660BDE630}"/>
          </ac:picMkLst>
        </pc:picChg>
        <pc:picChg chg="del">
          <ac:chgData name="Enrique Hernández Balaguera" userId="a18dc936-ccc0-4ef0-ac6c-7840ba340f5c" providerId="ADAL" clId="{3A1CB807-6097-4CDC-81A0-13B7D44A8E57}" dt="2023-01-16T13:00:48.086" v="188" actId="478"/>
          <ac:picMkLst>
            <pc:docMk/>
            <pc:sldMk cId="3509723569" sldId="298"/>
            <ac:picMk id="16" creationId="{894CCE18-64C0-4F08-AF44-AB0382BE0916}"/>
          </ac:picMkLst>
        </pc:picChg>
      </pc:sldChg>
    </pc:docChg>
  </pc:docChgLst>
  <pc:docChgLst>
    <pc:chgData name="Enrique Hernández Balaguera" userId="a18dc936-ccc0-4ef0-ac6c-7840ba340f5c" providerId="ADAL" clId="{C0F2813E-0B2D-4F0B-BC20-32DD0DFA90A3}"/>
    <pc:docChg chg="modSld">
      <pc:chgData name="Enrique Hernández Balaguera" userId="a18dc936-ccc0-4ef0-ac6c-7840ba340f5c" providerId="ADAL" clId="{C0F2813E-0B2D-4F0B-BC20-32DD0DFA90A3}" dt="2023-01-16T13:27:48.265" v="65" actId="20577"/>
      <pc:docMkLst>
        <pc:docMk/>
      </pc:docMkLst>
      <pc:sldChg chg="addSp modSp mod">
        <pc:chgData name="Enrique Hernández Balaguera" userId="a18dc936-ccc0-4ef0-ac6c-7840ba340f5c" providerId="ADAL" clId="{C0F2813E-0B2D-4F0B-BC20-32DD0DFA90A3}" dt="2023-01-16T13:27:48.265" v="65" actId="20577"/>
        <pc:sldMkLst>
          <pc:docMk/>
          <pc:sldMk cId="0" sldId="256"/>
        </pc:sldMkLst>
        <pc:spChg chg="add mod">
          <ac:chgData name="Enrique Hernández Balaguera" userId="a18dc936-ccc0-4ef0-ac6c-7840ba340f5c" providerId="ADAL" clId="{C0F2813E-0B2D-4F0B-BC20-32DD0DFA90A3}" dt="2023-01-16T13:27:48.265" v="65" actId="20577"/>
          <ac:spMkLst>
            <pc:docMk/>
            <pc:sldMk cId="0" sldId="256"/>
            <ac:spMk id="4" creationId="{1C212002-7077-D1B6-B837-C302E409BB46}"/>
          </ac:spMkLst>
        </pc:spChg>
        <pc:spChg chg="mod">
          <ac:chgData name="Enrique Hernández Balaguera" userId="a18dc936-ccc0-4ef0-ac6c-7840ba340f5c" providerId="ADAL" clId="{C0F2813E-0B2D-4F0B-BC20-32DD0DFA90A3}" dt="2023-01-16T13:27:33.964" v="22" actId="1036"/>
          <ac:spMkLst>
            <pc:docMk/>
            <pc:sldMk cId="0" sldId="256"/>
            <ac:spMk id="4099" creationId="{9ECB7B90-B38D-4C78-88D2-5B84CC0A4178}"/>
          </ac:spMkLst>
        </pc:spChg>
        <pc:spChg chg="mod">
          <ac:chgData name="Enrique Hernández Balaguera" userId="a18dc936-ccc0-4ef0-ac6c-7840ba340f5c" providerId="ADAL" clId="{C0F2813E-0B2D-4F0B-BC20-32DD0DFA90A3}" dt="2023-01-16T13:27:33.964" v="22" actId="1036"/>
          <ac:spMkLst>
            <pc:docMk/>
            <pc:sldMk cId="0" sldId="256"/>
            <ac:spMk id="4100" creationId="{DA7BEF49-FF15-4728-A947-35C561815C92}"/>
          </ac:spMkLst>
        </pc:spChg>
        <pc:spChg chg="mod">
          <ac:chgData name="Enrique Hernández Balaguera" userId="a18dc936-ccc0-4ef0-ac6c-7840ba340f5c" providerId="ADAL" clId="{C0F2813E-0B2D-4F0B-BC20-32DD0DFA90A3}" dt="2023-01-16T13:27:33.964" v="22" actId="1036"/>
          <ac:spMkLst>
            <pc:docMk/>
            <pc:sldMk cId="0" sldId="256"/>
            <ac:spMk id="4101" creationId="{DD1B21D9-F868-4478-A275-5278A463B54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52B0889F-DE59-4DED-BC84-CFA11DA8587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6D9B0403-7FB1-4590-9F18-DC630D8AE50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9AB8B75F-74BA-4895-A4DB-7F1C1CCDF473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95798283-A464-41B8-9621-32FCBEE19D5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33C5C528-3E83-4B44-8428-F12DACCA22B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974253DA-2C18-414D-B9B5-ED7CF8C5BC4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1ACCBD29-F09B-4BDA-A368-F85BCFB211B6}" type="slidenum">
              <a:rPr lang="es-ES" altLang="en-US"/>
              <a:pPr>
                <a:defRPr/>
              </a:pPr>
              <a:t>‹Nº›</a:t>
            </a:fld>
            <a:endParaRPr lang="es-E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7D7BB7C9-68AA-424D-B570-EAE9B70332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92E740AC-3CF9-42EE-B7C4-BA95E353894C}" type="slidenum">
              <a:rPr lang="es-ES" altLang="en-US" sz="1300" smtClean="0"/>
              <a:pPr/>
              <a:t>4</a:t>
            </a:fld>
            <a:endParaRPr lang="es-ES" altLang="en-US" sz="1300" dirty="0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8A7AD31B-429B-43C5-8B7B-44EE500D32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8C7FF937-589C-4B25-AC92-D2983157C1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691A2EF8-4822-463F-9D7B-5D514BB251A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FE183D68-B858-4466-894D-DBBE15D7187C}" type="slidenum">
              <a:rPr lang="es-ES" altLang="en-US" sz="1300" smtClean="0"/>
              <a:pPr/>
              <a:t>5</a:t>
            </a:fld>
            <a:endParaRPr lang="es-ES" altLang="en-US" sz="1300" dirty="0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BBCD130A-F243-497A-8DF5-11579F7E98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A52C5447-82EC-4E6E-B6BF-0855D564BC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208B44F0-F17D-481F-8169-A917F1D0F0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0577654-B89D-488B-90B1-AB372BF9BD15}" type="slidenum">
              <a:rPr lang="es-ES" altLang="en-US" sz="1300" smtClean="0"/>
              <a:pPr/>
              <a:t>6</a:t>
            </a:fld>
            <a:endParaRPr lang="es-ES" altLang="en-US" sz="1300" dirty="0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C16E0934-1822-4CD6-B912-B979DF3BBE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F005C7A4-6682-4693-B008-5DC190DA67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C87B76B5-8480-4B00-87B3-B685231CF9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8BF4294-544E-4805-B305-B67DA227BC25}" type="slidenum">
              <a:rPr lang="es-ES" altLang="en-US" sz="1300" smtClean="0"/>
              <a:pPr/>
              <a:t>7</a:t>
            </a:fld>
            <a:endParaRPr lang="es-ES" altLang="en-US" sz="1300" dirty="0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6F01DA76-EB85-43BE-A3CF-16BC8E75101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63B3CFB2-25F2-43CE-B814-DF57CDD44A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>
            <a:extLst>
              <a:ext uri="{FF2B5EF4-FFF2-40B4-BE49-F238E27FC236}">
                <a16:creationId xmlns:a16="http://schemas.microsoft.com/office/drawing/2014/main" id="{98848E7F-CA4F-4369-9D47-6C3C909DEA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C44B483D-9824-4DEB-99CF-1C86B2CB95C3}" type="slidenum">
              <a:rPr lang="es-ES" altLang="en-US" sz="1300" smtClean="0"/>
              <a:pPr/>
              <a:t>8</a:t>
            </a:fld>
            <a:endParaRPr lang="es-ES" altLang="en-US" sz="1300" dirty="0"/>
          </a:p>
        </p:txBody>
      </p:sp>
      <p:sp>
        <p:nvSpPr>
          <p:cNvPr id="16387" name="Rectangle 2">
            <a:extLst>
              <a:ext uri="{FF2B5EF4-FFF2-40B4-BE49-F238E27FC236}">
                <a16:creationId xmlns:a16="http://schemas.microsoft.com/office/drawing/2014/main" id="{B942E27F-437A-4C6E-A031-6869332EBB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675FB6AD-44FF-44B6-A002-02F5A8DBE8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FE7F5A83-BB4E-490E-BDBD-F6DB50109F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C07C6F1-BD35-4D25-95F4-DEF07AC44B52}" type="slidenum">
              <a:rPr lang="es-ES" altLang="en-US" sz="1300" smtClean="0"/>
              <a:pPr/>
              <a:t>14</a:t>
            </a:fld>
            <a:endParaRPr lang="es-ES" altLang="en-US" sz="13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8581D6C6-3282-490B-A12E-5CDE5C93839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5EA0A280-EE55-40D4-A0CF-C79A00D6EE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B2AF468D-D772-4A7D-93E0-95332680ACD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1B0AF34-E994-4C43-A31D-64C86CC9B2D9}" type="slidenum">
              <a:rPr lang="es-ES" altLang="en-US" sz="1300" smtClean="0"/>
              <a:pPr/>
              <a:t>15</a:t>
            </a:fld>
            <a:endParaRPr lang="es-ES" altLang="en-US" sz="1300" dirty="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48C8E864-428B-48C5-BDE6-98B7B84F97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D2B43E46-594B-416A-BEC8-1F73201C1D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Times" panose="02020603050405020304" pitchFamily="18" charset="0"/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DDB900-53D0-4F0C-834A-ECC9238660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3D49B01-25B8-4DEB-8FE0-381964909B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7C34988C-1160-45B2-89D8-15635BE51CF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4534C-0234-4C11-8B26-79E5141BC0FC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981189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D91706D-895B-4977-A19F-A415E7D390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CDA55FB-0B3A-4AA9-A050-2E5C5B416BE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3E5E4AB-2B06-4DD0-9255-052E5273CD0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9EEE6-9C29-4E5C-963D-F6B389C7871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590160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EF7E2CF-F433-4F7F-895A-C2C2D58AC3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7765F6F-4A82-4F65-B66E-B55983B54A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786ED9C-11A9-4C43-BC31-EE1D67DB52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7F19A-558A-431F-8A54-31800F3F7685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208632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04360AA-D1DB-47E8-AE1C-CECD6C1788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BD2E7F4-6725-4A73-81F9-AE611E3BF06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DA00B0E-FC00-4F14-877E-C0E6C57948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EA2F3-2EBC-4573-8BA8-0F433A345BCF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7641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229ADC2-38A9-438A-B282-479261ED4E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E0AC7F9-9574-4882-BA51-A5EB7D39D2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230EA04-0164-42FF-9679-E2EB4DB743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91EF7-2275-4711-9214-9DE2D4985206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531356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B7B2F8-A159-4FB7-9ECE-AD89155B8D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C2FB74-8AEE-44AF-9FBA-112C39DDAA2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E57234-C40E-480C-AA6F-B1A5250418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0479B-F562-4B5A-B9EA-7E143792A39A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184343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AAAD741-C51C-4E7B-B363-93ED7705B1F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C05CFC12-62E4-4BCD-B396-5C4D6DEE037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C56E8E5-468D-458F-94B9-7CE03DE75C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1DA7E-C17B-4645-9246-CEADD4BD7B5B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95194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952F5DF-FC67-4774-BA33-5B96A7016AB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18CB37A-1AB5-4F47-8D6C-6402E2D502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B2480D1-648D-4CE4-A89E-B30BEA555C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D8248-E544-4333-8929-0717C3735173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46479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>
            <a:extLst>
              <a:ext uri="{FF2B5EF4-FFF2-40B4-BE49-F238E27FC236}">
                <a16:creationId xmlns:a16="http://schemas.microsoft.com/office/drawing/2014/main" id="{4710DEB0-EC16-4034-BAC2-2496E351D6D9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765175"/>
            <a:chOff x="660" y="240"/>
            <a:chExt cx="4464" cy="432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A1D1D2B8-2EDA-47C8-880C-E7862E853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2" y="240"/>
              <a:ext cx="1632" cy="432"/>
            </a:xfrm>
            <a:custGeom>
              <a:avLst/>
              <a:gdLst>
                <a:gd name="T0" fmla="*/ 3 w 2592"/>
                <a:gd name="T1" fmla="*/ 0 h 731"/>
                <a:gd name="T2" fmla="*/ 3 w 2592"/>
                <a:gd name="T3" fmla="*/ 0 h 731"/>
                <a:gd name="T4" fmla="*/ 3 w 2592"/>
                <a:gd name="T5" fmla="*/ 0 h 731"/>
                <a:gd name="T6" fmla="*/ 3 w 2592"/>
                <a:gd name="T7" fmla="*/ 0 h 731"/>
                <a:gd name="T8" fmla="*/ 4 w 2592"/>
                <a:gd name="T9" fmla="*/ 0 h 731"/>
                <a:gd name="T10" fmla="*/ 4 w 2592"/>
                <a:gd name="T11" fmla="*/ 1 h 731"/>
                <a:gd name="T12" fmla="*/ 3 w 2592"/>
                <a:gd name="T13" fmla="*/ 1 h 731"/>
                <a:gd name="T14" fmla="*/ 0 w 2592"/>
                <a:gd name="T15" fmla="*/ 1 h 731"/>
                <a:gd name="T16" fmla="*/ 0 w 2592"/>
                <a:gd name="T17" fmla="*/ 1 h 731"/>
                <a:gd name="T18" fmla="*/ 2 w 2592"/>
                <a:gd name="T19" fmla="*/ 1 h 731"/>
                <a:gd name="T20" fmla="*/ 3 w 2592"/>
                <a:gd name="T21" fmla="*/ 1 h 731"/>
                <a:gd name="T22" fmla="*/ 3 w 2592"/>
                <a:gd name="T23" fmla="*/ 0 h 7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92" h="731">
                  <a:moveTo>
                    <a:pt x="1821" y="0"/>
                  </a:moveTo>
                  <a:lnTo>
                    <a:pt x="1825" y="0"/>
                  </a:lnTo>
                  <a:cubicBezTo>
                    <a:pt x="1825" y="0"/>
                    <a:pt x="1825" y="0"/>
                    <a:pt x="1825" y="0"/>
                  </a:cubicBezTo>
                  <a:lnTo>
                    <a:pt x="2592" y="0"/>
                  </a:lnTo>
                  <a:lnTo>
                    <a:pt x="2592" y="731"/>
                  </a:lnTo>
                  <a:lnTo>
                    <a:pt x="1821" y="731"/>
                  </a:lnTo>
                  <a:lnTo>
                    <a:pt x="0" y="731"/>
                  </a:lnTo>
                  <a:lnTo>
                    <a:pt x="0" y="646"/>
                  </a:lnTo>
                  <a:lnTo>
                    <a:pt x="1333" y="646"/>
                  </a:lnTo>
                  <a:cubicBezTo>
                    <a:pt x="1674" y="669"/>
                    <a:pt x="1785" y="323"/>
                    <a:pt x="1821" y="9"/>
                  </a:cubicBezTo>
                  <a:lnTo>
                    <a:pt x="1821" y="0"/>
                  </a:lnTo>
                </a:path>
              </a:pathLst>
            </a:custGeom>
            <a:solidFill>
              <a:srgbClr val="009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4" name="Rectangle 6">
              <a:extLst>
                <a:ext uri="{FF2B5EF4-FFF2-40B4-BE49-F238E27FC236}">
                  <a16:creationId xmlns:a16="http://schemas.microsoft.com/office/drawing/2014/main" id="{24DFA95A-2CFB-48F2-8E50-6879A621C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" y="622"/>
              <a:ext cx="2832" cy="50"/>
            </a:xfrm>
            <a:prstGeom prst="rect">
              <a:avLst/>
            </a:prstGeom>
            <a:solidFill>
              <a:srgbClr val="009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defRPr/>
              </a:pPr>
              <a:endParaRPr lang="es-ES" altLang="en-US" dirty="0"/>
            </a:p>
          </p:txBody>
        </p:sp>
      </p:grpSp>
      <p:sp>
        <p:nvSpPr>
          <p:cNvPr id="5" name="Rectangle 27">
            <a:extLst>
              <a:ext uri="{FF2B5EF4-FFF2-40B4-BE49-F238E27FC236}">
                <a16:creationId xmlns:a16="http://schemas.microsoft.com/office/drawing/2014/main" id="{AB17914B-0F4B-469C-8CBE-D6F8661A2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3988" y="0"/>
            <a:ext cx="100012" cy="765175"/>
          </a:xfrm>
          <a:prstGeom prst="rect">
            <a:avLst/>
          </a:prstGeom>
          <a:solidFill>
            <a:srgbClr val="F27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endParaRPr lang="es-ES" altLang="en-US" dirty="0"/>
          </a:p>
        </p:txBody>
      </p:sp>
      <p:pic>
        <p:nvPicPr>
          <p:cNvPr id="6" name="Picture 29">
            <a:extLst>
              <a:ext uri="{FF2B5EF4-FFF2-40B4-BE49-F238E27FC236}">
                <a16:creationId xmlns:a16="http://schemas.microsoft.com/office/drawing/2014/main" id="{F7BC7ADE-D199-44E6-BC63-5BA91A1CB53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7788"/>
            <a:ext cx="1368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1 Rectángulo">
            <a:extLst>
              <a:ext uri="{FF2B5EF4-FFF2-40B4-BE49-F238E27FC236}">
                <a16:creationId xmlns:a16="http://schemas.microsoft.com/office/drawing/2014/main" id="{ADADD2CA-BEB2-46E1-92FC-1C60DA1CE7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19475" y="6597650"/>
            <a:ext cx="17526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s-ES" altLang="en-US" sz="1100" dirty="0">
                <a:solidFill>
                  <a:schemeClr val="bg2"/>
                </a:solidFill>
                <a:latin typeface="45 Helvetica Light" charset="0"/>
              </a:rPr>
              <a:t>Control y Automatización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4379F983-570E-435A-B223-CA653295E3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0B0FEB9-2391-490B-B9A1-261CED2886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75688" y="0"/>
            <a:ext cx="571500" cy="4572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>
              <a:defRPr/>
            </a:pPr>
            <a:fld id="{3F955313-92D5-4F30-847F-3F195FAD3007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685882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120BF2-4E2C-4E70-95CC-8EF699B6427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83D9E1-AAE4-4CC3-B1CA-BE4CD9A7E3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CE5315A-9DE5-4CC9-92F0-726A50802CC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28D11-41BC-44D3-8419-92D4C9D652F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34825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ACFA3E-2F33-4756-8922-DEB4232F079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7914E5-0EEF-4F66-863A-8F325CB5051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B04139E-C338-490F-8155-4AD8C57445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B0325F-DA84-4D6B-9552-FCED3E8C010F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56226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2436F9EB-B032-4C6C-910A-D476660598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/>
              <a:t>Clic para editar estilo título patrón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ECD795C-F135-4B8E-B382-3F80C2295EE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/>
              <a:t>Haga clic para modificar el estilo de texto del patrón</a:t>
            </a:r>
          </a:p>
          <a:p>
            <a:pPr lvl="1"/>
            <a:r>
              <a:rPr lang="es-ES_tradnl" altLang="en-US"/>
              <a:t>Segundo nivel</a:t>
            </a:r>
          </a:p>
          <a:p>
            <a:pPr lvl="2"/>
            <a:r>
              <a:rPr lang="es-ES_tradnl" altLang="en-US"/>
              <a:t>Tercer nivel</a:t>
            </a:r>
          </a:p>
          <a:p>
            <a:pPr lvl="3"/>
            <a:r>
              <a:rPr lang="es-ES_tradnl" altLang="en-US"/>
              <a:t>Cuarto nivel</a:t>
            </a:r>
          </a:p>
          <a:p>
            <a:pPr lvl="4"/>
            <a:r>
              <a:rPr lang="es-ES_tradnl" altLang="en-US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CA63033-2BB9-4A13-869F-4C0D12B8256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7A526F8-6C50-4B91-B431-E1138F6551A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s-ES_tradnl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6D009AE-E792-496B-9226-0B676FDB6C2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FE9144-9BC5-4DDE-ACE9-62B576371FA4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7" r:id="rId7"/>
    <p:sldLayoutId id="2147484063" r:id="rId8"/>
    <p:sldLayoutId id="2147484064" r:id="rId9"/>
    <p:sldLayoutId id="2147484065" r:id="rId10"/>
    <p:sldLayoutId id="214748406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atalogo.urjc.e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nrique.hernandez@urjc.es" TargetMode="External"/><Relationship Id="rId2" Type="http://schemas.openxmlformats.org/officeDocument/2006/relationships/hyperlink" Target="mailto:juan.carballeira@urjc.es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julio.lora@urjc.e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ulavirtual.urjc.e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cau.urjc.es/myapps/myApps_files/Manual_Configuraci%C3%B3n_myApps.pdf" TargetMode="External"/><Relationship Id="rId4" Type="http://schemas.openxmlformats.org/officeDocument/2006/relationships/hyperlink" Target="https://myapps.urjc.es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23 Grupo">
            <a:extLst>
              <a:ext uri="{FF2B5EF4-FFF2-40B4-BE49-F238E27FC236}">
                <a16:creationId xmlns:a16="http://schemas.microsoft.com/office/drawing/2014/main" id="{43DF0B0B-E578-49B3-903F-38C68666D68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765175"/>
            <a:chOff x="0" y="0"/>
            <a:chExt cx="9144000" cy="764704"/>
          </a:xfrm>
        </p:grpSpPr>
        <p:sp>
          <p:nvSpPr>
            <p:cNvPr id="4105" name="Freeform 5">
              <a:extLst>
                <a:ext uri="{FF2B5EF4-FFF2-40B4-BE49-F238E27FC236}">
                  <a16:creationId xmlns:a16="http://schemas.microsoft.com/office/drawing/2014/main" id="{C40F6EE3-C709-490D-9AAC-B3095A2BE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1032" y="0"/>
              <a:ext cx="3342968" cy="764704"/>
            </a:xfrm>
            <a:custGeom>
              <a:avLst/>
              <a:gdLst>
                <a:gd name="T0" fmla="*/ 2147483646 w 2592"/>
                <a:gd name="T1" fmla="*/ 0 h 731"/>
                <a:gd name="T2" fmla="*/ 2147483646 w 2592"/>
                <a:gd name="T3" fmla="*/ 0 h 731"/>
                <a:gd name="T4" fmla="*/ 2147483646 w 2592"/>
                <a:gd name="T5" fmla="*/ 0 h 731"/>
                <a:gd name="T6" fmla="*/ 2147483646 w 2592"/>
                <a:gd name="T7" fmla="*/ 0 h 731"/>
                <a:gd name="T8" fmla="*/ 2147483646 w 2592"/>
                <a:gd name="T9" fmla="*/ 0 h 731"/>
                <a:gd name="T10" fmla="*/ 2147483646 w 2592"/>
                <a:gd name="T11" fmla="*/ 2147483646 h 731"/>
                <a:gd name="T12" fmla="*/ 2147483646 w 2592"/>
                <a:gd name="T13" fmla="*/ 2147483646 h 731"/>
                <a:gd name="T14" fmla="*/ 0 w 2592"/>
                <a:gd name="T15" fmla="*/ 2147483646 h 731"/>
                <a:gd name="T16" fmla="*/ 0 w 2592"/>
                <a:gd name="T17" fmla="*/ 2147483646 h 731"/>
                <a:gd name="T18" fmla="*/ 2147483646 w 2592"/>
                <a:gd name="T19" fmla="*/ 2147483646 h 731"/>
                <a:gd name="T20" fmla="*/ 2147483646 w 2592"/>
                <a:gd name="T21" fmla="*/ 2147483646 h 731"/>
                <a:gd name="T22" fmla="*/ 2147483646 w 2592"/>
                <a:gd name="T23" fmla="*/ 0 h 7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92"/>
                <a:gd name="T37" fmla="*/ 0 h 731"/>
                <a:gd name="T38" fmla="*/ 2592 w 2592"/>
                <a:gd name="T39" fmla="*/ 731 h 73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92" h="731">
                  <a:moveTo>
                    <a:pt x="1821" y="0"/>
                  </a:moveTo>
                  <a:lnTo>
                    <a:pt x="1825" y="0"/>
                  </a:lnTo>
                  <a:cubicBezTo>
                    <a:pt x="1825" y="0"/>
                    <a:pt x="1825" y="0"/>
                    <a:pt x="1825" y="0"/>
                  </a:cubicBezTo>
                  <a:lnTo>
                    <a:pt x="2592" y="0"/>
                  </a:lnTo>
                  <a:lnTo>
                    <a:pt x="2592" y="731"/>
                  </a:lnTo>
                  <a:lnTo>
                    <a:pt x="1821" y="731"/>
                  </a:lnTo>
                  <a:lnTo>
                    <a:pt x="0" y="731"/>
                  </a:lnTo>
                  <a:lnTo>
                    <a:pt x="0" y="646"/>
                  </a:lnTo>
                  <a:lnTo>
                    <a:pt x="1333" y="646"/>
                  </a:lnTo>
                  <a:cubicBezTo>
                    <a:pt x="1674" y="669"/>
                    <a:pt x="1785" y="323"/>
                    <a:pt x="1821" y="9"/>
                  </a:cubicBezTo>
                  <a:lnTo>
                    <a:pt x="1821" y="0"/>
                  </a:lnTo>
                </a:path>
              </a:pathLst>
            </a:custGeom>
            <a:solidFill>
              <a:srgbClr val="009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 dirty="0"/>
            </a:p>
          </p:txBody>
        </p:sp>
        <p:sp>
          <p:nvSpPr>
            <p:cNvPr id="4106" name="Rectangle 6">
              <a:extLst>
                <a:ext uri="{FF2B5EF4-FFF2-40B4-BE49-F238E27FC236}">
                  <a16:creationId xmlns:a16="http://schemas.microsoft.com/office/drawing/2014/main" id="{E5B1F183-D1C6-4C41-AF9E-D1985F3F7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676197"/>
              <a:ext cx="5801032" cy="88507"/>
            </a:xfrm>
            <a:prstGeom prst="rect">
              <a:avLst/>
            </a:prstGeom>
            <a:solidFill>
              <a:srgbClr val="0096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ES" altLang="en-US" sz="2400" dirty="0"/>
            </a:p>
          </p:txBody>
        </p:sp>
        <p:sp>
          <p:nvSpPr>
            <p:cNvPr id="4107" name="Rectangle 27">
              <a:extLst>
                <a:ext uri="{FF2B5EF4-FFF2-40B4-BE49-F238E27FC236}">
                  <a16:creationId xmlns:a16="http://schemas.microsoft.com/office/drawing/2014/main" id="{65473858-8282-4DE2-8B15-8F0C8A740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3325" y="0"/>
              <a:ext cx="100675" cy="764704"/>
            </a:xfrm>
            <a:prstGeom prst="rect">
              <a:avLst/>
            </a:prstGeom>
            <a:solidFill>
              <a:srgbClr val="F27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s-ES" altLang="en-US" sz="2400" dirty="0"/>
            </a:p>
          </p:txBody>
        </p:sp>
      </p:grpSp>
      <p:sp>
        <p:nvSpPr>
          <p:cNvPr id="4099" name="Rectangle 26">
            <a:extLst>
              <a:ext uri="{FF2B5EF4-FFF2-40B4-BE49-F238E27FC236}">
                <a16:creationId xmlns:a16="http://schemas.microsoft.com/office/drawing/2014/main" id="{9ECB7B90-B38D-4C78-88D2-5B84CC0A4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4625" y="4242792"/>
            <a:ext cx="6429375" cy="914400"/>
          </a:xfrm>
          <a:prstGeom prst="rect">
            <a:avLst/>
          </a:prstGeom>
          <a:solidFill>
            <a:srgbClr val="0096C8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4100" name="Rectangle 27">
            <a:extLst>
              <a:ext uri="{FF2B5EF4-FFF2-40B4-BE49-F238E27FC236}">
                <a16:creationId xmlns:a16="http://schemas.microsoft.com/office/drawing/2014/main" id="{DA7BEF49-FF15-4728-A947-35C561815C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4242792"/>
            <a:ext cx="136525" cy="914400"/>
          </a:xfrm>
          <a:prstGeom prst="rect">
            <a:avLst/>
          </a:prstGeom>
          <a:solidFill>
            <a:srgbClr val="F27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4101" name="Text Box 28">
            <a:extLst>
              <a:ext uri="{FF2B5EF4-FFF2-40B4-BE49-F238E27FC236}">
                <a16:creationId xmlns:a16="http://schemas.microsoft.com/office/drawing/2014/main" id="{DD1B21D9-F868-4478-A275-5278A463B5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4255348"/>
            <a:ext cx="561662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_tradnl" altLang="en-US" sz="3000" dirty="0">
                <a:solidFill>
                  <a:schemeClr val="bg1"/>
                </a:solidFill>
                <a:latin typeface="45 Helvetica Light" charset="0"/>
              </a:rPr>
              <a:t>Control y Automatización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_tradnl" altLang="en-US" sz="2000" i="1" dirty="0">
                <a:solidFill>
                  <a:schemeClr val="bg1"/>
                </a:solidFill>
                <a:latin typeface="45 Helvetica Light" charset="0"/>
              </a:rPr>
              <a:t>Grado en Ingeniería de Tecnologías Industriales</a:t>
            </a:r>
          </a:p>
        </p:txBody>
      </p:sp>
      <p:pic>
        <p:nvPicPr>
          <p:cNvPr id="4102" name="Picture 29">
            <a:extLst>
              <a:ext uri="{FF2B5EF4-FFF2-40B4-BE49-F238E27FC236}">
                <a16:creationId xmlns:a16="http://schemas.microsoft.com/office/drawing/2014/main" id="{BC2B03CC-6546-4438-834F-B006194DA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77788"/>
            <a:ext cx="13684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11 Marcador de número de diapositiva">
            <a:extLst>
              <a:ext uri="{FF2B5EF4-FFF2-40B4-BE49-F238E27FC236}">
                <a16:creationId xmlns:a16="http://schemas.microsoft.com/office/drawing/2014/main" id="{BB968AE4-D8EF-4474-A4D7-B7E5B288A6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63C6D4C-A993-4CAD-9025-D5869670AD0B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4104" name="Text Box 11">
            <a:extLst>
              <a:ext uri="{FF2B5EF4-FFF2-40B4-BE49-F238E27FC236}">
                <a16:creationId xmlns:a16="http://schemas.microsoft.com/office/drawing/2014/main" id="{4E0F8C23-9A6A-484C-AD07-F4D4074A7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648" y="1916113"/>
            <a:ext cx="643689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t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4000" b="1" dirty="0">
                <a:solidFill>
                  <a:schemeClr val="bg2"/>
                </a:solidFill>
                <a:latin typeface="45 Helvetica Light"/>
                <a:ea typeface="ＭＳ Ｐゴシック"/>
              </a:rPr>
              <a:t>Presentación de la asignatura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s-ES_tradnl" altLang="es-ES" sz="2000" b="1" dirty="0">
              <a:solidFill>
                <a:srgbClr val="D7D7D7"/>
              </a:solidFill>
              <a:latin typeface="45 Helvetica Light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s-ES" sz="4000" b="1" dirty="0">
                <a:solidFill>
                  <a:srgbClr val="D7D7D7"/>
                </a:solidFill>
                <a:latin typeface="45 Helvetica Light"/>
                <a:ea typeface="ＭＳ Ｐゴシック"/>
              </a:rPr>
              <a:t>Curso 2022-2023</a:t>
            </a:r>
            <a:endParaRPr lang="es-ES_tradnl" altLang="es-ES" sz="4000" b="1" dirty="0">
              <a:solidFill>
                <a:schemeClr val="bg2"/>
              </a:solidFill>
              <a:latin typeface="45 Helvetica Light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AD142DF-10B0-413D-ABBB-E61229E0C3A8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93AEE03-BBAC-45FC-9D24-E1FB6AD3DDA7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  <p:sp>
        <p:nvSpPr>
          <p:cNvPr id="4" name="Marcador de contenido 4">
            <a:extLst>
              <a:ext uri="{FF2B5EF4-FFF2-40B4-BE49-F238E27FC236}">
                <a16:creationId xmlns:a16="http://schemas.microsoft.com/office/drawing/2014/main" id="{1C212002-7077-D1B6-B837-C302E409BB46}"/>
              </a:ext>
            </a:extLst>
          </p:cNvPr>
          <p:cNvSpPr txBox="1">
            <a:spLocks/>
          </p:cNvSpPr>
          <p:nvPr/>
        </p:nvSpPr>
        <p:spPr>
          <a:xfrm>
            <a:off x="2699792" y="5405615"/>
            <a:ext cx="4274580" cy="11197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Gill Sans" panose="020B050202010402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ill Sans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Gill Sans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000" dirty="0"/>
              <a:t>©2022 Autores Enrique Hernández Balaguera y Diego Martín </a:t>
            </a:r>
            <a:r>
              <a:rPr lang="es-ES" sz="1000" dirty="0" err="1"/>
              <a:t>Martín</a:t>
            </a:r>
            <a:endParaRPr lang="es-ES" sz="10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000" dirty="0"/>
              <a:t>Algunos derechos reservados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000" dirty="0"/>
              <a:t>Este documento se distribuye bajo la licencia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000" dirty="0"/>
              <a:t>“Atribución-</a:t>
            </a:r>
            <a:r>
              <a:rPr lang="es-ES" sz="1000" dirty="0" err="1"/>
              <a:t>CompartirIgual</a:t>
            </a:r>
            <a:r>
              <a:rPr lang="es-ES" sz="1000" dirty="0"/>
              <a:t> 4.0 Internacional” de Creative </a:t>
            </a:r>
            <a:r>
              <a:rPr lang="es-ES" sz="1000" dirty="0" err="1"/>
              <a:t>Commons</a:t>
            </a:r>
            <a:r>
              <a:rPr lang="es-ES" sz="1000" dirty="0"/>
              <a:t>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000" dirty="0"/>
              <a:t>disponible en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000" dirty="0"/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1976CBA-596D-B274-0429-D1785E2FC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545" y="980728"/>
            <a:ext cx="6940823" cy="5627695"/>
          </a:xfrm>
          <a:prstGeom prst="rect">
            <a:avLst/>
          </a:prstGeom>
        </p:spPr>
      </p:pic>
      <p:sp>
        <p:nvSpPr>
          <p:cNvPr id="18434" name="11 Marcador de número de diapositiva">
            <a:extLst>
              <a:ext uri="{FF2B5EF4-FFF2-40B4-BE49-F238E27FC236}">
                <a16:creationId xmlns:a16="http://schemas.microsoft.com/office/drawing/2014/main" id="{1D2752A8-7CF6-4B03-A5C6-25A78ECCE6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326C665-44DC-4E3F-BFDB-F59910CEE926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8435" name="Rectangle 1">
            <a:extLst>
              <a:ext uri="{FF2B5EF4-FFF2-40B4-BE49-F238E27FC236}">
                <a16:creationId xmlns:a16="http://schemas.microsoft.com/office/drawing/2014/main" id="{A6CCE9C5-4BF9-4680-9E7C-3F6E3A940B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C9B1A39D-A0A7-4FAF-BA72-766FCFD46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475" y="836712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Calendario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2EE07013-86A1-48ED-A9B6-910D1BEF070B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2EABEB0-038D-4B6C-A6E0-A2ED53445E04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1 Marcador de número de diapositiva">
            <a:extLst>
              <a:ext uri="{FF2B5EF4-FFF2-40B4-BE49-F238E27FC236}">
                <a16:creationId xmlns:a16="http://schemas.microsoft.com/office/drawing/2014/main" id="{C25AE30C-B486-4338-8942-464308A4B6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0E087F-009A-40C8-8C6A-FA2E46255762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9459" name="Rectangle 1">
            <a:extLst>
              <a:ext uri="{FF2B5EF4-FFF2-40B4-BE49-F238E27FC236}">
                <a16:creationId xmlns:a16="http://schemas.microsoft.com/office/drawing/2014/main" id="{C03C3045-15CA-4A27-AC2B-8AEC07C09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F3BA1360-AF18-4EF4-8FD7-8BA3099A3509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7E93AE4-893C-4CD8-83C7-FB8D98366911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1CCA1A1C-B90D-308F-C2ED-268482EFFF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870790"/>
            <a:ext cx="6959302" cy="572656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1 Marcador de número de diapositiva">
            <a:extLst>
              <a:ext uri="{FF2B5EF4-FFF2-40B4-BE49-F238E27FC236}">
                <a16:creationId xmlns:a16="http://schemas.microsoft.com/office/drawing/2014/main" id="{C25AE30C-B486-4338-8942-464308A4B6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0E087F-009A-40C8-8C6A-FA2E46255762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9459" name="Rectangle 1">
            <a:extLst>
              <a:ext uri="{FF2B5EF4-FFF2-40B4-BE49-F238E27FC236}">
                <a16:creationId xmlns:a16="http://schemas.microsoft.com/office/drawing/2014/main" id="{C03C3045-15CA-4A27-AC2B-8AEC07C09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5527E418-5862-4C1A-9D42-CEC2C05896CC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89F438E-ED1B-46DF-9107-7ABFBF0155D0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28AB1A42-1CA6-D780-82A3-BB52D1229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210" y="1628800"/>
            <a:ext cx="689116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466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1 Marcador de número de diapositiva">
            <a:extLst>
              <a:ext uri="{FF2B5EF4-FFF2-40B4-BE49-F238E27FC236}">
                <a16:creationId xmlns:a16="http://schemas.microsoft.com/office/drawing/2014/main" id="{C25AE30C-B486-4338-8942-464308A4B6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0E087F-009A-40C8-8C6A-FA2E46255762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9459" name="Rectangle 1">
            <a:extLst>
              <a:ext uri="{FF2B5EF4-FFF2-40B4-BE49-F238E27FC236}">
                <a16:creationId xmlns:a16="http://schemas.microsoft.com/office/drawing/2014/main" id="{C03C3045-15CA-4A27-AC2B-8AEC07C09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3" name="Rectangle 3">
            <a:extLst>
              <a:ext uri="{FF2B5EF4-FFF2-40B4-BE49-F238E27FC236}">
                <a16:creationId xmlns:a16="http://schemas.microsoft.com/office/drawing/2014/main" id="{DCA501B7-3CB3-4778-AC82-5B0DA193BE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1" y="5304864"/>
            <a:ext cx="8424614" cy="13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s-ES" altLang="en-US" sz="2000" noProof="1">
                <a:solidFill>
                  <a:srgbClr val="FF7D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Examen parcial (teoría y problemas): 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10 de marzo de 2023 (15-17 h).</a:t>
            </a:r>
          </a:p>
          <a:p>
            <a:pPr eaLnBrk="1" hangingPunct="1">
              <a:lnSpc>
                <a:spcPct val="110000"/>
              </a:lnSpc>
            </a:pPr>
            <a:r>
              <a:rPr lang="es-ES" altLang="en-US" sz="2000" noProof="1">
                <a:solidFill>
                  <a:srgbClr val="FF7D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Pruebas de prácticas: 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5 y 8 de mayo de 2023 (15-17 h).</a:t>
            </a:r>
          </a:p>
          <a:p>
            <a:pPr eaLnBrk="1" hangingPunct="1">
              <a:lnSpc>
                <a:spcPct val="110000"/>
              </a:lnSpc>
            </a:pPr>
            <a:r>
              <a:rPr lang="es-ES" altLang="en-US" sz="2000" noProof="1">
                <a:solidFill>
                  <a:srgbClr val="FF7D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Conv. ordinaria y extraordinaria: 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12 de mayo y 14 de junio (15-18 h).</a:t>
            </a:r>
          </a:p>
          <a:p>
            <a:pPr eaLnBrk="1" hangingPunct="1">
              <a:lnSpc>
                <a:spcPct val="110000"/>
              </a:lnSpc>
            </a:pPr>
            <a:endParaRPr lang="es-ES" altLang="en-US" sz="20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hangingPunct="1">
              <a:lnSpc>
                <a:spcPct val="110000"/>
              </a:lnSpc>
            </a:pPr>
            <a:endParaRPr lang="es-ES" altLang="en-US" sz="2000" noProof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Rectángulo 1">
            <a:extLst>
              <a:ext uri="{FF2B5EF4-FFF2-40B4-BE49-F238E27FC236}">
                <a16:creationId xmlns:a16="http://schemas.microsoft.com/office/drawing/2014/main" id="{25E9841D-B9C4-4C4E-8197-B9BFADE079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608" y="4827170"/>
            <a:ext cx="360000" cy="360685"/>
          </a:xfrm>
          <a:prstGeom prst="rect">
            <a:avLst/>
          </a:prstGeom>
          <a:solidFill>
            <a:srgbClr val="F27900"/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2400" dirty="0"/>
          </a:p>
        </p:txBody>
      </p:sp>
      <p:sp>
        <p:nvSpPr>
          <p:cNvPr id="6" name="Rectángulo 1">
            <a:extLst>
              <a:ext uri="{FF2B5EF4-FFF2-40B4-BE49-F238E27FC236}">
                <a16:creationId xmlns:a16="http://schemas.microsoft.com/office/drawing/2014/main" id="{CEBCF662-C404-45B6-BDFA-CCB0AB135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656" y="4827169"/>
            <a:ext cx="360000" cy="360685"/>
          </a:xfrm>
          <a:prstGeom prst="rect">
            <a:avLst/>
          </a:prstGeom>
          <a:solidFill>
            <a:srgbClr val="F27900"/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2400" dirty="0"/>
          </a:p>
        </p:txBody>
      </p:sp>
      <p:sp>
        <p:nvSpPr>
          <p:cNvPr id="7" name="Rectángulo 1">
            <a:extLst>
              <a:ext uri="{FF2B5EF4-FFF2-40B4-BE49-F238E27FC236}">
                <a16:creationId xmlns:a16="http://schemas.microsoft.com/office/drawing/2014/main" id="{3F8D896F-9C2C-4D45-AB92-95FC65ABC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050" y="4826742"/>
            <a:ext cx="360000" cy="360685"/>
          </a:xfrm>
          <a:prstGeom prst="rect">
            <a:avLst/>
          </a:prstGeom>
          <a:solidFill>
            <a:srgbClr val="F27900"/>
          </a:solidFill>
          <a:ln w="9525" algn="ctr">
            <a:noFill/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2400" dirty="0"/>
          </a:p>
        </p:txBody>
      </p:sp>
      <p:sp>
        <p:nvSpPr>
          <p:cNvPr id="9" name="CuadroTexto 5">
            <a:extLst>
              <a:ext uri="{FF2B5EF4-FFF2-40B4-BE49-F238E27FC236}">
                <a16:creationId xmlns:a16="http://schemas.microsoft.com/office/drawing/2014/main" id="{F28A1336-F130-4622-90BA-C96A03A16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7744" y="4813706"/>
            <a:ext cx="59046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itchFamily="-8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2000" dirty="0">
                <a:latin typeface="Arial" panose="020B0604020202020204" pitchFamily="34" charset="0"/>
                <a:cs typeface="Arial" panose="020B0604020202020204" pitchFamily="34" charset="0"/>
              </a:rPr>
              <a:t>Exámenes de la asignatura: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6675BC6-13DE-4F56-B98B-A7AE097336C1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6EFC748-9C36-4201-8F1B-989F870B76BC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63D2FBC9-8B33-4FF3-BBA9-0EFF34BE8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6177" y="3056062"/>
            <a:ext cx="6413973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indent="0" algn="ctr" eaLnBrk="1" hangingPunct="1">
              <a:lnSpc>
                <a:spcPct val="110000"/>
              </a:lnSpc>
              <a:spcBef>
                <a:spcPts val="0"/>
              </a:spcBef>
              <a:buNone/>
            </a:pPr>
            <a:r>
              <a:rPr lang="es-ES" altLang="en-US" sz="1500" noProof="1">
                <a:latin typeface="Helvetica" panose="020B0604020202020204" pitchFamily="34" charset="0"/>
                <a:cs typeface="Helvetica" panose="020B0604020202020204" pitchFamily="34" charset="0"/>
              </a:rPr>
              <a:t>Nota: </a:t>
            </a:r>
            <a:r>
              <a:rPr lang="es-ES" altLang="en-US" sz="1500" i="1" noProof="1">
                <a:solidFill>
                  <a:srgbClr val="00B0F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Las semanas previas de Abril pertenecientes al periodo lectivo del 2º cuatrimestre pudieran usarse como clases de recuperación.</a:t>
            </a:r>
          </a:p>
        </p:txBody>
      </p:sp>
      <p:sp>
        <p:nvSpPr>
          <p:cNvPr id="18" name="Rectangle 7">
            <a:extLst>
              <a:ext uri="{FF2B5EF4-FFF2-40B4-BE49-F238E27FC236}">
                <a16:creationId xmlns:a16="http://schemas.microsoft.com/office/drawing/2014/main" id="{407B68C8-7FB7-4250-BD01-C758B37B5C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320232"/>
            <a:ext cx="82804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Horario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FC3F765F-DFDA-491C-9066-7AFF9D0CD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950" y="3787529"/>
            <a:ext cx="8208963" cy="1044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s-ES" altLang="en-US" sz="1400" b="1" noProof="1">
                <a:latin typeface="Helvetica" panose="020B0604020202020204" pitchFamily="34" charset="0"/>
                <a:cs typeface="Helvetica" panose="020B0604020202020204" pitchFamily="34" charset="0"/>
              </a:rPr>
              <a:t>Lunes y viernes de 15 a 17 h: Teoría y problemas</a:t>
            </a:r>
            <a:endParaRPr lang="es-ES" altLang="en-US" sz="1400" noProof="1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</a:pPr>
            <a:endParaRPr lang="es-ES" altLang="en-US" sz="1600" noProof="1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</a:pPr>
            <a:endParaRPr lang="es-ES" altLang="en-US" sz="1600" noProof="1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51613825-3B9A-4A1E-B533-1BA216C84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949" y="4112320"/>
            <a:ext cx="8208963" cy="1044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s-ES" altLang="en-US" sz="1400" b="1" noProof="1">
                <a:latin typeface="Helvetica" panose="020B0604020202020204" pitchFamily="34" charset="0"/>
                <a:cs typeface="Helvetica" panose="020B0604020202020204" pitchFamily="34" charset="0"/>
              </a:rPr>
              <a:t>Martes a viernes de 9 a 13 h (semanas 5, 7, 10 y 14). Prácticas de control con MATLAB y automatización con PLCs (TIA Portal y Factory I/O).</a:t>
            </a:r>
            <a:endParaRPr lang="es-ES" altLang="en-US" sz="1600" noProof="1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5104D6AB-A186-79B6-A6F5-8CD660BDE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250" y="882214"/>
            <a:ext cx="6251600" cy="203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7235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ángulo redondeado 6">
            <a:extLst>
              <a:ext uri="{FF2B5EF4-FFF2-40B4-BE49-F238E27FC236}">
                <a16:creationId xmlns:a16="http://schemas.microsoft.com/office/drawing/2014/main" id="{81289B67-8B0A-45AE-B4BE-C4C7F1532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5" y="4293096"/>
            <a:ext cx="8374063" cy="2232248"/>
          </a:xfrm>
          <a:prstGeom prst="roundRect">
            <a:avLst>
              <a:gd name="adj" fmla="val 16667"/>
            </a:avLst>
          </a:prstGeom>
          <a:solidFill>
            <a:srgbClr val="D3EBE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2400"/>
          </a:p>
        </p:txBody>
      </p:sp>
      <p:sp>
        <p:nvSpPr>
          <p:cNvPr id="22531" name="Rectángulo redondeado 1">
            <a:extLst>
              <a:ext uri="{FF2B5EF4-FFF2-40B4-BE49-F238E27FC236}">
                <a16:creationId xmlns:a16="http://schemas.microsoft.com/office/drawing/2014/main" id="{D1230DB5-C607-4922-BCE9-AAEA6D27EF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088" y="2492896"/>
            <a:ext cx="8374062" cy="1656184"/>
          </a:xfrm>
          <a:prstGeom prst="roundRect">
            <a:avLst>
              <a:gd name="adj" fmla="val 16667"/>
            </a:avLst>
          </a:prstGeom>
          <a:solidFill>
            <a:srgbClr val="D3EBE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2400"/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90DEB8BA-99E8-42F7-8347-DE56B1310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1409898"/>
            <a:ext cx="7994650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buFontTx/>
              <a:buNone/>
            </a:pPr>
            <a:endParaRPr lang="es-ES" altLang="en-US" sz="700" dirty="0"/>
          </a:p>
          <a:p>
            <a:pPr eaLnBrk="1" hangingPunct="1">
              <a:lnSpc>
                <a:spcPct val="110000"/>
              </a:lnSpc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Asistencia </a:t>
            </a: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obligatoria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 al 80% de las clases. Imprescindible para recibir tutorías del profesor. </a:t>
            </a:r>
          </a:p>
        </p:txBody>
      </p:sp>
      <p:sp>
        <p:nvSpPr>
          <p:cNvPr id="22533" name="Rectangle 7">
            <a:extLst>
              <a:ext uri="{FF2B5EF4-FFF2-40B4-BE49-F238E27FC236}">
                <a16:creationId xmlns:a16="http://schemas.microsoft.com/office/drawing/2014/main" id="{23A58A06-344C-4484-8712-558E4A032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995561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Evaluación y Asistencia</a:t>
            </a:r>
            <a:endParaRPr lang="es-ES" altLang="en-US" sz="1100" b="1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2534" name="12 Marcador de número de diapositiva">
            <a:extLst>
              <a:ext uri="{FF2B5EF4-FFF2-40B4-BE49-F238E27FC236}">
                <a16:creationId xmlns:a16="http://schemas.microsoft.com/office/drawing/2014/main" id="{1FE95F12-7BFA-46D3-959F-7C399A75C7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23E799C-D351-4551-8D0A-517D7C0F6B71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s-ES_tradnl" altLang="en-US" sz="140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6AD8345-1A8B-4865-B565-D77C0FF66D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588" y="2348880"/>
            <a:ext cx="81438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s-ES" altLang="en-US" sz="700" dirty="0"/>
          </a:p>
          <a:p>
            <a:pPr marL="0" indent="0" eaLnBrk="1" hangingPunct="1">
              <a:lnSpc>
                <a:spcPct val="110000"/>
              </a:lnSpc>
              <a:spcBef>
                <a:spcPct val="20000"/>
              </a:spcBef>
              <a:defRPr/>
            </a:pPr>
            <a:r>
              <a:rPr lang="es-ES" altLang="en-US" sz="2000" b="1" noProof="1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Actividad complementaria</a:t>
            </a:r>
            <a:r>
              <a:rPr lang="es-ES" altLang="en-US" sz="2000" noProof="1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prácticas con MATLAB y PLCs</a:t>
            </a:r>
            <a:endParaRPr lang="es-ES" altLang="en-US" sz="2000" b="1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Exámenes de prácticas (última semana de clases)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Ponderación en la calificación final: </a:t>
            </a: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35%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. </a:t>
            </a: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Sin nota mínima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No reevaluables: 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sólo habrá un examen de estas actividades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endParaRPr lang="es-ES" altLang="en-US" sz="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lvl="1" indent="0" eaLnBrk="1" hangingPunct="1">
              <a:lnSpc>
                <a:spcPct val="110000"/>
              </a:lnSpc>
              <a:spcBef>
                <a:spcPct val="20000"/>
              </a:spcBef>
              <a:defRPr/>
            </a:pPr>
            <a:endParaRPr lang="es-ES" altLang="en-US" sz="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eaLnBrk="1" hangingPunct="1">
              <a:lnSpc>
                <a:spcPct val="110000"/>
              </a:lnSpc>
              <a:spcBef>
                <a:spcPct val="20000"/>
              </a:spcBef>
              <a:defRPr/>
            </a:pPr>
            <a:r>
              <a:rPr lang="es-ES" altLang="en-US" sz="2000" b="1" noProof="1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Pruebas escritas: </a:t>
            </a:r>
            <a:r>
              <a:rPr lang="es-ES" altLang="en-US" sz="2000" noProof="1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teoría y problemas </a:t>
            </a:r>
            <a:endParaRPr lang="es-ES" altLang="en-US" sz="2000" b="1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Semana 7: Prueba no liberatoria de contenidos teórico-prácticos (temas 1 y 2). Ponderación: </a:t>
            </a: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15%.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Convocatorias oficiales: Prueba escrita final (teoría y problemas). Muy importante: </a:t>
            </a: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nota mínima 5 y ponderación: 50%. 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Reevaluable.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>
            <a:extLst>
              <a:ext uri="{FF2B5EF4-FFF2-40B4-BE49-F238E27FC236}">
                <a16:creationId xmlns:a16="http://schemas.microsoft.com/office/drawing/2014/main" id="{F8E271C4-9C9D-4674-9718-3C3E0B7281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700213"/>
            <a:ext cx="8458200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954338" indent="-2778125">
              <a:spcBef>
                <a:spcPct val="20000"/>
              </a:spcBef>
              <a:buChar char="•"/>
              <a:tabLst>
                <a:tab pos="2954338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954338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954338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s-ES_tradnl" alt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Norman S. NISE</a:t>
            </a:r>
            <a:r>
              <a:rPr lang="es-ES_tradnl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	</a:t>
            </a:r>
            <a:r>
              <a:rPr lang="es-ES_tradnl" altLang="en-US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Control Systems Engineering</a:t>
            </a:r>
            <a:r>
              <a:rPr lang="es-ES_tradnl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.                                                 Wiley. 7ª edición (2015).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s-ES_tradnl" alt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Katsuhiko OGATA 	</a:t>
            </a:r>
            <a:r>
              <a:rPr lang="es-ES_tradnl" altLang="en-US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Ingeniería de Control Moderna</a:t>
            </a:r>
            <a:r>
              <a:rPr lang="es-ES_tradnl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.                                      Pearson - Prentice Hall. 5ª edición (2010).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s-ES_tradnl" alt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Richard C. DORF 	</a:t>
            </a:r>
            <a:r>
              <a:rPr lang="es-ES_tradnl" altLang="en-US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Sistemas de Control Moderno</a:t>
            </a:r>
            <a:r>
              <a:rPr lang="es-ES_tradnl" alt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.                                      Pearson - Prentice Hall. 10ª edición (2005).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endParaRPr lang="es-ES_tradnl" altLang="en-US" sz="2000" dirty="0">
              <a:cs typeface="Helvetica" panose="020B0604020202020204" pitchFamily="34" charset="0"/>
            </a:endParaRPr>
          </a:p>
        </p:txBody>
      </p:sp>
      <p:sp>
        <p:nvSpPr>
          <p:cNvPr id="26627" name="Rectangle 7">
            <a:extLst>
              <a:ext uri="{FF2B5EF4-FFF2-40B4-BE49-F238E27FC236}">
                <a16:creationId xmlns:a16="http://schemas.microsoft.com/office/drawing/2014/main" id="{D6F16B82-67F3-428C-B7E7-452E6DFE8B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052513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Bibliografía básica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6628" name="12 Marcador de número de diapositiva">
            <a:extLst>
              <a:ext uri="{FF2B5EF4-FFF2-40B4-BE49-F238E27FC236}">
                <a16:creationId xmlns:a16="http://schemas.microsoft.com/office/drawing/2014/main" id="{C17CFAA8-F280-41AE-8BB3-A14350940B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1A1549-0FC7-43CC-AE6E-6E1A23BD98B5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26629" name="Rectángulo 1">
            <a:extLst>
              <a:ext uri="{FF2B5EF4-FFF2-40B4-BE49-F238E27FC236}">
                <a16:creationId xmlns:a16="http://schemas.microsoft.com/office/drawing/2014/main" id="{093FD61D-5EB7-4E5E-B207-DF2D43071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288" y="228600"/>
            <a:ext cx="47577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Ejemplares disponibles en </a:t>
            </a:r>
            <a:r>
              <a:rPr lang="es-ES" altLang="es-ES" sz="1600" dirty="0"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http://catalogo.urjc.es/</a:t>
            </a:r>
            <a:r>
              <a:rPr lang="es-ES" altLang="es-ES" sz="16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</p:txBody>
      </p:sp>
      <p:pic>
        <p:nvPicPr>
          <p:cNvPr id="26630" name="Picture 8" descr="http://virtual.urbe.edu/librotexto/629_8_DOR_3/portada.jpg">
            <a:extLst>
              <a:ext uri="{FF2B5EF4-FFF2-40B4-BE49-F238E27FC236}">
                <a16:creationId xmlns:a16="http://schemas.microsoft.com/office/drawing/2014/main" id="{812D2F2A-1E39-4DBE-96B0-0CD83A5AF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175" y="4167188"/>
            <a:ext cx="1901825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10" descr="https://sgfm.elcorteingles.es/SGFM/dctm/MEDIA01/201309/05/00106528910778____2__600x600.jpg">
            <a:extLst>
              <a:ext uri="{FF2B5EF4-FFF2-40B4-BE49-F238E27FC236}">
                <a16:creationId xmlns:a16="http://schemas.microsoft.com/office/drawing/2014/main" id="{9F633914-59AE-4B36-BA09-BCFFD0779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60838"/>
            <a:ext cx="2435225" cy="243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2" name="Picture 10" descr="Resultado de imagen de Control Systems Engineering nise">
            <a:extLst>
              <a:ext uri="{FF2B5EF4-FFF2-40B4-BE49-F238E27FC236}">
                <a16:creationId xmlns:a16="http://schemas.microsoft.com/office/drawing/2014/main" id="{3E9233D0-361F-4EF3-BADF-923A3D652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" y="4167188"/>
            <a:ext cx="1944688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76FB73EA-34DA-4383-AA58-4B6FB0A98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3539579"/>
            <a:ext cx="8458200" cy="393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954338" indent="-2778125">
              <a:spcBef>
                <a:spcPct val="20000"/>
              </a:spcBef>
              <a:buChar char="•"/>
              <a:tabLst>
                <a:tab pos="2954338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954338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954338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54338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es-ES_tradnl" altLang="en-US" sz="2000" b="1" dirty="0">
                <a:latin typeface="Helvetica" panose="020B0604020202020204" pitchFamily="34" charset="0"/>
                <a:cs typeface="Helvetica" panose="020B0604020202020204" pitchFamily="34" charset="0"/>
              </a:rPr>
              <a:t>Robert H. BISHOP</a:t>
            </a:r>
            <a:endParaRPr lang="es-ES_tradnl" altLang="en-US" sz="2000" dirty="0">
              <a:cs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6C435E3E-6DBF-4CB2-9658-43A74D300785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62F6F758-ADB9-4CF5-8C36-DAAFA7F36B8D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>
            <a:extLst>
              <a:ext uri="{FF2B5EF4-FFF2-40B4-BE49-F238E27FC236}">
                <a16:creationId xmlns:a16="http://schemas.microsoft.com/office/drawing/2014/main" id="{4FDA53A4-CD26-421E-B2DE-276DDEDB64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76600"/>
            <a:ext cx="2819400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5123" name="Rectangle 10">
            <a:extLst>
              <a:ext uri="{FF2B5EF4-FFF2-40B4-BE49-F238E27FC236}">
                <a16:creationId xmlns:a16="http://schemas.microsoft.com/office/drawing/2014/main" id="{7EBA101A-2C69-4E39-8543-8AABA111B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132856"/>
            <a:ext cx="228600" cy="2879725"/>
          </a:xfrm>
          <a:prstGeom prst="rect">
            <a:avLst/>
          </a:prstGeom>
          <a:solidFill>
            <a:srgbClr val="F27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5124" name="Text Box 11">
            <a:extLst>
              <a:ext uri="{FF2B5EF4-FFF2-40B4-BE49-F238E27FC236}">
                <a16:creationId xmlns:a16="http://schemas.microsoft.com/office/drawing/2014/main" id="{15E7FD4C-069B-4FD1-88A5-9155215D4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980728"/>
            <a:ext cx="655198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n-US" sz="2800" b="1" dirty="0">
                <a:solidFill>
                  <a:srgbClr val="0096C8"/>
                </a:solidFill>
                <a:latin typeface="Helvetica" panose="020B0604020202020204" pitchFamily="34" charset="0"/>
              </a:rPr>
              <a:t>Profesores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800" dirty="0">
                <a:solidFill>
                  <a:srgbClr val="0096C8"/>
                </a:solidFill>
                <a:latin typeface="Helvetica" panose="020B0604020202020204" pitchFamily="34" charset="0"/>
              </a:rPr>
              <a:t>Área de Tecnología Electrónica, ESCET</a:t>
            </a:r>
            <a:endParaRPr lang="es-ES_tradnl" altLang="en-US" sz="2800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5125" name="11 Marcador de número de diapositiva">
            <a:extLst>
              <a:ext uri="{FF2B5EF4-FFF2-40B4-BE49-F238E27FC236}">
                <a16:creationId xmlns:a16="http://schemas.microsoft.com/office/drawing/2014/main" id="{FC811634-56EB-403F-856C-61DE4F36E6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AD07346-0970-4D19-B2D7-B9D9B1541AAB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5126" name="Rectangle 8">
            <a:extLst>
              <a:ext uri="{FF2B5EF4-FFF2-40B4-BE49-F238E27FC236}">
                <a16:creationId xmlns:a16="http://schemas.microsoft.com/office/drawing/2014/main" id="{01B9FB96-735B-497E-A3BA-417E6CFCC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529" y="2060848"/>
            <a:ext cx="8712522" cy="4570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1790700" algn="l"/>
                <a:tab pos="2511425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1790700" algn="l"/>
                <a:tab pos="2511425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1790700" algn="l"/>
                <a:tab pos="2511425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altLang="en-US" sz="2200" b="1" dirty="0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Coordinador </a:t>
            </a:r>
            <a:r>
              <a:rPr lang="es-ES" altLang="en-US" sz="2200" b="1" dirty="0">
                <a:latin typeface="Helvetica" panose="020B0604020202020204" pitchFamily="34" charset="0"/>
                <a:cs typeface="Helvetica" panose="020B0604020202020204" pitchFamily="34" charset="0"/>
              </a:rPr>
              <a:t>		Juan Carballeira López</a:t>
            </a:r>
            <a:endParaRPr lang="es-ES" altLang="en-US" sz="2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		Edificio Departamental II. Despacho 169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		Campus de Móstoles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		</a:t>
            </a: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juan.carballeira@urjc.es</a:t>
            </a: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s-ES" altLang="en-US" sz="2200" b="1" dirty="0">
              <a:solidFill>
                <a:srgbClr val="0096C8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200" b="1" dirty="0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Prof. apoyo</a:t>
            </a:r>
            <a:r>
              <a:rPr lang="es-ES" altLang="en-US" sz="2200" b="1" dirty="0">
                <a:latin typeface="Helvetica" panose="020B0604020202020204" pitchFamily="34" charset="0"/>
                <a:cs typeface="Helvetica" panose="020B0604020202020204" pitchFamily="34" charset="0"/>
              </a:rPr>
              <a:t>		Enrique Hernández Balaguera</a:t>
            </a:r>
            <a:endParaRPr lang="es-ES" altLang="en-US" sz="2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200" b="1" dirty="0">
                <a:solidFill>
                  <a:srgbClr val="0096C8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 prácticas</a:t>
            </a:r>
            <a:r>
              <a:rPr lang="es-ES" altLang="en-US" sz="2200" b="1" dirty="0"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	Edificio Departamental II. Despacho 166			Campus de Móstoles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		</a:t>
            </a: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enrique.hernandez@urjc.es</a:t>
            </a:r>
            <a:endParaRPr lang="es-ES" altLang="en-US" sz="2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es-ES" altLang="en-US" sz="5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200" b="1" dirty="0">
                <a:latin typeface="Helvetica" panose="020B0604020202020204" pitchFamily="34" charset="0"/>
                <a:cs typeface="Helvetica" panose="020B0604020202020204" pitchFamily="34" charset="0"/>
              </a:rPr>
              <a:t>		Julio Salvador Lora Millán			</a:t>
            </a: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		Edificio Departamental II. Despacho 157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		Campus de Móstoles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</a:rPr>
              <a:t>		</a:t>
            </a:r>
            <a:r>
              <a:rPr lang="es-ES" altLang="en-US" sz="2200" dirty="0">
                <a:latin typeface="Helvetica" panose="020B0604020202020204" pitchFamily="34" charset="0"/>
                <a:cs typeface="Helvetica" panose="020B0604020202020204" pitchFamily="34" charset="0"/>
                <a:hlinkClick r:id="rId4"/>
              </a:rPr>
              <a:t>julio.lora@urjc.es</a:t>
            </a:r>
            <a:endParaRPr lang="es-ES" altLang="en-US" sz="22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980F974-491B-4657-9321-7076AF24C02D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3521A01-D7D7-4A11-9A8F-2919B6150D49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>
            <a:extLst>
              <a:ext uri="{FF2B5EF4-FFF2-40B4-BE49-F238E27FC236}">
                <a16:creationId xmlns:a16="http://schemas.microsoft.com/office/drawing/2014/main" id="{0AE86C5A-B519-4879-8705-F4611AB27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5715000"/>
            <a:ext cx="7467600" cy="1143000"/>
          </a:xfrm>
          <a:prstGeom prst="rect">
            <a:avLst/>
          </a:prstGeom>
          <a:solidFill>
            <a:srgbClr val="0096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6147" name="Text Box 8">
            <a:extLst>
              <a:ext uri="{FF2B5EF4-FFF2-40B4-BE49-F238E27FC236}">
                <a16:creationId xmlns:a16="http://schemas.microsoft.com/office/drawing/2014/main" id="{32983CC8-9948-47B4-8FD0-C6F9473BC4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0680" y="6021288"/>
            <a:ext cx="6781800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s-ES_tradnl" altLang="en-US" sz="28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Guía Docente: Aula Virtual URJC</a:t>
            </a:r>
          </a:p>
        </p:txBody>
      </p:sp>
      <p:sp>
        <p:nvSpPr>
          <p:cNvPr id="6148" name="11 Marcador de número de diapositiva">
            <a:extLst>
              <a:ext uri="{FF2B5EF4-FFF2-40B4-BE49-F238E27FC236}">
                <a16:creationId xmlns:a16="http://schemas.microsoft.com/office/drawing/2014/main" id="{B8391F60-BAC8-4DA8-A78C-3C1D1823B8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A096A1-60CD-4536-BBA0-B8DA91E9AF95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6149" name="Rectangle 9">
            <a:extLst>
              <a:ext uri="{FF2B5EF4-FFF2-40B4-BE49-F238E27FC236}">
                <a16:creationId xmlns:a16="http://schemas.microsoft.com/office/drawing/2014/main" id="{3492832A-D76B-4C35-916C-A0815E04B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5715000"/>
            <a:ext cx="228600" cy="1143000"/>
          </a:xfrm>
          <a:prstGeom prst="rect">
            <a:avLst/>
          </a:prstGeom>
          <a:solidFill>
            <a:srgbClr val="F27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6150" name="Rectangle 7">
            <a:extLst>
              <a:ext uri="{FF2B5EF4-FFF2-40B4-BE49-F238E27FC236}">
                <a16:creationId xmlns:a16="http://schemas.microsoft.com/office/drawing/2014/main" id="{AF3FADDB-007A-46E5-9F5F-78F8112C9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196975"/>
            <a:ext cx="828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" altLang="en-US" sz="3600" b="1" noProof="1">
                <a:solidFill>
                  <a:srgbClr val="0096C8"/>
                </a:solidFill>
                <a:latin typeface="Helvetica" panose="020B0604020202020204" pitchFamily="34" charset="0"/>
              </a:rPr>
              <a:t>Obligatorio: leer la Guía Docente</a:t>
            </a:r>
            <a:endParaRPr lang="es-ES" altLang="en-US" sz="14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6151" name="Rectangle 8">
            <a:extLst>
              <a:ext uri="{FF2B5EF4-FFF2-40B4-BE49-F238E27FC236}">
                <a16:creationId xmlns:a16="http://schemas.microsoft.com/office/drawing/2014/main" id="{E91BBB44-CCF8-497E-8F14-676FF21A8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6113" y="2060575"/>
            <a:ext cx="5895975" cy="335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spcBef>
                <a:spcPct val="20000"/>
              </a:spcBef>
              <a:buChar char="•"/>
              <a:tabLst>
                <a:tab pos="1790700" algn="l"/>
                <a:tab pos="2511425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1790700" algn="l"/>
                <a:tab pos="2511425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1790700" algn="l"/>
                <a:tab pos="2511425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1790700" algn="l"/>
                <a:tab pos="2511425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Objetivos de la asignatura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Competencias que se adquieren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Temario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Distribución del tiempo de trabajo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Metodología y plan de trabajo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Evaluación</a:t>
            </a:r>
          </a:p>
          <a:p>
            <a:pPr>
              <a:spcBef>
                <a:spcPts val="600"/>
              </a:spcBef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s-ES" altLang="en-US" sz="2600" dirty="0">
                <a:latin typeface="Helvetica" panose="020B0604020202020204" pitchFamily="34" charset="0"/>
                <a:cs typeface="Helvetica" panose="020B0604020202020204" pitchFamily="34" charset="0"/>
              </a:rPr>
              <a:t>Bibliografía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>
            <a:extLst>
              <a:ext uri="{FF2B5EF4-FFF2-40B4-BE49-F238E27FC236}">
                <a16:creationId xmlns:a16="http://schemas.microsoft.com/office/drawing/2014/main" id="{2AB48344-8D1F-49FD-B1B7-53BD55639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1557338"/>
            <a:ext cx="8135937" cy="408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buFontTx/>
              <a:buNone/>
            </a:pPr>
            <a:endParaRPr lang="es-ES" altLang="en-US" sz="700" dirty="0"/>
          </a:p>
          <a:p>
            <a:pPr eaLnBrk="1" hangingPunct="1">
              <a:lnSpc>
                <a:spcPct val="110000"/>
              </a:lnSpc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Proporcionar los </a:t>
            </a: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fundamentos básicos de los Sistemas de control continuos 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en el marco de la Teoría clásica de control.</a:t>
            </a:r>
          </a:p>
          <a:p>
            <a:pPr eaLnBrk="1" hangingPunct="1">
              <a:lnSpc>
                <a:spcPct val="110000"/>
              </a:lnSpc>
            </a:pPr>
            <a:endParaRPr lang="es-ES" altLang="en-US" sz="1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Familiarizar al alumno con los conceptos teóricos y principios fundamentales de la </a:t>
            </a: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Automatización,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 y con las aplicaciones reales que se encontrará en el ejercicio de su profesión.</a:t>
            </a:r>
          </a:p>
          <a:p>
            <a:pPr eaLnBrk="1" hangingPunct="1">
              <a:lnSpc>
                <a:spcPct val="110000"/>
              </a:lnSpc>
            </a:pPr>
            <a:endParaRPr lang="es-ES" altLang="en-US" sz="1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Asignatura de </a:t>
            </a: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conocimiento general y transversal a los grados de ingeniería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. Hay muy pocas diferencias entre los sistemas de control en la ingeniería industrial, mecánica, electrónica, química, aeronáutica…</a:t>
            </a:r>
          </a:p>
        </p:txBody>
      </p:sp>
      <p:sp>
        <p:nvSpPr>
          <p:cNvPr id="7172" name="12 Marcador de número de diapositiva">
            <a:extLst>
              <a:ext uri="{FF2B5EF4-FFF2-40B4-BE49-F238E27FC236}">
                <a16:creationId xmlns:a16="http://schemas.microsoft.com/office/drawing/2014/main" id="{5A0309D4-F0CE-4339-A9EC-E47E50268F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B1FFD0-7256-44F2-8053-A657E0A1A360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E3BBFB42-62C6-4879-B5DF-862669BE3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960438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Objetivos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174CA682-6E24-436D-A0C1-72A4D34D9064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734C45F-81FC-43D3-BE52-512B548B88C9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7">
            <a:extLst>
              <a:ext uri="{FF2B5EF4-FFF2-40B4-BE49-F238E27FC236}">
                <a16:creationId xmlns:a16="http://schemas.microsoft.com/office/drawing/2014/main" id="{826341D1-54BD-48EA-84B8-2137D229CE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1052736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Fundamentos necesarios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9220" name="12 Marcador de número de diapositiva">
            <a:extLst>
              <a:ext uri="{FF2B5EF4-FFF2-40B4-BE49-F238E27FC236}">
                <a16:creationId xmlns:a16="http://schemas.microsoft.com/office/drawing/2014/main" id="{EF979F0D-EA88-48A4-B9C2-31446124AF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355A5F0-B8B5-444D-83E3-BC1D44481F2B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69A4690A-BE10-45C3-B405-A45BDC2E281C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E315322-D768-4E20-B65A-6F99D574F964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3D2BC7F-C716-44C8-8163-87A42E6E71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584" y="1717451"/>
            <a:ext cx="7815263" cy="408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ts val="1200"/>
              </a:spcBef>
              <a:defRPr/>
            </a:pP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Matemáticas I y II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, especialmente los temas de variable compleja, álgebra de matrices, resolución de sistemas de ecuaciones y de ecuaciones diferenciales ordinarias.</a:t>
            </a:r>
            <a:endParaRPr lang="es-ES" altLang="en-US" sz="22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 eaLnBrk="1" hangingPunct="1">
              <a:lnSpc>
                <a:spcPct val="110000"/>
              </a:lnSpc>
              <a:spcBef>
                <a:spcPts val="1200"/>
              </a:spcBef>
              <a:defRPr/>
            </a:pP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Física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, especialmente lo relativo a dinámica de sistemas mecánicos y del sólido rígido.</a:t>
            </a:r>
          </a:p>
          <a:p>
            <a:pPr algn="just" eaLnBrk="1" hangingPunct="1">
              <a:lnSpc>
                <a:spcPct val="110000"/>
              </a:lnSpc>
              <a:spcBef>
                <a:spcPts val="1200"/>
              </a:spcBef>
              <a:defRPr/>
            </a:pP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Ingeniería Eléctrica y Electrónica. 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Es fundamental todo lo relativo a la resolución de circuitos eléctricos en DC y AC + concepto de impedancia compleja + amplificadores operacionales.</a:t>
            </a:r>
          </a:p>
          <a:p>
            <a:pPr marL="0" indent="0" algn="just" eaLnBrk="1" hangingPunct="1">
              <a:lnSpc>
                <a:spcPct val="110000"/>
              </a:lnSpc>
              <a:buFontTx/>
              <a:buNone/>
              <a:defRPr/>
            </a:pPr>
            <a:endParaRPr lang="es-ES" altLang="en-US" sz="1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just" eaLnBrk="1" hangingPunct="1">
              <a:lnSpc>
                <a:spcPct val="110000"/>
              </a:lnSpc>
              <a:buFontTx/>
              <a:buNone/>
              <a:defRPr/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Deben manejarse con soltura tanto los conceptos teóricos como su aplicación práctica.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>
            <a:extLst>
              <a:ext uri="{FF2B5EF4-FFF2-40B4-BE49-F238E27FC236}">
                <a16:creationId xmlns:a16="http://schemas.microsoft.com/office/drawing/2014/main" id="{07AE35ED-906A-4F84-849F-2B60CB3A64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1556792"/>
            <a:ext cx="8496944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marL="0" indent="0" eaLnBrk="1" hangingPunct="1">
              <a:lnSpc>
                <a:spcPct val="110000"/>
              </a:lnSpc>
              <a:spcBef>
                <a:spcPts val="1200"/>
              </a:spcBef>
              <a:buNone/>
              <a:tabLst>
                <a:tab pos="442913" algn="l"/>
              </a:tabLst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0.   Introducción a la automatización y los sistemas de control.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FontTx/>
              <a:buAutoNum type="arabicPeriod"/>
              <a:tabLst>
                <a:tab pos="442913" algn="l"/>
              </a:tabLst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Modelado de sistemas dinámicos: Fundamentos matemáticos. Función de transferencia. Diagramas de bloques.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Font typeface="Times" panose="02020603050405020304" pitchFamily="18" charset="0"/>
              <a:buAutoNum type="arabicPeriod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Respuesta temporal de sistemas de control: Respuesta transitoria y respuesta estacionaria. Estabilidad y error.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Font typeface="Times" panose="02020603050405020304" pitchFamily="18" charset="0"/>
              <a:buAutoNum type="arabicPeriod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Análisis y diseño de sistemas de control mediante el método del lugar de las raíces (LDR).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Font typeface="Times" panose="02020603050405020304" pitchFamily="18" charset="0"/>
              <a:buAutoNum type="arabicPeriod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Acciones básicas de control. Controladores PID (Proporcional – Integral – Derivativo).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Font typeface="Times" panose="02020603050405020304" pitchFamily="18" charset="0"/>
              <a:buAutoNum type="arabicPeriod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Análisis y diseño mediante la respuesta en frecuencia: Diagramas de Bode y Nyquist.</a:t>
            </a:r>
          </a:p>
          <a:p>
            <a:pPr eaLnBrk="1" hangingPunct="1">
              <a:lnSpc>
                <a:spcPct val="110000"/>
              </a:lnSpc>
              <a:spcBef>
                <a:spcPts val="1200"/>
              </a:spcBef>
              <a:buFont typeface="Times" panose="02020603050405020304" pitchFamily="18" charset="0"/>
              <a:buAutoNum type="arabicPeriod"/>
              <a:defRPr/>
            </a:pP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Introducción a la Automatización Industrial. PLCs y buses de campo.</a:t>
            </a:r>
          </a:p>
          <a:p>
            <a:pPr marL="0" indent="0" eaLnBrk="1" hangingPunct="1">
              <a:lnSpc>
                <a:spcPct val="110000"/>
              </a:lnSpc>
              <a:spcBef>
                <a:spcPts val="1200"/>
              </a:spcBef>
              <a:buNone/>
              <a:defRPr/>
            </a:pPr>
            <a:endParaRPr lang="es-ES" altLang="en-US" sz="1600" i="1" noProof="1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267" name="Rectangle 7">
            <a:extLst>
              <a:ext uri="{FF2B5EF4-FFF2-40B4-BE49-F238E27FC236}">
                <a16:creationId xmlns:a16="http://schemas.microsoft.com/office/drawing/2014/main" id="{5AFF60B3-9F7C-4388-85A1-3ECBF0C0FD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60" y="908720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Temario de la asignatura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11268" name="12 Marcador de número de diapositiva">
            <a:extLst>
              <a:ext uri="{FF2B5EF4-FFF2-40B4-BE49-F238E27FC236}">
                <a16:creationId xmlns:a16="http://schemas.microsoft.com/office/drawing/2014/main" id="{B31249E3-1568-4FDA-93FC-E92D454B05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5E27E0-2E53-4C98-84D9-23051D9A5DED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30921E7-91B1-48DA-842C-CC2AF15A28F0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4748285-4464-4E5A-B624-F9BAAB3630C7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ángulo redondeado 4">
            <a:extLst>
              <a:ext uri="{FF2B5EF4-FFF2-40B4-BE49-F238E27FC236}">
                <a16:creationId xmlns:a16="http://schemas.microsoft.com/office/drawing/2014/main" id="{57A164B4-D3E2-4973-A2DE-9847A528C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9988" y="5642546"/>
            <a:ext cx="6235700" cy="882650"/>
          </a:xfrm>
          <a:prstGeom prst="roundRect">
            <a:avLst>
              <a:gd name="adj" fmla="val 16667"/>
            </a:avLst>
          </a:prstGeom>
          <a:solidFill>
            <a:srgbClr val="F3FDC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s-ES" sz="2400" dirty="0"/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E14C9FD3-C358-4C1E-B2E7-ED6E9CC40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268760"/>
            <a:ext cx="8323263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s-ES" altLang="en-US" sz="700" dirty="0"/>
          </a:p>
          <a:p>
            <a:pPr marL="457200" indent="-457200" eaLnBrk="1" hangingPunct="1">
              <a:lnSpc>
                <a:spcPct val="11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Clases teóricas y de problemas</a:t>
            </a:r>
            <a:r>
              <a:rPr lang="es-ES" altLang="en-US" sz="2000" noProof="1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1900" noProof="1">
                <a:latin typeface="Helvetica" panose="020B0604020202020204" pitchFamily="34" charset="0"/>
                <a:cs typeface="Helvetica" panose="020B0604020202020204" pitchFamily="34" charset="0"/>
              </a:rPr>
              <a:t>Explicación de los conceptos fundamentales de cada tema. Se seguirá el material estático y dinámico disponible en Aula Virtual. Resolución de ejercicios y casos prácticos.</a:t>
            </a:r>
            <a:endParaRPr lang="es-ES" altLang="en-US" sz="500" noProof="1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 algn="just" eaLnBrk="1" hangingPunct="1">
              <a:lnSpc>
                <a:spcPct val="11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Resolución de exámenes</a:t>
            </a:r>
          </a:p>
          <a:p>
            <a:pPr lvl="1" algn="just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1900" noProof="1">
                <a:latin typeface="Helvetica" panose="020B0604020202020204" pitchFamily="34" charset="0"/>
                <a:cs typeface="Helvetica" panose="020B0604020202020204" pitchFamily="34" charset="0"/>
              </a:rPr>
              <a:t>Planteamiento y resolución en común de ejercicios de exámenes extraídos de la colección propuesta y subida en Aula Virtual.</a:t>
            </a:r>
          </a:p>
          <a:p>
            <a:pPr marL="457200" indent="-457200" eaLnBrk="1" hangingPunct="1">
              <a:lnSpc>
                <a:spcPct val="110000"/>
              </a:lnSpc>
              <a:spcBef>
                <a:spcPct val="20000"/>
              </a:spcBef>
              <a:buFont typeface="+mj-lt"/>
              <a:buAutoNum type="arabicPeriod"/>
              <a:defRPr/>
            </a:pPr>
            <a:r>
              <a:rPr lang="es-ES" altLang="en-US" sz="2000" b="1" noProof="1">
                <a:latin typeface="Helvetica" panose="020B0604020202020204" pitchFamily="34" charset="0"/>
                <a:cs typeface="Helvetica" panose="020B0604020202020204" pitchFamily="34" charset="0"/>
              </a:rPr>
              <a:t>Actividad complementaria: Prácticas con MATLAB y TIA Portal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1900" noProof="1">
                <a:latin typeface="Helvetica" panose="020B0604020202020204" pitchFamily="34" charset="0"/>
                <a:cs typeface="Helvetica" panose="020B0604020202020204" pitchFamily="34" charset="0"/>
              </a:rPr>
              <a:t>Análisis y diseño de sistemas de control mediante MATLAB.</a:t>
            </a:r>
          </a:p>
          <a:p>
            <a:pPr lvl="1" eaLnBrk="1" hangingPunct="1">
              <a:lnSpc>
                <a:spcPct val="11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s-ES" altLang="en-US" sz="1900" noProof="1">
                <a:latin typeface="Helvetica" panose="020B0604020202020204" pitchFamily="34" charset="0"/>
                <a:cs typeface="Helvetica" panose="020B0604020202020204" pitchFamily="34" charset="0"/>
              </a:rPr>
              <a:t>Sesión de prácticas de 4 horas para cada bloque (4 prácticas + 1 anexo impartido en clases teóricas y de problemas).</a:t>
            </a:r>
          </a:p>
          <a:p>
            <a:pPr algn="just" eaLnBrk="1" hangingPunct="1">
              <a:lnSpc>
                <a:spcPct val="110000"/>
              </a:lnSpc>
              <a:spcBef>
                <a:spcPct val="20000"/>
              </a:spcBef>
              <a:defRPr/>
            </a:pPr>
            <a:endParaRPr lang="es-ES" sz="100" kern="0" noProof="1">
              <a:latin typeface="Helvetica" pitchFamily="34" charset="0"/>
              <a:ea typeface="MS PGothic" pitchFamily="34" charset="-128"/>
              <a:cs typeface="Helvetica" pitchFamily="34" charset="0"/>
            </a:endParaRP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defRPr/>
            </a:pPr>
            <a:endParaRPr lang="es-ES" altLang="en-US" sz="800" noProof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316" name="Rectangle 7">
            <a:extLst>
              <a:ext uri="{FF2B5EF4-FFF2-40B4-BE49-F238E27FC236}">
                <a16:creationId xmlns:a16="http://schemas.microsoft.com/office/drawing/2014/main" id="{5C5A89F0-0A10-4308-9F90-4FB0F1A2F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536" y="888901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Metodología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13317" name="12 Marcador de número de diapositiva">
            <a:extLst>
              <a:ext uri="{FF2B5EF4-FFF2-40B4-BE49-F238E27FC236}">
                <a16:creationId xmlns:a16="http://schemas.microsoft.com/office/drawing/2014/main" id="{EF26FCC3-8E02-4611-B5BC-958A5C75A2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0DB09BE-375E-4AD1-BC89-2750C499FCAD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2E7613B1-CFD7-40A9-ABAE-2F7189836D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784" y="5589289"/>
            <a:ext cx="631291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s-ES" altLang="en-US" sz="700" dirty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110000"/>
              </a:lnSpc>
              <a:spcBef>
                <a:spcPct val="20000"/>
              </a:spcBef>
              <a:defRPr/>
            </a:pPr>
            <a:r>
              <a:rPr lang="es-ES" altLang="en-US" sz="1600" b="1" i="1" noProof="1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Prácticas impartidas vía MyApps (MATLAB) y de automátas programables (TIA Portal y Factory I/O)</a:t>
            </a:r>
          </a:p>
        </p:txBody>
      </p:sp>
      <p:pic>
        <p:nvPicPr>
          <p:cNvPr id="13319" name="Picture 6" descr="https://crowdsourcedtesting.com/resources/wp-content/uploads/2015/06/The-Parts-of-a-Usability-Test-Plan.jpg">
            <a:extLst>
              <a:ext uri="{FF2B5EF4-FFF2-40B4-BE49-F238E27FC236}">
                <a16:creationId xmlns:a16="http://schemas.microsoft.com/office/drawing/2014/main" id="{DEDB8E7A-6FFF-44BC-8ABD-759DB544A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5588571"/>
            <a:ext cx="134461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129A0285-E6FF-4A65-BBCB-1972DFA9E5A5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97704B8-DB66-4769-A428-87B981AAC732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>
            <a:extLst>
              <a:ext uri="{FF2B5EF4-FFF2-40B4-BE49-F238E27FC236}">
                <a16:creationId xmlns:a16="http://schemas.microsoft.com/office/drawing/2014/main" id="{1419D0EE-C89F-403D-8929-3CF066E90D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484313"/>
            <a:ext cx="7775575" cy="58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Concertar con antelación con el profesor por correo-e. </a:t>
            </a:r>
          </a:p>
          <a:p>
            <a:pPr eaLnBrk="1" hangingPunct="1">
              <a:lnSpc>
                <a:spcPct val="110000"/>
              </a:lnSpc>
            </a:pP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Se realizarán presencialmente o por videoconferencia utilizando la herramienta Microsoft Teams.</a:t>
            </a:r>
          </a:p>
          <a:p>
            <a:pPr eaLnBrk="1" hangingPunct="1">
              <a:lnSpc>
                <a:spcPct val="110000"/>
              </a:lnSpc>
            </a:pPr>
            <a:endParaRPr lang="es-ES" altLang="en-US" sz="2000" noProof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363" name="Rectangle 7">
            <a:extLst>
              <a:ext uri="{FF2B5EF4-FFF2-40B4-BE49-F238E27FC236}">
                <a16:creationId xmlns:a16="http://schemas.microsoft.com/office/drawing/2014/main" id="{16CAEEFD-5E8D-446E-B86F-CA88E21D1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947738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Tutorías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15364" name="12 Marcador de número de diapositiva">
            <a:extLst>
              <a:ext uri="{FF2B5EF4-FFF2-40B4-BE49-F238E27FC236}">
                <a16:creationId xmlns:a16="http://schemas.microsoft.com/office/drawing/2014/main" id="{F4D720A4-2431-4422-ABCC-DDDD8FA751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7249178-30F2-4377-95F1-95FB08D473D0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1269" name="5 Rectángulo">
            <a:extLst>
              <a:ext uri="{FF2B5EF4-FFF2-40B4-BE49-F238E27FC236}">
                <a16:creationId xmlns:a16="http://schemas.microsoft.com/office/drawing/2014/main" id="{A5D5E6D6-DF01-4FD4-B6A2-0C09B0592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138" y="3429000"/>
            <a:ext cx="8101012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charset="-128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Aula Virtual URJC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   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https://www.aulavirtual.urjc.es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 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s-ES" altLang="en-US" sz="1800" noProof="1">
                <a:latin typeface="Helvetica" panose="020B0604020202020204" pitchFamily="34" charset="0"/>
                <a:cs typeface="Helvetica" panose="020B0604020202020204" pitchFamily="34" charset="0"/>
              </a:rPr>
              <a:t>Presentaciones de clase, ejercicios, prácticas con MATLAB, material adicional de consulta, avisos (novedades), calificaciones, calendario…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es-ES" altLang="en-US" sz="2200" b="1" noProof="1">
                <a:latin typeface="Helvetica" panose="020B0604020202020204" pitchFamily="34" charset="0"/>
                <a:cs typeface="Helvetica" panose="020B0604020202020204" pitchFamily="34" charset="0"/>
              </a:rPr>
              <a:t>MyApps URJC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   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  <a:hlinkClick r:id="rId4"/>
              </a:rPr>
              <a:t>https://myapps.urjc.es</a:t>
            </a:r>
            <a:r>
              <a:rPr lang="es-ES" altLang="en-US" sz="2200" noProof="1">
                <a:latin typeface="Helvetica" panose="020B0604020202020204" pitchFamily="34" charset="0"/>
                <a:cs typeface="Helvetica" panose="020B0604020202020204" pitchFamily="34" charset="0"/>
              </a:rPr>
              <a:t>   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s-ES" altLang="en-US" sz="1800" noProof="1">
                <a:latin typeface="Helvetica" panose="020B0604020202020204" pitchFamily="34" charset="0"/>
                <a:cs typeface="Helvetica" panose="020B0604020202020204" pitchFamily="34" charset="0"/>
              </a:rPr>
              <a:t>Servicio de virtualización para el acceso a MATLAB y otras aplicaciones en remoto. Sólo es necesario instalar un cliente.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s-ES" altLang="en-US" sz="1800" noProof="1">
                <a:latin typeface="Helvetica" panose="020B0604020202020204" pitchFamily="34" charset="0"/>
                <a:cs typeface="Helvetica" panose="020B0604020202020204" pitchFamily="34" charset="0"/>
              </a:rPr>
              <a:t>Guía básica de uso en </a:t>
            </a:r>
            <a:r>
              <a:rPr lang="es-ES" altLang="en-US" sz="1500" noProof="1">
                <a:latin typeface="Helvetica" panose="020B0604020202020204" pitchFamily="34" charset="0"/>
                <a:cs typeface="Helvetica" panose="020B0604020202020204" pitchFamily="34" charset="0"/>
                <a:hlinkClick r:id="rId5"/>
              </a:rPr>
              <a:t>https://cau.urjc.es/myapps/myApps_files/Manual_Configuraci%C3%B3n_myApps.pdf</a:t>
            </a:r>
            <a:r>
              <a:rPr lang="es-ES" altLang="en-US" sz="1500" noProof="1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endParaRPr lang="es-ES" altLang="en-US" sz="1800" noProof="1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366" name="Rectangle 7">
            <a:extLst>
              <a:ext uri="{FF2B5EF4-FFF2-40B4-BE49-F238E27FC236}">
                <a16:creationId xmlns:a16="http://schemas.microsoft.com/office/drawing/2014/main" id="{CD999B5A-A53B-4EDB-9AF8-209E23DB4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833117"/>
            <a:ext cx="828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Herramientas y recursos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2A3E4019-8912-499A-B58A-EFC6D6B410E4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7637FD6-2F81-4491-B9D1-A1B26029532A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1 Marcador de número de diapositiva">
            <a:extLst>
              <a:ext uri="{FF2B5EF4-FFF2-40B4-BE49-F238E27FC236}">
                <a16:creationId xmlns:a16="http://schemas.microsoft.com/office/drawing/2014/main" id="{29E71B8B-F651-45BE-B275-52A8110339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88AD19-87B5-40B8-9AAD-211000BC9590}" type="slidenum">
              <a:rPr lang="es-ES_tradnl" altLang="en-US" sz="1400" smtClean="0">
                <a:solidFill>
                  <a:schemeClr val="bg1"/>
                </a:solidFill>
                <a:latin typeface="Helvetica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s-ES_tradnl" altLang="en-US" sz="1400" dirty="0">
              <a:solidFill>
                <a:schemeClr val="bg1"/>
              </a:solidFill>
              <a:latin typeface="Helvetica" panose="020B0604020202020204" pitchFamily="34" charset="0"/>
            </a:endParaRPr>
          </a:p>
        </p:txBody>
      </p:sp>
      <p:sp>
        <p:nvSpPr>
          <p:cNvPr id="17411" name="Rectangle 1">
            <a:extLst>
              <a:ext uri="{FF2B5EF4-FFF2-40B4-BE49-F238E27FC236}">
                <a16:creationId xmlns:a16="http://schemas.microsoft.com/office/drawing/2014/main" id="{D67B6626-8B40-400E-8FFE-5F25814E0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676525" algn="ctr"/>
                <a:tab pos="3359150" algn="l"/>
              </a:tabLs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676525" algn="ctr"/>
                <a:tab pos="3359150" algn="l"/>
              </a:tabLst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ES" altLang="en-US" sz="2400" dirty="0"/>
          </a:p>
        </p:txBody>
      </p:sp>
      <p:sp>
        <p:nvSpPr>
          <p:cNvPr id="17412" name="Rectangle 7">
            <a:extLst>
              <a:ext uri="{FF2B5EF4-FFF2-40B4-BE49-F238E27FC236}">
                <a16:creationId xmlns:a16="http://schemas.microsoft.com/office/drawing/2014/main" id="{6103EF8A-6250-412A-B6DB-B58E4501B3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124744"/>
            <a:ext cx="82804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s-ES" altLang="en-US" sz="2800" b="1" noProof="1">
                <a:solidFill>
                  <a:srgbClr val="0096C8"/>
                </a:solidFill>
                <a:latin typeface="Helvetica" panose="020B0604020202020204" pitchFamily="34" charset="0"/>
              </a:rPr>
              <a:t>Reparto de horas lectivas</a:t>
            </a:r>
            <a:endParaRPr lang="es-ES" altLang="en-US" sz="1100" b="1" dirty="0">
              <a:solidFill>
                <a:srgbClr val="0096C8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8418607-116C-4FE2-9987-84C2ADE65776}"/>
              </a:ext>
            </a:extLst>
          </p:cNvPr>
          <p:cNvSpPr/>
          <p:nvPr/>
        </p:nvSpPr>
        <p:spPr bwMode="auto">
          <a:xfrm>
            <a:off x="3491818" y="6597352"/>
            <a:ext cx="1512292" cy="19947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B33BB4B-FAB8-4D5A-BDF4-23CD06E005D9}"/>
              </a:ext>
            </a:extLst>
          </p:cNvPr>
          <p:cNvSpPr txBox="1"/>
          <p:nvPr/>
        </p:nvSpPr>
        <p:spPr>
          <a:xfrm>
            <a:off x="2051720" y="6611779"/>
            <a:ext cx="43924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00" dirty="0">
                <a:solidFill>
                  <a:schemeClr val="bg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Control y Automatización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883BD2C-6886-8DA9-6A45-3A9DF619E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69473"/>
            <a:ext cx="7596000" cy="449101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9fe81693-ff61-4893-8b0b-4145f421a50a"/>
</p:tagLst>
</file>

<file path=ppt/theme/theme1.xml><?xml version="1.0" encoding="utf-8"?>
<a:theme xmlns:a="http://schemas.openxmlformats.org/drawingml/2006/main" name="Presentación1">
  <a:themeElements>
    <a:clrScheme name="Presentació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ción1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Presentació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2773</TotalTime>
  <Words>1076</Words>
  <Application>Microsoft Office PowerPoint</Application>
  <PresentationFormat>Presentación en pantalla (4:3)</PresentationFormat>
  <Paragraphs>139</Paragraphs>
  <Slides>15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2" baseType="lpstr">
      <vt:lpstr>45 Helvetica Light</vt:lpstr>
      <vt:lpstr>Arial</vt:lpstr>
      <vt:lpstr>Gill Sans</vt:lpstr>
      <vt:lpstr>Helvetica</vt:lpstr>
      <vt:lpstr>Times</vt:lpstr>
      <vt:lpstr>Wingdings</vt:lpstr>
      <vt:lpstr>Presentación1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۠耀ۜ��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- --</dc:creator>
  <cp:lastModifiedBy>Enrique Hernández Balaguera</cp:lastModifiedBy>
  <cp:revision>375</cp:revision>
  <dcterms:created xsi:type="dcterms:W3CDTF">2013-09-02T14:00:35Z</dcterms:created>
  <dcterms:modified xsi:type="dcterms:W3CDTF">2023-01-16T13:27:51Z</dcterms:modified>
</cp:coreProperties>
</file>