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Default Extension="png" ContentType="image/png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Default Extension="jpg" ContentType="image/jpg"/>
  <Override PartName="/ppt/slides/slide41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  <p:sldId id="281" r:id="rId31"/>
    <p:sldId id="282" r:id="rId32"/>
    <p:sldId id="283" r:id="rId33"/>
    <p:sldId id="284" r:id="rId34"/>
    <p:sldId id="285" r:id="rId35"/>
    <p:sldId id="286" r:id="rId36"/>
    <p:sldId id="287" r:id="rId37"/>
    <p:sldId id="288" r:id="rId38"/>
    <p:sldId id="289" r:id="rId39"/>
    <p:sldId id="290" r:id="rId40"/>
    <p:sldId id="291" r:id="rId41"/>
    <p:sldId id="292" r:id="rId42"/>
    <p:sldId id="293" r:id="rId43"/>
    <p:sldId id="294" r:id="rId44"/>
    <p:sldId id="295" r:id="rId45"/>
    <p:sldId id="296" r:id="rId46"/>
  </p:sldIdLst>
  <p:sldSz cx="5765800" cy="3244850"/>
  <p:notesSz cx="5765800" cy="324485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9" Type="http://schemas.openxmlformats.org/officeDocument/2006/relationships/slide" Target="slides/slide4.xml"/><Relationship Id="rId10" Type="http://schemas.openxmlformats.org/officeDocument/2006/relationships/slide" Target="slides/slide5.xml"/><Relationship Id="rId11" Type="http://schemas.openxmlformats.org/officeDocument/2006/relationships/slide" Target="slides/slide6.xml"/><Relationship Id="rId12" Type="http://schemas.openxmlformats.org/officeDocument/2006/relationships/slide" Target="slides/slide7.xml"/><Relationship Id="rId13" Type="http://schemas.openxmlformats.org/officeDocument/2006/relationships/slide" Target="slides/slide8.xml"/><Relationship Id="rId14" Type="http://schemas.openxmlformats.org/officeDocument/2006/relationships/slide" Target="slides/slide9.xml"/><Relationship Id="rId15" Type="http://schemas.openxmlformats.org/officeDocument/2006/relationships/slide" Target="slides/slide10.xml"/><Relationship Id="rId16" Type="http://schemas.openxmlformats.org/officeDocument/2006/relationships/slide" Target="slides/slide11.xml"/><Relationship Id="rId17" Type="http://schemas.openxmlformats.org/officeDocument/2006/relationships/slide" Target="slides/slide12.xml"/><Relationship Id="rId18" Type="http://schemas.openxmlformats.org/officeDocument/2006/relationships/slide" Target="slides/slide13.xml"/><Relationship Id="rId19" Type="http://schemas.openxmlformats.org/officeDocument/2006/relationships/slide" Target="slides/slide14.xml"/><Relationship Id="rId20" Type="http://schemas.openxmlformats.org/officeDocument/2006/relationships/slide" Target="slides/slide15.xml"/><Relationship Id="rId21" Type="http://schemas.openxmlformats.org/officeDocument/2006/relationships/slide" Target="slides/slide16.xml"/><Relationship Id="rId22" Type="http://schemas.openxmlformats.org/officeDocument/2006/relationships/slide" Target="slides/slide17.xml"/><Relationship Id="rId23" Type="http://schemas.openxmlformats.org/officeDocument/2006/relationships/slide" Target="slides/slide18.xml"/><Relationship Id="rId24" Type="http://schemas.openxmlformats.org/officeDocument/2006/relationships/slide" Target="slides/slide19.xml"/><Relationship Id="rId25" Type="http://schemas.openxmlformats.org/officeDocument/2006/relationships/slide" Target="slides/slide20.xml"/><Relationship Id="rId26" Type="http://schemas.openxmlformats.org/officeDocument/2006/relationships/slide" Target="slides/slide21.xml"/><Relationship Id="rId27" Type="http://schemas.openxmlformats.org/officeDocument/2006/relationships/slide" Target="slides/slide22.xml"/><Relationship Id="rId28" Type="http://schemas.openxmlformats.org/officeDocument/2006/relationships/slide" Target="slides/slide23.xml"/><Relationship Id="rId29" Type="http://schemas.openxmlformats.org/officeDocument/2006/relationships/slide" Target="slides/slide24.xml"/><Relationship Id="rId30" Type="http://schemas.openxmlformats.org/officeDocument/2006/relationships/slide" Target="slides/slide25.xml"/><Relationship Id="rId31" Type="http://schemas.openxmlformats.org/officeDocument/2006/relationships/slide" Target="slides/slide26.xml"/><Relationship Id="rId32" Type="http://schemas.openxmlformats.org/officeDocument/2006/relationships/slide" Target="slides/slide27.xml"/><Relationship Id="rId33" Type="http://schemas.openxmlformats.org/officeDocument/2006/relationships/slide" Target="slides/slide28.xml"/><Relationship Id="rId34" Type="http://schemas.openxmlformats.org/officeDocument/2006/relationships/slide" Target="slides/slide29.xml"/><Relationship Id="rId35" Type="http://schemas.openxmlformats.org/officeDocument/2006/relationships/slide" Target="slides/slide30.xml"/><Relationship Id="rId36" Type="http://schemas.openxmlformats.org/officeDocument/2006/relationships/slide" Target="slides/slide31.xml"/><Relationship Id="rId37" Type="http://schemas.openxmlformats.org/officeDocument/2006/relationships/slide" Target="slides/slide32.xml"/><Relationship Id="rId38" Type="http://schemas.openxmlformats.org/officeDocument/2006/relationships/slide" Target="slides/slide33.xml"/><Relationship Id="rId39" Type="http://schemas.openxmlformats.org/officeDocument/2006/relationships/slide" Target="slides/slide34.xml"/><Relationship Id="rId40" Type="http://schemas.openxmlformats.org/officeDocument/2006/relationships/slide" Target="slides/slide35.xml"/><Relationship Id="rId41" Type="http://schemas.openxmlformats.org/officeDocument/2006/relationships/slide" Target="slides/slide36.xml"/><Relationship Id="rId42" Type="http://schemas.openxmlformats.org/officeDocument/2006/relationships/slide" Target="slides/slide37.xml"/><Relationship Id="rId43" Type="http://schemas.openxmlformats.org/officeDocument/2006/relationships/slide" Target="slides/slide38.xml"/><Relationship Id="rId44" Type="http://schemas.openxmlformats.org/officeDocument/2006/relationships/slide" Target="slides/slide39.xml"/><Relationship Id="rId45" Type="http://schemas.openxmlformats.org/officeDocument/2006/relationships/slide" Target="slides/slide40.xml"/><Relationship Id="rId46" Type="http://schemas.openxmlformats.org/officeDocument/2006/relationships/slide" Target="slides/slide41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432435" y="1005903"/>
            <a:ext cx="4900930" cy="68141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864870" y="1817116"/>
            <a:ext cx="4036060" cy="81121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500" b="0" i="0">
                <a:solidFill>
                  <a:srgbClr val="FF0000"/>
                </a:solidFill>
                <a:latin typeface="Tahoma"/>
                <a:cs typeface="Tahoma"/>
              </a:defRPr>
            </a:lvl1pPr>
          </a:lstStyle>
          <a:p>
            <a:pPr marL="38100">
              <a:lnSpc>
                <a:spcPts val="580"/>
              </a:lnSpc>
            </a:pPr>
            <a:fld id="{81D60167-4931-47E6-BA6A-407CBD079E47}" type="slidenum">
              <a:rPr dirty="0" spc="-10"/>
              <a:t>#</a:t>
            </a:fld>
            <a:r>
              <a:rPr dirty="0" spc="-15"/>
              <a:t> </a:t>
            </a:r>
            <a:r>
              <a:rPr dirty="0" spc="70"/>
              <a:t>/</a:t>
            </a:r>
            <a:r>
              <a:rPr dirty="0" spc="-15"/>
              <a:t> </a:t>
            </a:r>
            <a:r>
              <a:rPr dirty="0" spc="-10"/>
              <a:t>18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00" b="0" i="0">
                <a:solidFill>
                  <a:srgbClr val="FF0000"/>
                </a:solidFill>
                <a:latin typeface="Tahoma"/>
                <a:cs typeface="Tahoma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900" b="0" i="0">
                <a:solidFill>
                  <a:srgbClr val="0000C8"/>
                </a:solidFill>
                <a:latin typeface="Trebuchet MS"/>
                <a:cs typeface="Trebuchet MS"/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500" b="0" i="0">
                <a:solidFill>
                  <a:srgbClr val="FF0000"/>
                </a:solidFill>
                <a:latin typeface="Tahoma"/>
                <a:cs typeface="Tahoma"/>
              </a:defRPr>
            </a:lvl1pPr>
          </a:lstStyle>
          <a:p>
            <a:pPr marL="38100">
              <a:lnSpc>
                <a:spcPts val="580"/>
              </a:lnSpc>
            </a:pPr>
            <a:fld id="{81D60167-4931-47E6-BA6A-407CBD079E47}" type="slidenum">
              <a:rPr dirty="0" spc="-10"/>
              <a:t>#</a:t>
            </a:fld>
            <a:r>
              <a:rPr dirty="0" spc="-15"/>
              <a:t> </a:t>
            </a:r>
            <a:r>
              <a:rPr dirty="0" spc="70"/>
              <a:t>/</a:t>
            </a:r>
            <a:r>
              <a:rPr dirty="0" spc="-15"/>
              <a:t> </a:t>
            </a:r>
            <a:r>
              <a:rPr dirty="0" spc="-10"/>
              <a:t>18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00" b="0" i="0">
                <a:solidFill>
                  <a:srgbClr val="FF0000"/>
                </a:solidFill>
                <a:latin typeface="Tahoma"/>
                <a:cs typeface="Tahoma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288290" y="746315"/>
            <a:ext cx="2508123" cy="214160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2969387" y="746315"/>
            <a:ext cx="2508123" cy="214160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500" b="0" i="0">
                <a:solidFill>
                  <a:srgbClr val="FF0000"/>
                </a:solidFill>
                <a:latin typeface="Tahoma"/>
                <a:cs typeface="Tahoma"/>
              </a:defRPr>
            </a:lvl1pPr>
          </a:lstStyle>
          <a:p>
            <a:pPr marL="38100">
              <a:lnSpc>
                <a:spcPts val="580"/>
              </a:lnSpc>
            </a:pPr>
            <a:fld id="{81D60167-4931-47E6-BA6A-407CBD079E47}" type="slidenum">
              <a:rPr dirty="0" spc="-10"/>
              <a:t>#</a:t>
            </a:fld>
            <a:r>
              <a:rPr dirty="0" spc="-15"/>
              <a:t> </a:t>
            </a:r>
            <a:r>
              <a:rPr dirty="0" spc="70"/>
              <a:t>/</a:t>
            </a:r>
            <a:r>
              <a:rPr dirty="0" spc="-15"/>
              <a:t> </a:t>
            </a:r>
            <a:r>
              <a:rPr dirty="0" spc="-10"/>
              <a:t>18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00" b="0" i="0">
                <a:solidFill>
                  <a:srgbClr val="FF0000"/>
                </a:solidFill>
                <a:latin typeface="Tahoma"/>
                <a:cs typeface="Tahoma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500" b="0" i="0">
                <a:solidFill>
                  <a:srgbClr val="FF0000"/>
                </a:solidFill>
                <a:latin typeface="Tahoma"/>
                <a:cs typeface="Tahoma"/>
              </a:defRPr>
            </a:lvl1pPr>
          </a:lstStyle>
          <a:p>
            <a:pPr marL="38100">
              <a:lnSpc>
                <a:spcPts val="580"/>
              </a:lnSpc>
            </a:pPr>
            <a:fld id="{81D60167-4931-47E6-BA6A-407CBD079E47}" type="slidenum">
              <a:rPr dirty="0" spc="-10"/>
              <a:t>#</a:t>
            </a:fld>
            <a:r>
              <a:rPr dirty="0" spc="-15"/>
              <a:t> </a:t>
            </a:r>
            <a:r>
              <a:rPr dirty="0" spc="70"/>
              <a:t>/</a:t>
            </a:r>
            <a:r>
              <a:rPr dirty="0" spc="-15"/>
              <a:t> </a:t>
            </a:r>
            <a:r>
              <a:rPr dirty="0" spc="-10"/>
              <a:t>18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500" b="0" i="0">
                <a:solidFill>
                  <a:srgbClr val="FF0000"/>
                </a:solidFill>
                <a:latin typeface="Tahoma"/>
                <a:cs typeface="Tahoma"/>
              </a:defRPr>
            </a:lvl1pPr>
          </a:lstStyle>
          <a:p>
            <a:pPr marL="38100">
              <a:lnSpc>
                <a:spcPts val="580"/>
              </a:lnSpc>
            </a:pPr>
            <a:fld id="{81D60167-4931-47E6-BA6A-407CBD079E47}" type="slidenum">
              <a:rPr dirty="0" spc="-10"/>
              <a:t>#</a:t>
            </a:fld>
            <a:r>
              <a:rPr dirty="0" spc="-15"/>
              <a:t> </a:t>
            </a:r>
            <a:r>
              <a:rPr dirty="0" spc="70"/>
              <a:t>/</a:t>
            </a:r>
            <a:r>
              <a:rPr dirty="0" spc="-15"/>
              <a:t> </a:t>
            </a:r>
            <a:r>
              <a:rPr dirty="0" spc="-10"/>
              <a:t>18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Relationship Id="rId7" Type="http://schemas.openxmlformats.org/officeDocument/2006/relationships/image" Target="../media/image1.png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0" y="0"/>
            <a:ext cx="540385" cy="3240405"/>
          </a:xfrm>
          <a:custGeom>
            <a:avLst/>
            <a:gdLst/>
            <a:ahLst/>
            <a:cxnLst/>
            <a:rect l="l" t="t" r="r" b="b"/>
            <a:pathLst>
              <a:path w="540385" h="3240405">
                <a:moveTo>
                  <a:pt x="540004" y="0"/>
                </a:moveTo>
                <a:lnTo>
                  <a:pt x="0" y="0"/>
                </a:lnTo>
                <a:lnTo>
                  <a:pt x="0" y="3239998"/>
                </a:lnTo>
                <a:lnTo>
                  <a:pt x="540004" y="3239998"/>
                </a:lnTo>
                <a:lnTo>
                  <a:pt x="540004" y="0"/>
                </a:lnTo>
                <a:close/>
              </a:path>
            </a:pathLst>
          </a:custGeom>
          <a:solidFill>
            <a:srgbClr val="FFCCCC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17" name="bg object 17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134924" y="161251"/>
            <a:ext cx="324002" cy="324002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450545" y="72527"/>
            <a:ext cx="4864709" cy="2444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400" b="0" i="0">
                <a:solidFill>
                  <a:srgbClr val="FF0000"/>
                </a:solidFill>
                <a:latin typeface="Tahoma"/>
                <a:cs typeface="Tahoma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1066215" y="867595"/>
            <a:ext cx="4552315" cy="92519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900" b="0" i="0">
                <a:solidFill>
                  <a:srgbClr val="0000C8"/>
                </a:solidFill>
                <a:latin typeface="Trebuchet MS"/>
                <a:cs typeface="Trebuchet MS"/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1960372" y="3017710"/>
            <a:ext cx="1845056" cy="16224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288290" y="3017710"/>
            <a:ext cx="1326134" cy="16224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92303" y="3096123"/>
            <a:ext cx="264160" cy="8953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500" b="0" i="0">
                <a:solidFill>
                  <a:srgbClr val="FF0000"/>
                </a:solidFill>
                <a:latin typeface="Tahoma"/>
                <a:cs typeface="Tahoma"/>
              </a:defRPr>
            </a:lvl1pPr>
          </a:lstStyle>
          <a:p>
            <a:pPr marL="38100">
              <a:lnSpc>
                <a:spcPts val="580"/>
              </a:lnSpc>
            </a:pPr>
            <a:fld id="{81D60167-4931-47E6-BA6A-407CBD079E47}" type="slidenum">
              <a:rPr dirty="0" spc="-10"/>
              <a:t>#</a:t>
            </a:fld>
            <a:r>
              <a:rPr dirty="0" spc="-15"/>
              <a:t> </a:t>
            </a:r>
            <a:r>
              <a:rPr dirty="0" spc="70"/>
              <a:t>/</a:t>
            </a:r>
            <a:r>
              <a:rPr dirty="0" spc="-15"/>
              <a:t> </a:t>
            </a:r>
            <a:r>
              <a:rPr dirty="0" spc="-10"/>
              <a:t>18</a:t>
            </a:r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5" Type="http://schemas.openxmlformats.org/officeDocument/2006/relationships/hyperlink" Target="https://creativecommons.org/licenses/by-sa/4.0/deed.es" TargetMode="External"/><Relationship Id="rId6" Type="http://schemas.openxmlformats.org/officeDocument/2006/relationships/slide" Target="slide1.xml"/></Relationships>
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2.xml"/><Relationship Id="rId3" Type="http://schemas.openxmlformats.org/officeDocument/2006/relationships/slide" Target="slide5.xml"/><Relationship Id="rId4" Type="http://schemas.openxmlformats.org/officeDocument/2006/relationships/slide" Target="slide6.xml"/><Relationship Id="rId5" Type="http://schemas.openxmlformats.org/officeDocument/2006/relationships/slide" Target="slide7.xml"/><Relationship Id="rId6" Type="http://schemas.openxmlformats.org/officeDocument/2006/relationships/slide" Target="slide9.xml"/><Relationship Id="rId7" Type="http://schemas.openxmlformats.org/officeDocument/2006/relationships/slide" Target="slide10.xml"/><Relationship Id="rId8" Type="http://schemas.openxmlformats.org/officeDocument/2006/relationships/slide" Target="slide23.xml"/><Relationship Id="rId9" Type="http://schemas.openxmlformats.org/officeDocument/2006/relationships/slide" Target="slide25.xml"/><Relationship Id="rId10" Type="http://schemas.openxmlformats.org/officeDocument/2006/relationships/slide" Target="slide26.xml"/><Relationship Id="rId11" Type="http://schemas.openxmlformats.org/officeDocument/2006/relationships/slide" Target="slide27.xml"/><Relationship Id="rId12" Type="http://schemas.openxmlformats.org/officeDocument/2006/relationships/slide" Target="slide29.xml"/><Relationship Id="rId13" Type="http://schemas.openxmlformats.org/officeDocument/2006/relationships/slide" Target="slide30.xml"/><Relationship Id="rId14" Type="http://schemas.openxmlformats.org/officeDocument/2006/relationships/slide" Target="slide35.xml"/><Relationship Id="rId15" Type="http://schemas.openxmlformats.org/officeDocument/2006/relationships/slide" Target="slide39.xml"/></Relationships>
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2.xml"/><Relationship Id="rId3" Type="http://schemas.openxmlformats.org/officeDocument/2006/relationships/slide" Target="slide5.xml"/><Relationship Id="rId4" Type="http://schemas.openxmlformats.org/officeDocument/2006/relationships/slide" Target="slide6.xml"/><Relationship Id="rId5" Type="http://schemas.openxmlformats.org/officeDocument/2006/relationships/slide" Target="slide7.xml"/><Relationship Id="rId6" Type="http://schemas.openxmlformats.org/officeDocument/2006/relationships/slide" Target="slide9.xml"/><Relationship Id="rId7" Type="http://schemas.openxmlformats.org/officeDocument/2006/relationships/slide" Target="slide10.xml"/><Relationship Id="rId8" Type="http://schemas.openxmlformats.org/officeDocument/2006/relationships/slide" Target="slide23.xml"/><Relationship Id="rId9" Type="http://schemas.openxmlformats.org/officeDocument/2006/relationships/slide" Target="slide25.xml"/><Relationship Id="rId10" Type="http://schemas.openxmlformats.org/officeDocument/2006/relationships/slide" Target="slide26.xml"/><Relationship Id="rId11" Type="http://schemas.openxmlformats.org/officeDocument/2006/relationships/slide" Target="slide27.xml"/><Relationship Id="rId12" Type="http://schemas.openxmlformats.org/officeDocument/2006/relationships/slide" Target="slide29.xml"/><Relationship Id="rId13" Type="http://schemas.openxmlformats.org/officeDocument/2006/relationships/slide" Target="slide30.xml"/><Relationship Id="rId14" Type="http://schemas.openxmlformats.org/officeDocument/2006/relationships/slide" Target="slide35.xml"/><Relationship Id="rId15" Type="http://schemas.openxmlformats.org/officeDocument/2006/relationships/slide" Target="slide39.xml"/></Relationships>
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2.xml"/><Relationship Id="rId3" Type="http://schemas.openxmlformats.org/officeDocument/2006/relationships/slide" Target="slide5.xml"/><Relationship Id="rId4" Type="http://schemas.openxmlformats.org/officeDocument/2006/relationships/slide" Target="slide6.xml"/><Relationship Id="rId5" Type="http://schemas.openxmlformats.org/officeDocument/2006/relationships/slide" Target="slide7.xml"/><Relationship Id="rId6" Type="http://schemas.openxmlformats.org/officeDocument/2006/relationships/slide" Target="slide9.xml"/><Relationship Id="rId7" Type="http://schemas.openxmlformats.org/officeDocument/2006/relationships/slide" Target="slide10.xml"/><Relationship Id="rId8" Type="http://schemas.openxmlformats.org/officeDocument/2006/relationships/slide" Target="slide23.xml"/><Relationship Id="rId9" Type="http://schemas.openxmlformats.org/officeDocument/2006/relationships/slide" Target="slide25.xml"/><Relationship Id="rId10" Type="http://schemas.openxmlformats.org/officeDocument/2006/relationships/slide" Target="slide26.xml"/><Relationship Id="rId11" Type="http://schemas.openxmlformats.org/officeDocument/2006/relationships/slide" Target="slide27.xml"/><Relationship Id="rId12" Type="http://schemas.openxmlformats.org/officeDocument/2006/relationships/slide" Target="slide29.xml"/><Relationship Id="rId13" Type="http://schemas.openxmlformats.org/officeDocument/2006/relationships/slide" Target="slide30.xml"/><Relationship Id="rId14" Type="http://schemas.openxmlformats.org/officeDocument/2006/relationships/slide" Target="slide35.xml"/><Relationship Id="rId15" Type="http://schemas.openxmlformats.org/officeDocument/2006/relationships/slide" Target="slide39.xml"/></Relationships>
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2.xml"/><Relationship Id="rId3" Type="http://schemas.openxmlformats.org/officeDocument/2006/relationships/slide" Target="slide5.xml"/><Relationship Id="rId4" Type="http://schemas.openxmlformats.org/officeDocument/2006/relationships/slide" Target="slide6.xml"/><Relationship Id="rId5" Type="http://schemas.openxmlformats.org/officeDocument/2006/relationships/slide" Target="slide7.xml"/><Relationship Id="rId6" Type="http://schemas.openxmlformats.org/officeDocument/2006/relationships/slide" Target="slide9.xml"/><Relationship Id="rId7" Type="http://schemas.openxmlformats.org/officeDocument/2006/relationships/slide" Target="slide10.xml"/><Relationship Id="rId8" Type="http://schemas.openxmlformats.org/officeDocument/2006/relationships/slide" Target="slide23.xml"/><Relationship Id="rId9" Type="http://schemas.openxmlformats.org/officeDocument/2006/relationships/slide" Target="slide25.xml"/><Relationship Id="rId10" Type="http://schemas.openxmlformats.org/officeDocument/2006/relationships/slide" Target="slide26.xml"/><Relationship Id="rId11" Type="http://schemas.openxmlformats.org/officeDocument/2006/relationships/slide" Target="slide27.xml"/><Relationship Id="rId12" Type="http://schemas.openxmlformats.org/officeDocument/2006/relationships/slide" Target="slide29.xml"/><Relationship Id="rId13" Type="http://schemas.openxmlformats.org/officeDocument/2006/relationships/slide" Target="slide30.xml"/><Relationship Id="rId14" Type="http://schemas.openxmlformats.org/officeDocument/2006/relationships/slide" Target="slide35.xml"/><Relationship Id="rId15" Type="http://schemas.openxmlformats.org/officeDocument/2006/relationships/slide" Target="slide39.xml"/></Relationships>
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2.xml"/><Relationship Id="rId3" Type="http://schemas.openxmlformats.org/officeDocument/2006/relationships/slide" Target="slide5.xml"/><Relationship Id="rId4" Type="http://schemas.openxmlformats.org/officeDocument/2006/relationships/slide" Target="slide6.xml"/><Relationship Id="rId5" Type="http://schemas.openxmlformats.org/officeDocument/2006/relationships/slide" Target="slide7.xml"/><Relationship Id="rId6" Type="http://schemas.openxmlformats.org/officeDocument/2006/relationships/slide" Target="slide9.xml"/><Relationship Id="rId7" Type="http://schemas.openxmlformats.org/officeDocument/2006/relationships/slide" Target="slide10.xml"/><Relationship Id="rId8" Type="http://schemas.openxmlformats.org/officeDocument/2006/relationships/slide" Target="slide23.xml"/><Relationship Id="rId9" Type="http://schemas.openxmlformats.org/officeDocument/2006/relationships/slide" Target="slide25.xml"/><Relationship Id="rId10" Type="http://schemas.openxmlformats.org/officeDocument/2006/relationships/slide" Target="slide26.xml"/><Relationship Id="rId11" Type="http://schemas.openxmlformats.org/officeDocument/2006/relationships/slide" Target="slide27.xml"/><Relationship Id="rId12" Type="http://schemas.openxmlformats.org/officeDocument/2006/relationships/slide" Target="slide29.xml"/><Relationship Id="rId13" Type="http://schemas.openxmlformats.org/officeDocument/2006/relationships/slide" Target="slide30.xml"/><Relationship Id="rId14" Type="http://schemas.openxmlformats.org/officeDocument/2006/relationships/slide" Target="slide35.xml"/><Relationship Id="rId15" Type="http://schemas.openxmlformats.org/officeDocument/2006/relationships/slide" Target="slide39.xml"/></Relationships>
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2.xml"/><Relationship Id="rId3" Type="http://schemas.openxmlformats.org/officeDocument/2006/relationships/slide" Target="slide5.xml"/><Relationship Id="rId4" Type="http://schemas.openxmlformats.org/officeDocument/2006/relationships/slide" Target="slide6.xml"/><Relationship Id="rId5" Type="http://schemas.openxmlformats.org/officeDocument/2006/relationships/slide" Target="slide7.xml"/><Relationship Id="rId6" Type="http://schemas.openxmlformats.org/officeDocument/2006/relationships/slide" Target="slide9.xml"/><Relationship Id="rId7" Type="http://schemas.openxmlformats.org/officeDocument/2006/relationships/slide" Target="slide10.xml"/><Relationship Id="rId8" Type="http://schemas.openxmlformats.org/officeDocument/2006/relationships/slide" Target="slide23.xml"/><Relationship Id="rId9" Type="http://schemas.openxmlformats.org/officeDocument/2006/relationships/slide" Target="slide25.xml"/><Relationship Id="rId10" Type="http://schemas.openxmlformats.org/officeDocument/2006/relationships/slide" Target="slide26.xml"/><Relationship Id="rId11" Type="http://schemas.openxmlformats.org/officeDocument/2006/relationships/slide" Target="slide27.xml"/><Relationship Id="rId12" Type="http://schemas.openxmlformats.org/officeDocument/2006/relationships/slide" Target="slide29.xml"/><Relationship Id="rId13" Type="http://schemas.openxmlformats.org/officeDocument/2006/relationships/slide" Target="slide30.xml"/><Relationship Id="rId14" Type="http://schemas.openxmlformats.org/officeDocument/2006/relationships/slide" Target="slide35.xml"/><Relationship Id="rId15" Type="http://schemas.openxmlformats.org/officeDocument/2006/relationships/slide" Target="slide39.xml"/></Relationships>
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2.xml"/><Relationship Id="rId3" Type="http://schemas.openxmlformats.org/officeDocument/2006/relationships/slide" Target="slide5.xml"/><Relationship Id="rId4" Type="http://schemas.openxmlformats.org/officeDocument/2006/relationships/slide" Target="slide6.xml"/><Relationship Id="rId5" Type="http://schemas.openxmlformats.org/officeDocument/2006/relationships/slide" Target="slide7.xml"/><Relationship Id="rId6" Type="http://schemas.openxmlformats.org/officeDocument/2006/relationships/slide" Target="slide9.xml"/><Relationship Id="rId7" Type="http://schemas.openxmlformats.org/officeDocument/2006/relationships/slide" Target="slide10.xml"/><Relationship Id="rId8" Type="http://schemas.openxmlformats.org/officeDocument/2006/relationships/slide" Target="slide23.xml"/><Relationship Id="rId9" Type="http://schemas.openxmlformats.org/officeDocument/2006/relationships/slide" Target="slide25.xml"/><Relationship Id="rId10" Type="http://schemas.openxmlformats.org/officeDocument/2006/relationships/slide" Target="slide26.xml"/><Relationship Id="rId11" Type="http://schemas.openxmlformats.org/officeDocument/2006/relationships/slide" Target="slide27.xml"/><Relationship Id="rId12" Type="http://schemas.openxmlformats.org/officeDocument/2006/relationships/slide" Target="slide29.xml"/><Relationship Id="rId13" Type="http://schemas.openxmlformats.org/officeDocument/2006/relationships/slide" Target="slide30.xml"/><Relationship Id="rId14" Type="http://schemas.openxmlformats.org/officeDocument/2006/relationships/slide" Target="slide35.xml"/><Relationship Id="rId15" Type="http://schemas.openxmlformats.org/officeDocument/2006/relationships/slide" Target="slide39.xml"/></Relationships>
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2.xml"/><Relationship Id="rId3" Type="http://schemas.openxmlformats.org/officeDocument/2006/relationships/slide" Target="slide5.xml"/><Relationship Id="rId4" Type="http://schemas.openxmlformats.org/officeDocument/2006/relationships/slide" Target="slide6.xml"/><Relationship Id="rId5" Type="http://schemas.openxmlformats.org/officeDocument/2006/relationships/slide" Target="slide7.xml"/><Relationship Id="rId6" Type="http://schemas.openxmlformats.org/officeDocument/2006/relationships/slide" Target="slide9.xml"/><Relationship Id="rId7" Type="http://schemas.openxmlformats.org/officeDocument/2006/relationships/slide" Target="slide10.xml"/><Relationship Id="rId8" Type="http://schemas.openxmlformats.org/officeDocument/2006/relationships/slide" Target="slide23.xml"/><Relationship Id="rId9" Type="http://schemas.openxmlformats.org/officeDocument/2006/relationships/slide" Target="slide25.xml"/><Relationship Id="rId10" Type="http://schemas.openxmlformats.org/officeDocument/2006/relationships/slide" Target="slide26.xml"/><Relationship Id="rId11" Type="http://schemas.openxmlformats.org/officeDocument/2006/relationships/slide" Target="slide27.xml"/><Relationship Id="rId12" Type="http://schemas.openxmlformats.org/officeDocument/2006/relationships/slide" Target="slide29.xml"/><Relationship Id="rId13" Type="http://schemas.openxmlformats.org/officeDocument/2006/relationships/slide" Target="slide30.xml"/><Relationship Id="rId14" Type="http://schemas.openxmlformats.org/officeDocument/2006/relationships/slide" Target="slide35.xml"/><Relationship Id="rId15" Type="http://schemas.openxmlformats.org/officeDocument/2006/relationships/slide" Target="slide39.xml"/></Relationships>
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2.xml"/><Relationship Id="rId3" Type="http://schemas.openxmlformats.org/officeDocument/2006/relationships/slide" Target="slide5.xml"/><Relationship Id="rId4" Type="http://schemas.openxmlformats.org/officeDocument/2006/relationships/slide" Target="slide6.xml"/><Relationship Id="rId5" Type="http://schemas.openxmlformats.org/officeDocument/2006/relationships/slide" Target="slide7.xml"/><Relationship Id="rId6" Type="http://schemas.openxmlformats.org/officeDocument/2006/relationships/slide" Target="slide9.xml"/><Relationship Id="rId7" Type="http://schemas.openxmlformats.org/officeDocument/2006/relationships/slide" Target="slide10.xml"/><Relationship Id="rId8" Type="http://schemas.openxmlformats.org/officeDocument/2006/relationships/slide" Target="slide23.xml"/><Relationship Id="rId9" Type="http://schemas.openxmlformats.org/officeDocument/2006/relationships/slide" Target="slide25.xml"/><Relationship Id="rId10" Type="http://schemas.openxmlformats.org/officeDocument/2006/relationships/slide" Target="slide26.xml"/><Relationship Id="rId11" Type="http://schemas.openxmlformats.org/officeDocument/2006/relationships/slide" Target="slide27.xml"/><Relationship Id="rId12" Type="http://schemas.openxmlformats.org/officeDocument/2006/relationships/slide" Target="slide29.xml"/><Relationship Id="rId13" Type="http://schemas.openxmlformats.org/officeDocument/2006/relationships/slide" Target="slide30.xml"/><Relationship Id="rId14" Type="http://schemas.openxmlformats.org/officeDocument/2006/relationships/slide" Target="slide35.xml"/><Relationship Id="rId15" Type="http://schemas.openxmlformats.org/officeDocument/2006/relationships/slide" Target="slide39.xml"/></Relationships>
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2.xml"/><Relationship Id="rId3" Type="http://schemas.openxmlformats.org/officeDocument/2006/relationships/slide" Target="slide5.xml"/><Relationship Id="rId4" Type="http://schemas.openxmlformats.org/officeDocument/2006/relationships/slide" Target="slide6.xml"/><Relationship Id="rId5" Type="http://schemas.openxmlformats.org/officeDocument/2006/relationships/slide" Target="slide7.xml"/><Relationship Id="rId6" Type="http://schemas.openxmlformats.org/officeDocument/2006/relationships/slide" Target="slide9.xml"/><Relationship Id="rId7" Type="http://schemas.openxmlformats.org/officeDocument/2006/relationships/slide" Target="slide10.xml"/><Relationship Id="rId8" Type="http://schemas.openxmlformats.org/officeDocument/2006/relationships/slide" Target="slide23.xml"/><Relationship Id="rId9" Type="http://schemas.openxmlformats.org/officeDocument/2006/relationships/slide" Target="slide25.xml"/><Relationship Id="rId10" Type="http://schemas.openxmlformats.org/officeDocument/2006/relationships/slide" Target="slide26.xml"/><Relationship Id="rId11" Type="http://schemas.openxmlformats.org/officeDocument/2006/relationships/slide" Target="slide27.xml"/><Relationship Id="rId12" Type="http://schemas.openxmlformats.org/officeDocument/2006/relationships/slide" Target="slide29.xml"/><Relationship Id="rId13" Type="http://schemas.openxmlformats.org/officeDocument/2006/relationships/slide" Target="slide30.xml"/><Relationship Id="rId14" Type="http://schemas.openxmlformats.org/officeDocument/2006/relationships/slide" Target="slide35.xml"/><Relationship Id="rId15" Type="http://schemas.openxmlformats.org/officeDocument/2006/relationships/slide" Target="slide39.xml"/></Relationships>
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2.xml"/><Relationship Id="rId3" Type="http://schemas.openxmlformats.org/officeDocument/2006/relationships/slide" Target="slide5.xml"/><Relationship Id="rId4" Type="http://schemas.openxmlformats.org/officeDocument/2006/relationships/slide" Target="slide6.xml"/><Relationship Id="rId5" Type="http://schemas.openxmlformats.org/officeDocument/2006/relationships/slide" Target="slide7.xml"/><Relationship Id="rId6" Type="http://schemas.openxmlformats.org/officeDocument/2006/relationships/slide" Target="slide9.xml"/><Relationship Id="rId7" Type="http://schemas.openxmlformats.org/officeDocument/2006/relationships/slide" Target="slide10.xml"/><Relationship Id="rId8" Type="http://schemas.openxmlformats.org/officeDocument/2006/relationships/slide" Target="slide23.xml"/><Relationship Id="rId9" Type="http://schemas.openxmlformats.org/officeDocument/2006/relationships/slide" Target="slide25.xml"/><Relationship Id="rId10" Type="http://schemas.openxmlformats.org/officeDocument/2006/relationships/slide" Target="slide26.xml"/><Relationship Id="rId11" Type="http://schemas.openxmlformats.org/officeDocument/2006/relationships/slide" Target="slide27.xml"/><Relationship Id="rId12" Type="http://schemas.openxmlformats.org/officeDocument/2006/relationships/slide" Target="slide29.xml"/><Relationship Id="rId13" Type="http://schemas.openxmlformats.org/officeDocument/2006/relationships/slide" Target="slide30.xml"/><Relationship Id="rId14" Type="http://schemas.openxmlformats.org/officeDocument/2006/relationships/slide" Target="slide35.xml"/><Relationship Id="rId15" Type="http://schemas.openxmlformats.org/officeDocument/2006/relationships/slide" Target="slide39.xml"/></Relationships>
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2.xml"/><Relationship Id="rId3" Type="http://schemas.openxmlformats.org/officeDocument/2006/relationships/slide" Target="slide5.xml"/><Relationship Id="rId4" Type="http://schemas.openxmlformats.org/officeDocument/2006/relationships/slide" Target="slide6.xml"/><Relationship Id="rId5" Type="http://schemas.openxmlformats.org/officeDocument/2006/relationships/slide" Target="slide7.xml"/><Relationship Id="rId6" Type="http://schemas.openxmlformats.org/officeDocument/2006/relationships/slide" Target="slide9.xml"/><Relationship Id="rId7" Type="http://schemas.openxmlformats.org/officeDocument/2006/relationships/slide" Target="slide10.xml"/><Relationship Id="rId8" Type="http://schemas.openxmlformats.org/officeDocument/2006/relationships/slide" Target="slide23.xml"/><Relationship Id="rId9" Type="http://schemas.openxmlformats.org/officeDocument/2006/relationships/slide" Target="slide25.xml"/><Relationship Id="rId10" Type="http://schemas.openxmlformats.org/officeDocument/2006/relationships/slide" Target="slide26.xml"/><Relationship Id="rId11" Type="http://schemas.openxmlformats.org/officeDocument/2006/relationships/slide" Target="slide27.xml"/><Relationship Id="rId12" Type="http://schemas.openxmlformats.org/officeDocument/2006/relationships/slide" Target="slide29.xml"/><Relationship Id="rId13" Type="http://schemas.openxmlformats.org/officeDocument/2006/relationships/slide" Target="slide30.xml"/><Relationship Id="rId14" Type="http://schemas.openxmlformats.org/officeDocument/2006/relationships/slide" Target="slide35.xml"/><Relationship Id="rId15" Type="http://schemas.openxmlformats.org/officeDocument/2006/relationships/slide" Target="slide39.xml"/></Relationships>
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2.xml"/><Relationship Id="rId3" Type="http://schemas.openxmlformats.org/officeDocument/2006/relationships/slide" Target="slide5.xml"/><Relationship Id="rId4" Type="http://schemas.openxmlformats.org/officeDocument/2006/relationships/slide" Target="slide6.xml"/><Relationship Id="rId5" Type="http://schemas.openxmlformats.org/officeDocument/2006/relationships/slide" Target="slide7.xml"/><Relationship Id="rId6" Type="http://schemas.openxmlformats.org/officeDocument/2006/relationships/slide" Target="slide9.xml"/><Relationship Id="rId7" Type="http://schemas.openxmlformats.org/officeDocument/2006/relationships/slide" Target="slide10.xml"/><Relationship Id="rId8" Type="http://schemas.openxmlformats.org/officeDocument/2006/relationships/slide" Target="slide23.xml"/><Relationship Id="rId9" Type="http://schemas.openxmlformats.org/officeDocument/2006/relationships/slide" Target="slide25.xml"/><Relationship Id="rId10" Type="http://schemas.openxmlformats.org/officeDocument/2006/relationships/slide" Target="slide26.xml"/><Relationship Id="rId11" Type="http://schemas.openxmlformats.org/officeDocument/2006/relationships/slide" Target="slide27.xml"/><Relationship Id="rId12" Type="http://schemas.openxmlformats.org/officeDocument/2006/relationships/slide" Target="slide29.xml"/><Relationship Id="rId13" Type="http://schemas.openxmlformats.org/officeDocument/2006/relationships/slide" Target="slide30.xml"/><Relationship Id="rId14" Type="http://schemas.openxmlformats.org/officeDocument/2006/relationships/slide" Target="slide35.xml"/><Relationship Id="rId15" Type="http://schemas.openxmlformats.org/officeDocument/2006/relationships/slide" Target="slide39.xml"/></Relationships>
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2.xml"/><Relationship Id="rId3" Type="http://schemas.openxmlformats.org/officeDocument/2006/relationships/slide" Target="slide5.xml"/><Relationship Id="rId4" Type="http://schemas.openxmlformats.org/officeDocument/2006/relationships/slide" Target="slide6.xml"/><Relationship Id="rId5" Type="http://schemas.openxmlformats.org/officeDocument/2006/relationships/slide" Target="slide7.xml"/><Relationship Id="rId6" Type="http://schemas.openxmlformats.org/officeDocument/2006/relationships/slide" Target="slide9.xml"/><Relationship Id="rId7" Type="http://schemas.openxmlformats.org/officeDocument/2006/relationships/slide" Target="slide10.xml"/><Relationship Id="rId8" Type="http://schemas.openxmlformats.org/officeDocument/2006/relationships/slide" Target="slide23.xml"/><Relationship Id="rId9" Type="http://schemas.openxmlformats.org/officeDocument/2006/relationships/slide" Target="slide25.xml"/><Relationship Id="rId10" Type="http://schemas.openxmlformats.org/officeDocument/2006/relationships/slide" Target="slide26.xml"/><Relationship Id="rId11" Type="http://schemas.openxmlformats.org/officeDocument/2006/relationships/slide" Target="slide27.xml"/><Relationship Id="rId12" Type="http://schemas.openxmlformats.org/officeDocument/2006/relationships/slide" Target="slide29.xml"/><Relationship Id="rId13" Type="http://schemas.openxmlformats.org/officeDocument/2006/relationships/slide" Target="slide30.xml"/><Relationship Id="rId14" Type="http://schemas.openxmlformats.org/officeDocument/2006/relationships/slide" Target="slide35.xml"/><Relationship Id="rId15" Type="http://schemas.openxmlformats.org/officeDocument/2006/relationships/slide" Target="slide39.xml"/></Relationships>
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2.xml"/><Relationship Id="rId3" Type="http://schemas.openxmlformats.org/officeDocument/2006/relationships/slide" Target="slide5.xml"/><Relationship Id="rId4" Type="http://schemas.openxmlformats.org/officeDocument/2006/relationships/slide" Target="slide6.xml"/><Relationship Id="rId5" Type="http://schemas.openxmlformats.org/officeDocument/2006/relationships/slide" Target="slide7.xml"/><Relationship Id="rId6" Type="http://schemas.openxmlformats.org/officeDocument/2006/relationships/slide" Target="slide9.xml"/><Relationship Id="rId7" Type="http://schemas.openxmlformats.org/officeDocument/2006/relationships/slide" Target="slide10.xml"/><Relationship Id="rId8" Type="http://schemas.openxmlformats.org/officeDocument/2006/relationships/slide" Target="slide23.xml"/><Relationship Id="rId9" Type="http://schemas.openxmlformats.org/officeDocument/2006/relationships/slide" Target="slide25.xml"/><Relationship Id="rId10" Type="http://schemas.openxmlformats.org/officeDocument/2006/relationships/slide" Target="slide26.xml"/><Relationship Id="rId11" Type="http://schemas.openxmlformats.org/officeDocument/2006/relationships/slide" Target="slide27.xml"/><Relationship Id="rId12" Type="http://schemas.openxmlformats.org/officeDocument/2006/relationships/slide" Target="slide29.xml"/><Relationship Id="rId13" Type="http://schemas.openxmlformats.org/officeDocument/2006/relationships/slide" Target="slide30.xml"/><Relationship Id="rId14" Type="http://schemas.openxmlformats.org/officeDocument/2006/relationships/slide" Target="slide35.xml"/><Relationship Id="rId15" Type="http://schemas.openxmlformats.org/officeDocument/2006/relationships/slide" Target="slide39.xml"/></Relationships>
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2.xml"/><Relationship Id="rId3" Type="http://schemas.openxmlformats.org/officeDocument/2006/relationships/slide" Target="slide5.xml"/><Relationship Id="rId4" Type="http://schemas.openxmlformats.org/officeDocument/2006/relationships/slide" Target="slide6.xml"/><Relationship Id="rId5" Type="http://schemas.openxmlformats.org/officeDocument/2006/relationships/slide" Target="slide7.xml"/><Relationship Id="rId6" Type="http://schemas.openxmlformats.org/officeDocument/2006/relationships/slide" Target="slide9.xml"/><Relationship Id="rId7" Type="http://schemas.openxmlformats.org/officeDocument/2006/relationships/slide" Target="slide10.xml"/><Relationship Id="rId8" Type="http://schemas.openxmlformats.org/officeDocument/2006/relationships/slide" Target="slide23.xml"/><Relationship Id="rId9" Type="http://schemas.openxmlformats.org/officeDocument/2006/relationships/slide" Target="slide25.xml"/><Relationship Id="rId10" Type="http://schemas.openxmlformats.org/officeDocument/2006/relationships/slide" Target="slide26.xml"/><Relationship Id="rId11" Type="http://schemas.openxmlformats.org/officeDocument/2006/relationships/slide" Target="slide27.xml"/><Relationship Id="rId12" Type="http://schemas.openxmlformats.org/officeDocument/2006/relationships/slide" Target="slide29.xml"/><Relationship Id="rId13" Type="http://schemas.openxmlformats.org/officeDocument/2006/relationships/slide" Target="slide30.xml"/><Relationship Id="rId14" Type="http://schemas.openxmlformats.org/officeDocument/2006/relationships/slide" Target="slide35.xml"/><Relationship Id="rId15" Type="http://schemas.openxmlformats.org/officeDocument/2006/relationships/slide" Target="slide39.xml"/></Relationships>
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2.xml"/><Relationship Id="rId3" Type="http://schemas.openxmlformats.org/officeDocument/2006/relationships/slide" Target="slide5.xml"/><Relationship Id="rId4" Type="http://schemas.openxmlformats.org/officeDocument/2006/relationships/slide" Target="slide6.xml"/><Relationship Id="rId5" Type="http://schemas.openxmlformats.org/officeDocument/2006/relationships/slide" Target="slide7.xml"/><Relationship Id="rId6" Type="http://schemas.openxmlformats.org/officeDocument/2006/relationships/slide" Target="slide9.xml"/><Relationship Id="rId7" Type="http://schemas.openxmlformats.org/officeDocument/2006/relationships/slide" Target="slide10.xml"/><Relationship Id="rId8" Type="http://schemas.openxmlformats.org/officeDocument/2006/relationships/slide" Target="slide23.xml"/><Relationship Id="rId9" Type="http://schemas.openxmlformats.org/officeDocument/2006/relationships/slide" Target="slide25.xml"/><Relationship Id="rId10" Type="http://schemas.openxmlformats.org/officeDocument/2006/relationships/slide" Target="slide26.xml"/><Relationship Id="rId11" Type="http://schemas.openxmlformats.org/officeDocument/2006/relationships/slide" Target="slide27.xml"/><Relationship Id="rId12" Type="http://schemas.openxmlformats.org/officeDocument/2006/relationships/slide" Target="slide29.xml"/><Relationship Id="rId13" Type="http://schemas.openxmlformats.org/officeDocument/2006/relationships/slide" Target="slide30.xml"/><Relationship Id="rId14" Type="http://schemas.openxmlformats.org/officeDocument/2006/relationships/slide" Target="slide35.xml"/><Relationship Id="rId15" Type="http://schemas.openxmlformats.org/officeDocument/2006/relationships/slide" Target="slide39.xml"/></Relationships>
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2.xml"/><Relationship Id="rId3" Type="http://schemas.openxmlformats.org/officeDocument/2006/relationships/slide" Target="slide5.xml"/><Relationship Id="rId4" Type="http://schemas.openxmlformats.org/officeDocument/2006/relationships/slide" Target="slide6.xml"/><Relationship Id="rId5" Type="http://schemas.openxmlformats.org/officeDocument/2006/relationships/slide" Target="slide7.xml"/><Relationship Id="rId6" Type="http://schemas.openxmlformats.org/officeDocument/2006/relationships/slide" Target="slide9.xml"/><Relationship Id="rId7" Type="http://schemas.openxmlformats.org/officeDocument/2006/relationships/slide" Target="slide10.xml"/><Relationship Id="rId8" Type="http://schemas.openxmlformats.org/officeDocument/2006/relationships/slide" Target="slide23.xml"/><Relationship Id="rId9" Type="http://schemas.openxmlformats.org/officeDocument/2006/relationships/slide" Target="slide25.xml"/><Relationship Id="rId10" Type="http://schemas.openxmlformats.org/officeDocument/2006/relationships/slide" Target="slide26.xml"/><Relationship Id="rId11" Type="http://schemas.openxmlformats.org/officeDocument/2006/relationships/slide" Target="slide27.xml"/><Relationship Id="rId12" Type="http://schemas.openxmlformats.org/officeDocument/2006/relationships/slide" Target="slide29.xml"/><Relationship Id="rId13" Type="http://schemas.openxmlformats.org/officeDocument/2006/relationships/slide" Target="slide30.xml"/><Relationship Id="rId14" Type="http://schemas.openxmlformats.org/officeDocument/2006/relationships/slide" Target="slide35.xml"/><Relationship Id="rId15" Type="http://schemas.openxmlformats.org/officeDocument/2006/relationships/slide" Target="slide39.xml"/></Relationships>
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2.xml"/><Relationship Id="rId3" Type="http://schemas.openxmlformats.org/officeDocument/2006/relationships/slide" Target="slide5.xml"/><Relationship Id="rId4" Type="http://schemas.openxmlformats.org/officeDocument/2006/relationships/slide" Target="slide6.xml"/><Relationship Id="rId5" Type="http://schemas.openxmlformats.org/officeDocument/2006/relationships/slide" Target="slide7.xml"/><Relationship Id="rId6" Type="http://schemas.openxmlformats.org/officeDocument/2006/relationships/slide" Target="slide9.xml"/><Relationship Id="rId7" Type="http://schemas.openxmlformats.org/officeDocument/2006/relationships/slide" Target="slide10.xml"/><Relationship Id="rId8" Type="http://schemas.openxmlformats.org/officeDocument/2006/relationships/slide" Target="slide23.xml"/><Relationship Id="rId9" Type="http://schemas.openxmlformats.org/officeDocument/2006/relationships/slide" Target="slide25.xml"/><Relationship Id="rId10" Type="http://schemas.openxmlformats.org/officeDocument/2006/relationships/slide" Target="slide26.xml"/><Relationship Id="rId11" Type="http://schemas.openxmlformats.org/officeDocument/2006/relationships/slide" Target="slide27.xml"/><Relationship Id="rId12" Type="http://schemas.openxmlformats.org/officeDocument/2006/relationships/slide" Target="slide29.xml"/><Relationship Id="rId13" Type="http://schemas.openxmlformats.org/officeDocument/2006/relationships/slide" Target="slide30.xml"/><Relationship Id="rId14" Type="http://schemas.openxmlformats.org/officeDocument/2006/relationships/slide" Target="slide35.xml"/><Relationship Id="rId15" Type="http://schemas.openxmlformats.org/officeDocument/2006/relationships/slide" Target="slide39.xml"/></Relationships>
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2.xml"/><Relationship Id="rId3" Type="http://schemas.openxmlformats.org/officeDocument/2006/relationships/slide" Target="slide5.xml"/><Relationship Id="rId4" Type="http://schemas.openxmlformats.org/officeDocument/2006/relationships/slide" Target="slide6.xml"/><Relationship Id="rId5" Type="http://schemas.openxmlformats.org/officeDocument/2006/relationships/slide" Target="slide7.xml"/><Relationship Id="rId6" Type="http://schemas.openxmlformats.org/officeDocument/2006/relationships/slide" Target="slide9.xml"/><Relationship Id="rId7" Type="http://schemas.openxmlformats.org/officeDocument/2006/relationships/slide" Target="slide10.xml"/><Relationship Id="rId8" Type="http://schemas.openxmlformats.org/officeDocument/2006/relationships/slide" Target="slide23.xml"/><Relationship Id="rId9" Type="http://schemas.openxmlformats.org/officeDocument/2006/relationships/slide" Target="slide25.xml"/><Relationship Id="rId10" Type="http://schemas.openxmlformats.org/officeDocument/2006/relationships/slide" Target="slide26.xml"/><Relationship Id="rId11" Type="http://schemas.openxmlformats.org/officeDocument/2006/relationships/slide" Target="slide27.xml"/><Relationship Id="rId12" Type="http://schemas.openxmlformats.org/officeDocument/2006/relationships/slide" Target="slide29.xml"/><Relationship Id="rId13" Type="http://schemas.openxmlformats.org/officeDocument/2006/relationships/slide" Target="slide30.xml"/><Relationship Id="rId14" Type="http://schemas.openxmlformats.org/officeDocument/2006/relationships/slide" Target="slide35.xml"/><Relationship Id="rId15" Type="http://schemas.openxmlformats.org/officeDocument/2006/relationships/slide" Target="slide39.xml"/></Relationships>
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2.xml"/><Relationship Id="rId3" Type="http://schemas.openxmlformats.org/officeDocument/2006/relationships/slide" Target="slide5.xml"/><Relationship Id="rId4" Type="http://schemas.openxmlformats.org/officeDocument/2006/relationships/slide" Target="slide6.xml"/><Relationship Id="rId5" Type="http://schemas.openxmlformats.org/officeDocument/2006/relationships/slide" Target="slide7.xml"/><Relationship Id="rId6" Type="http://schemas.openxmlformats.org/officeDocument/2006/relationships/slide" Target="slide9.xml"/><Relationship Id="rId7" Type="http://schemas.openxmlformats.org/officeDocument/2006/relationships/slide" Target="slide10.xml"/><Relationship Id="rId8" Type="http://schemas.openxmlformats.org/officeDocument/2006/relationships/slide" Target="slide23.xml"/><Relationship Id="rId9" Type="http://schemas.openxmlformats.org/officeDocument/2006/relationships/slide" Target="slide25.xml"/><Relationship Id="rId10" Type="http://schemas.openxmlformats.org/officeDocument/2006/relationships/slide" Target="slide26.xml"/><Relationship Id="rId11" Type="http://schemas.openxmlformats.org/officeDocument/2006/relationships/slide" Target="slide27.xml"/><Relationship Id="rId12" Type="http://schemas.openxmlformats.org/officeDocument/2006/relationships/slide" Target="slide29.xml"/><Relationship Id="rId13" Type="http://schemas.openxmlformats.org/officeDocument/2006/relationships/slide" Target="slide30.xml"/><Relationship Id="rId14" Type="http://schemas.openxmlformats.org/officeDocument/2006/relationships/slide" Target="slide35.xml"/><Relationship Id="rId15" Type="http://schemas.openxmlformats.org/officeDocument/2006/relationships/slide" Target="slide39.xml"/><Relationship Id="rId16" Type="http://schemas.openxmlformats.org/officeDocument/2006/relationships/image" Target="../media/image6.png"/><Relationship Id="rId17" Type="http://schemas.openxmlformats.org/officeDocument/2006/relationships/hyperlink" Target="https://www.swi-prolog.org/" TargetMode="External"/></Relationships>
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2.xml"/><Relationship Id="rId3" Type="http://schemas.openxmlformats.org/officeDocument/2006/relationships/slide" Target="slide5.xml"/><Relationship Id="rId4" Type="http://schemas.openxmlformats.org/officeDocument/2006/relationships/slide" Target="slide6.xml"/><Relationship Id="rId5" Type="http://schemas.openxmlformats.org/officeDocument/2006/relationships/slide" Target="slide7.xml"/><Relationship Id="rId6" Type="http://schemas.openxmlformats.org/officeDocument/2006/relationships/slide" Target="slide9.xml"/><Relationship Id="rId7" Type="http://schemas.openxmlformats.org/officeDocument/2006/relationships/slide" Target="slide10.xml"/><Relationship Id="rId8" Type="http://schemas.openxmlformats.org/officeDocument/2006/relationships/slide" Target="slide23.xml"/><Relationship Id="rId9" Type="http://schemas.openxmlformats.org/officeDocument/2006/relationships/slide" Target="slide25.xml"/><Relationship Id="rId10" Type="http://schemas.openxmlformats.org/officeDocument/2006/relationships/slide" Target="slide26.xml"/><Relationship Id="rId11" Type="http://schemas.openxmlformats.org/officeDocument/2006/relationships/slide" Target="slide27.xml"/><Relationship Id="rId12" Type="http://schemas.openxmlformats.org/officeDocument/2006/relationships/slide" Target="slide29.xml"/><Relationship Id="rId13" Type="http://schemas.openxmlformats.org/officeDocument/2006/relationships/slide" Target="slide30.xml"/><Relationship Id="rId14" Type="http://schemas.openxmlformats.org/officeDocument/2006/relationships/slide" Target="slide35.xml"/><Relationship Id="rId15" Type="http://schemas.openxmlformats.org/officeDocument/2006/relationships/slide" Target="slide39.xml"/></Relationships>
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2.xml"/><Relationship Id="rId3" Type="http://schemas.openxmlformats.org/officeDocument/2006/relationships/slide" Target="slide5.xml"/><Relationship Id="rId4" Type="http://schemas.openxmlformats.org/officeDocument/2006/relationships/slide" Target="slide6.xml"/><Relationship Id="rId5" Type="http://schemas.openxmlformats.org/officeDocument/2006/relationships/slide" Target="slide7.xml"/><Relationship Id="rId6" Type="http://schemas.openxmlformats.org/officeDocument/2006/relationships/slide" Target="slide9.xml"/><Relationship Id="rId7" Type="http://schemas.openxmlformats.org/officeDocument/2006/relationships/slide" Target="slide10.xml"/><Relationship Id="rId8" Type="http://schemas.openxmlformats.org/officeDocument/2006/relationships/slide" Target="slide23.xml"/><Relationship Id="rId9" Type="http://schemas.openxmlformats.org/officeDocument/2006/relationships/slide" Target="slide25.xml"/><Relationship Id="rId10" Type="http://schemas.openxmlformats.org/officeDocument/2006/relationships/slide" Target="slide26.xml"/><Relationship Id="rId11" Type="http://schemas.openxmlformats.org/officeDocument/2006/relationships/slide" Target="slide27.xml"/><Relationship Id="rId12" Type="http://schemas.openxmlformats.org/officeDocument/2006/relationships/slide" Target="slide29.xml"/><Relationship Id="rId13" Type="http://schemas.openxmlformats.org/officeDocument/2006/relationships/slide" Target="slide30.xml"/><Relationship Id="rId14" Type="http://schemas.openxmlformats.org/officeDocument/2006/relationships/slide" Target="slide35.xml"/><Relationship Id="rId15" Type="http://schemas.openxmlformats.org/officeDocument/2006/relationships/slide" Target="slide39.xml"/></Relationships>
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2.xml"/><Relationship Id="rId3" Type="http://schemas.openxmlformats.org/officeDocument/2006/relationships/slide" Target="slide5.xml"/><Relationship Id="rId4" Type="http://schemas.openxmlformats.org/officeDocument/2006/relationships/slide" Target="slide6.xml"/><Relationship Id="rId5" Type="http://schemas.openxmlformats.org/officeDocument/2006/relationships/slide" Target="slide7.xml"/><Relationship Id="rId6" Type="http://schemas.openxmlformats.org/officeDocument/2006/relationships/slide" Target="slide9.xml"/><Relationship Id="rId7" Type="http://schemas.openxmlformats.org/officeDocument/2006/relationships/slide" Target="slide10.xml"/><Relationship Id="rId8" Type="http://schemas.openxmlformats.org/officeDocument/2006/relationships/slide" Target="slide23.xml"/><Relationship Id="rId9" Type="http://schemas.openxmlformats.org/officeDocument/2006/relationships/slide" Target="slide25.xml"/><Relationship Id="rId10" Type="http://schemas.openxmlformats.org/officeDocument/2006/relationships/slide" Target="slide26.xml"/><Relationship Id="rId11" Type="http://schemas.openxmlformats.org/officeDocument/2006/relationships/slide" Target="slide27.xml"/><Relationship Id="rId12" Type="http://schemas.openxmlformats.org/officeDocument/2006/relationships/slide" Target="slide29.xml"/><Relationship Id="rId13" Type="http://schemas.openxmlformats.org/officeDocument/2006/relationships/slide" Target="slide30.xml"/><Relationship Id="rId14" Type="http://schemas.openxmlformats.org/officeDocument/2006/relationships/slide" Target="slide35.xml"/><Relationship Id="rId15" Type="http://schemas.openxmlformats.org/officeDocument/2006/relationships/slide" Target="slide39.xml"/></Relationships>
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2.xml"/><Relationship Id="rId3" Type="http://schemas.openxmlformats.org/officeDocument/2006/relationships/slide" Target="slide5.xml"/><Relationship Id="rId4" Type="http://schemas.openxmlformats.org/officeDocument/2006/relationships/slide" Target="slide6.xml"/><Relationship Id="rId5" Type="http://schemas.openxmlformats.org/officeDocument/2006/relationships/slide" Target="slide7.xml"/><Relationship Id="rId6" Type="http://schemas.openxmlformats.org/officeDocument/2006/relationships/slide" Target="slide9.xml"/><Relationship Id="rId7" Type="http://schemas.openxmlformats.org/officeDocument/2006/relationships/slide" Target="slide10.xml"/><Relationship Id="rId8" Type="http://schemas.openxmlformats.org/officeDocument/2006/relationships/slide" Target="slide23.xml"/><Relationship Id="rId9" Type="http://schemas.openxmlformats.org/officeDocument/2006/relationships/slide" Target="slide25.xml"/><Relationship Id="rId10" Type="http://schemas.openxmlformats.org/officeDocument/2006/relationships/slide" Target="slide26.xml"/><Relationship Id="rId11" Type="http://schemas.openxmlformats.org/officeDocument/2006/relationships/slide" Target="slide27.xml"/><Relationship Id="rId12" Type="http://schemas.openxmlformats.org/officeDocument/2006/relationships/slide" Target="slide29.xml"/><Relationship Id="rId13" Type="http://schemas.openxmlformats.org/officeDocument/2006/relationships/slide" Target="slide30.xml"/><Relationship Id="rId14" Type="http://schemas.openxmlformats.org/officeDocument/2006/relationships/slide" Target="slide35.xml"/><Relationship Id="rId15" Type="http://schemas.openxmlformats.org/officeDocument/2006/relationships/slide" Target="slide39.xml"/></Relationships>
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2.xml"/><Relationship Id="rId3" Type="http://schemas.openxmlformats.org/officeDocument/2006/relationships/slide" Target="slide5.xml"/><Relationship Id="rId4" Type="http://schemas.openxmlformats.org/officeDocument/2006/relationships/slide" Target="slide6.xml"/><Relationship Id="rId5" Type="http://schemas.openxmlformats.org/officeDocument/2006/relationships/slide" Target="slide7.xml"/><Relationship Id="rId6" Type="http://schemas.openxmlformats.org/officeDocument/2006/relationships/slide" Target="slide9.xml"/><Relationship Id="rId7" Type="http://schemas.openxmlformats.org/officeDocument/2006/relationships/slide" Target="slide10.xml"/><Relationship Id="rId8" Type="http://schemas.openxmlformats.org/officeDocument/2006/relationships/slide" Target="slide23.xml"/><Relationship Id="rId9" Type="http://schemas.openxmlformats.org/officeDocument/2006/relationships/slide" Target="slide25.xml"/><Relationship Id="rId10" Type="http://schemas.openxmlformats.org/officeDocument/2006/relationships/slide" Target="slide26.xml"/><Relationship Id="rId11" Type="http://schemas.openxmlformats.org/officeDocument/2006/relationships/slide" Target="slide27.xml"/><Relationship Id="rId12" Type="http://schemas.openxmlformats.org/officeDocument/2006/relationships/slide" Target="slide29.xml"/><Relationship Id="rId13" Type="http://schemas.openxmlformats.org/officeDocument/2006/relationships/slide" Target="slide30.xml"/><Relationship Id="rId14" Type="http://schemas.openxmlformats.org/officeDocument/2006/relationships/slide" Target="slide35.xml"/><Relationship Id="rId15" Type="http://schemas.openxmlformats.org/officeDocument/2006/relationships/slide" Target="slide39.xml"/></Relationships>
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2.xml"/><Relationship Id="rId3" Type="http://schemas.openxmlformats.org/officeDocument/2006/relationships/slide" Target="slide5.xml"/><Relationship Id="rId4" Type="http://schemas.openxmlformats.org/officeDocument/2006/relationships/slide" Target="slide6.xml"/><Relationship Id="rId5" Type="http://schemas.openxmlformats.org/officeDocument/2006/relationships/slide" Target="slide7.xml"/><Relationship Id="rId6" Type="http://schemas.openxmlformats.org/officeDocument/2006/relationships/slide" Target="slide9.xml"/><Relationship Id="rId7" Type="http://schemas.openxmlformats.org/officeDocument/2006/relationships/slide" Target="slide10.xml"/><Relationship Id="rId8" Type="http://schemas.openxmlformats.org/officeDocument/2006/relationships/slide" Target="slide23.xml"/><Relationship Id="rId9" Type="http://schemas.openxmlformats.org/officeDocument/2006/relationships/slide" Target="slide25.xml"/><Relationship Id="rId10" Type="http://schemas.openxmlformats.org/officeDocument/2006/relationships/slide" Target="slide26.xml"/><Relationship Id="rId11" Type="http://schemas.openxmlformats.org/officeDocument/2006/relationships/slide" Target="slide27.xml"/><Relationship Id="rId12" Type="http://schemas.openxmlformats.org/officeDocument/2006/relationships/slide" Target="slide29.xml"/><Relationship Id="rId13" Type="http://schemas.openxmlformats.org/officeDocument/2006/relationships/slide" Target="slide30.xml"/><Relationship Id="rId14" Type="http://schemas.openxmlformats.org/officeDocument/2006/relationships/slide" Target="slide35.xml"/><Relationship Id="rId15" Type="http://schemas.openxmlformats.org/officeDocument/2006/relationships/slide" Target="slide39.xml"/></Relationships>
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2.xml"/><Relationship Id="rId3" Type="http://schemas.openxmlformats.org/officeDocument/2006/relationships/slide" Target="slide5.xml"/><Relationship Id="rId4" Type="http://schemas.openxmlformats.org/officeDocument/2006/relationships/slide" Target="slide6.xml"/><Relationship Id="rId5" Type="http://schemas.openxmlformats.org/officeDocument/2006/relationships/slide" Target="slide7.xml"/><Relationship Id="rId6" Type="http://schemas.openxmlformats.org/officeDocument/2006/relationships/slide" Target="slide9.xml"/><Relationship Id="rId7" Type="http://schemas.openxmlformats.org/officeDocument/2006/relationships/slide" Target="slide10.xml"/><Relationship Id="rId8" Type="http://schemas.openxmlformats.org/officeDocument/2006/relationships/slide" Target="slide23.xml"/><Relationship Id="rId9" Type="http://schemas.openxmlformats.org/officeDocument/2006/relationships/slide" Target="slide25.xml"/><Relationship Id="rId10" Type="http://schemas.openxmlformats.org/officeDocument/2006/relationships/slide" Target="slide26.xml"/><Relationship Id="rId11" Type="http://schemas.openxmlformats.org/officeDocument/2006/relationships/slide" Target="slide27.xml"/><Relationship Id="rId12" Type="http://schemas.openxmlformats.org/officeDocument/2006/relationships/slide" Target="slide29.xml"/><Relationship Id="rId13" Type="http://schemas.openxmlformats.org/officeDocument/2006/relationships/slide" Target="slide30.xml"/><Relationship Id="rId14" Type="http://schemas.openxmlformats.org/officeDocument/2006/relationships/slide" Target="slide35.xml"/><Relationship Id="rId15" Type="http://schemas.openxmlformats.org/officeDocument/2006/relationships/slide" Target="slide39.xml"/></Relationships>
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2.xml"/><Relationship Id="rId3" Type="http://schemas.openxmlformats.org/officeDocument/2006/relationships/slide" Target="slide5.xml"/><Relationship Id="rId4" Type="http://schemas.openxmlformats.org/officeDocument/2006/relationships/slide" Target="slide6.xml"/><Relationship Id="rId5" Type="http://schemas.openxmlformats.org/officeDocument/2006/relationships/slide" Target="slide7.xml"/><Relationship Id="rId6" Type="http://schemas.openxmlformats.org/officeDocument/2006/relationships/slide" Target="slide9.xml"/><Relationship Id="rId7" Type="http://schemas.openxmlformats.org/officeDocument/2006/relationships/slide" Target="slide10.xml"/><Relationship Id="rId8" Type="http://schemas.openxmlformats.org/officeDocument/2006/relationships/slide" Target="slide23.xml"/><Relationship Id="rId9" Type="http://schemas.openxmlformats.org/officeDocument/2006/relationships/slide" Target="slide25.xml"/><Relationship Id="rId10" Type="http://schemas.openxmlformats.org/officeDocument/2006/relationships/slide" Target="slide26.xml"/><Relationship Id="rId11" Type="http://schemas.openxmlformats.org/officeDocument/2006/relationships/slide" Target="slide27.xml"/><Relationship Id="rId12" Type="http://schemas.openxmlformats.org/officeDocument/2006/relationships/slide" Target="slide29.xml"/><Relationship Id="rId13" Type="http://schemas.openxmlformats.org/officeDocument/2006/relationships/slide" Target="slide30.xml"/><Relationship Id="rId14" Type="http://schemas.openxmlformats.org/officeDocument/2006/relationships/slide" Target="slide35.xml"/><Relationship Id="rId15" Type="http://schemas.openxmlformats.org/officeDocument/2006/relationships/slide" Target="slide39.xml"/></Relationships>
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2.xml"/><Relationship Id="rId3" Type="http://schemas.openxmlformats.org/officeDocument/2006/relationships/slide" Target="slide5.xml"/><Relationship Id="rId4" Type="http://schemas.openxmlformats.org/officeDocument/2006/relationships/slide" Target="slide6.xml"/><Relationship Id="rId5" Type="http://schemas.openxmlformats.org/officeDocument/2006/relationships/slide" Target="slide7.xml"/><Relationship Id="rId6" Type="http://schemas.openxmlformats.org/officeDocument/2006/relationships/slide" Target="slide9.xml"/><Relationship Id="rId7" Type="http://schemas.openxmlformats.org/officeDocument/2006/relationships/slide" Target="slide10.xml"/><Relationship Id="rId8" Type="http://schemas.openxmlformats.org/officeDocument/2006/relationships/slide" Target="slide23.xml"/><Relationship Id="rId9" Type="http://schemas.openxmlformats.org/officeDocument/2006/relationships/slide" Target="slide25.xml"/><Relationship Id="rId10" Type="http://schemas.openxmlformats.org/officeDocument/2006/relationships/slide" Target="slide26.xml"/><Relationship Id="rId11" Type="http://schemas.openxmlformats.org/officeDocument/2006/relationships/slide" Target="slide27.xml"/><Relationship Id="rId12" Type="http://schemas.openxmlformats.org/officeDocument/2006/relationships/slide" Target="slide29.xml"/><Relationship Id="rId13" Type="http://schemas.openxmlformats.org/officeDocument/2006/relationships/slide" Target="slide30.xml"/><Relationship Id="rId14" Type="http://schemas.openxmlformats.org/officeDocument/2006/relationships/slide" Target="slide35.xml"/><Relationship Id="rId15" Type="http://schemas.openxmlformats.org/officeDocument/2006/relationships/slide" Target="slide39.xml"/></Relationships>
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2.xml"/><Relationship Id="rId3" Type="http://schemas.openxmlformats.org/officeDocument/2006/relationships/slide" Target="slide5.xml"/><Relationship Id="rId4" Type="http://schemas.openxmlformats.org/officeDocument/2006/relationships/slide" Target="slide6.xml"/><Relationship Id="rId5" Type="http://schemas.openxmlformats.org/officeDocument/2006/relationships/slide" Target="slide7.xml"/><Relationship Id="rId6" Type="http://schemas.openxmlformats.org/officeDocument/2006/relationships/slide" Target="slide9.xml"/><Relationship Id="rId7" Type="http://schemas.openxmlformats.org/officeDocument/2006/relationships/slide" Target="slide10.xml"/><Relationship Id="rId8" Type="http://schemas.openxmlformats.org/officeDocument/2006/relationships/slide" Target="slide23.xml"/><Relationship Id="rId9" Type="http://schemas.openxmlformats.org/officeDocument/2006/relationships/slide" Target="slide25.xml"/><Relationship Id="rId10" Type="http://schemas.openxmlformats.org/officeDocument/2006/relationships/slide" Target="slide26.xml"/><Relationship Id="rId11" Type="http://schemas.openxmlformats.org/officeDocument/2006/relationships/slide" Target="slide27.xml"/><Relationship Id="rId12" Type="http://schemas.openxmlformats.org/officeDocument/2006/relationships/slide" Target="slide29.xml"/><Relationship Id="rId13" Type="http://schemas.openxmlformats.org/officeDocument/2006/relationships/slide" Target="slide30.xml"/><Relationship Id="rId14" Type="http://schemas.openxmlformats.org/officeDocument/2006/relationships/slide" Target="slide35.xml"/><Relationship Id="rId15" Type="http://schemas.openxmlformats.org/officeDocument/2006/relationships/slide" Target="slide39.xml"/></Relationships>
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2.xml"/><Relationship Id="rId3" Type="http://schemas.openxmlformats.org/officeDocument/2006/relationships/slide" Target="slide5.xml"/><Relationship Id="rId4" Type="http://schemas.openxmlformats.org/officeDocument/2006/relationships/slide" Target="slide6.xml"/><Relationship Id="rId5" Type="http://schemas.openxmlformats.org/officeDocument/2006/relationships/slide" Target="slide7.xml"/><Relationship Id="rId6" Type="http://schemas.openxmlformats.org/officeDocument/2006/relationships/slide" Target="slide9.xml"/><Relationship Id="rId7" Type="http://schemas.openxmlformats.org/officeDocument/2006/relationships/slide" Target="slide10.xml"/><Relationship Id="rId8" Type="http://schemas.openxmlformats.org/officeDocument/2006/relationships/slide" Target="slide23.xml"/><Relationship Id="rId9" Type="http://schemas.openxmlformats.org/officeDocument/2006/relationships/slide" Target="slide25.xml"/><Relationship Id="rId10" Type="http://schemas.openxmlformats.org/officeDocument/2006/relationships/slide" Target="slide26.xml"/><Relationship Id="rId11" Type="http://schemas.openxmlformats.org/officeDocument/2006/relationships/slide" Target="slide27.xml"/><Relationship Id="rId12" Type="http://schemas.openxmlformats.org/officeDocument/2006/relationships/slide" Target="slide29.xml"/><Relationship Id="rId13" Type="http://schemas.openxmlformats.org/officeDocument/2006/relationships/slide" Target="slide30.xml"/><Relationship Id="rId14" Type="http://schemas.openxmlformats.org/officeDocument/2006/relationships/slide" Target="slide35.xml"/><Relationship Id="rId15" Type="http://schemas.openxmlformats.org/officeDocument/2006/relationships/slide" Target="slide39.xml"/></Relationships>
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2.xml"/><Relationship Id="rId3" Type="http://schemas.openxmlformats.org/officeDocument/2006/relationships/slide" Target="slide5.xml"/><Relationship Id="rId4" Type="http://schemas.openxmlformats.org/officeDocument/2006/relationships/slide" Target="slide6.xml"/><Relationship Id="rId5" Type="http://schemas.openxmlformats.org/officeDocument/2006/relationships/slide" Target="slide7.xml"/><Relationship Id="rId6" Type="http://schemas.openxmlformats.org/officeDocument/2006/relationships/slide" Target="slide9.xml"/><Relationship Id="rId7" Type="http://schemas.openxmlformats.org/officeDocument/2006/relationships/slide" Target="slide10.xml"/><Relationship Id="rId8" Type="http://schemas.openxmlformats.org/officeDocument/2006/relationships/slide" Target="slide23.xml"/><Relationship Id="rId9" Type="http://schemas.openxmlformats.org/officeDocument/2006/relationships/slide" Target="slide25.xml"/><Relationship Id="rId10" Type="http://schemas.openxmlformats.org/officeDocument/2006/relationships/slide" Target="slide26.xml"/><Relationship Id="rId11" Type="http://schemas.openxmlformats.org/officeDocument/2006/relationships/slide" Target="slide27.xml"/><Relationship Id="rId12" Type="http://schemas.openxmlformats.org/officeDocument/2006/relationships/slide" Target="slide29.xml"/><Relationship Id="rId13" Type="http://schemas.openxmlformats.org/officeDocument/2006/relationships/slide" Target="slide30.xml"/><Relationship Id="rId14" Type="http://schemas.openxmlformats.org/officeDocument/2006/relationships/slide" Target="slide35.xml"/><Relationship Id="rId15" Type="http://schemas.openxmlformats.org/officeDocument/2006/relationships/slide" Target="slide39.xml"/></Relationships>
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2.xml"/><Relationship Id="rId3" Type="http://schemas.openxmlformats.org/officeDocument/2006/relationships/slide" Target="slide5.xml"/><Relationship Id="rId4" Type="http://schemas.openxmlformats.org/officeDocument/2006/relationships/slide" Target="slide6.xml"/><Relationship Id="rId5" Type="http://schemas.openxmlformats.org/officeDocument/2006/relationships/slide" Target="slide7.xml"/><Relationship Id="rId6" Type="http://schemas.openxmlformats.org/officeDocument/2006/relationships/slide" Target="slide9.xml"/><Relationship Id="rId7" Type="http://schemas.openxmlformats.org/officeDocument/2006/relationships/slide" Target="slide10.xml"/><Relationship Id="rId8" Type="http://schemas.openxmlformats.org/officeDocument/2006/relationships/slide" Target="slide23.xml"/><Relationship Id="rId9" Type="http://schemas.openxmlformats.org/officeDocument/2006/relationships/slide" Target="slide25.xml"/><Relationship Id="rId10" Type="http://schemas.openxmlformats.org/officeDocument/2006/relationships/slide" Target="slide26.xml"/><Relationship Id="rId11" Type="http://schemas.openxmlformats.org/officeDocument/2006/relationships/slide" Target="slide27.xml"/><Relationship Id="rId12" Type="http://schemas.openxmlformats.org/officeDocument/2006/relationships/slide" Target="slide29.xml"/><Relationship Id="rId13" Type="http://schemas.openxmlformats.org/officeDocument/2006/relationships/slide" Target="slide30.xml"/><Relationship Id="rId14" Type="http://schemas.openxmlformats.org/officeDocument/2006/relationships/slide" Target="slide35.xml"/><Relationship Id="rId15" Type="http://schemas.openxmlformats.org/officeDocument/2006/relationships/slide" Target="slide39.xml"/><Relationship Id="rId16" Type="http://schemas.openxmlformats.org/officeDocument/2006/relationships/image" Target="../media/image7.jpg"/></Relationships>
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2.xml"/><Relationship Id="rId3" Type="http://schemas.openxmlformats.org/officeDocument/2006/relationships/slide" Target="slide5.xml"/><Relationship Id="rId4" Type="http://schemas.openxmlformats.org/officeDocument/2006/relationships/slide" Target="slide6.xml"/><Relationship Id="rId5" Type="http://schemas.openxmlformats.org/officeDocument/2006/relationships/slide" Target="slide7.xml"/><Relationship Id="rId6" Type="http://schemas.openxmlformats.org/officeDocument/2006/relationships/slide" Target="slide9.xml"/><Relationship Id="rId7" Type="http://schemas.openxmlformats.org/officeDocument/2006/relationships/slide" Target="slide10.xml"/><Relationship Id="rId8" Type="http://schemas.openxmlformats.org/officeDocument/2006/relationships/slide" Target="slide23.xml"/><Relationship Id="rId9" Type="http://schemas.openxmlformats.org/officeDocument/2006/relationships/slide" Target="slide25.xml"/><Relationship Id="rId10" Type="http://schemas.openxmlformats.org/officeDocument/2006/relationships/slide" Target="slide26.xml"/><Relationship Id="rId11" Type="http://schemas.openxmlformats.org/officeDocument/2006/relationships/slide" Target="slide27.xml"/><Relationship Id="rId12" Type="http://schemas.openxmlformats.org/officeDocument/2006/relationships/slide" Target="slide29.xml"/><Relationship Id="rId13" Type="http://schemas.openxmlformats.org/officeDocument/2006/relationships/slide" Target="slide30.xml"/><Relationship Id="rId14" Type="http://schemas.openxmlformats.org/officeDocument/2006/relationships/slide" Target="slide35.xml"/><Relationship Id="rId15" Type="http://schemas.openxmlformats.org/officeDocument/2006/relationships/slide" Target="slide39.xml"/><Relationship Id="rId16" Type="http://schemas.openxmlformats.org/officeDocument/2006/relationships/image" Target="../media/image7.jpg"/><Relationship Id="rId17" Type="http://schemas.openxmlformats.org/officeDocument/2006/relationships/hyperlink" Target="https://hackreason.aisutd.org/" TargetMode="External"/></Relationships>
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2.xml"/><Relationship Id="rId3" Type="http://schemas.openxmlformats.org/officeDocument/2006/relationships/slide" Target="slide5.xml"/><Relationship Id="rId4" Type="http://schemas.openxmlformats.org/officeDocument/2006/relationships/slide" Target="slide6.xml"/><Relationship Id="rId5" Type="http://schemas.openxmlformats.org/officeDocument/2006/relationships/slide" Target="slide7.xml"/><Relationship Id="rId6" Type="http://schemas.openxmlformats.org/officeDocument/2006/relationships/slide" Target="slide9.xml"/><Relationship Id="rId7" Type="http://schemas.openxmlformats.org/officeDocument/2006/relationships/slide" Target="slide10.xml"/><Relationship Id="rId8" Type="http://schemas.openxmlformats.org/officeDocument/2006/relationships/slide" Target="slide23.xml"/><Relationship Id="rId9" Type="http://schemas.openxmlformats.org/officeDocument/2006/relationships/slide" Target="slide25.xml"/><Relationship Id="rId10" Type="http://schemas.openxmlformats.org/officeDocument/2006/relationships/slide" Target="slide26.xml"/><Relationship Id="rId11" Type="http://schemas.openxmlformats.org/officeDocument/2006/relationships/slide" Target="slide27.xml"/><Relationship Id="rId12" Type="http://schemas.openxmlformats.org/officeDocument/2006/relationships/slide" Target="slide29.xml"/><Relationship Id="rId13" Type="http://schemas.openxmlformats.org/officeDocument/2006/relationships/slide" Target="slide30.xml"/><Relationship Id="rId14" Type="http://schemas.openxmlformats.org/officeDocument/2006/relationships/slide" Target="slide35.xml"/><Relationship Id="rId15" Type="http://schemas.openxmlformats.org/officeDocument/2006/relationships/slide" Target="slide39.xml"/></Relationships>
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2.xml"/><Relationship Id="rId3" Type="http://schemas.openxmlformats.org/officeDocument/2006/relationships/slide" Target="slide5.xml"/><Relationship Id="rId4" Type="http://schemas.openxmlformats.org/officeDocument/2006/relationships/slide" Target="slide6.xml"/><Relationship Id="rId5" Type="http://schemas.openxmlformats.org/officeDocument/2006/relationships/slide" Target="slide7.xml"/><Relationship Id="rId6" Type="http://schemas.openxmlformats.org/officeDocument/2006/relationships/slide" Target="slide9.xml"/><Relationship Id="rId7" Type="http://schemas.openxmlformats.org/officeDocument/2006/relationships/slide" Target="slide10.xml"/><Relationship Id="rId8" Type="http://schemas.openxmlformats.org/officeDocument/2006/relationships/slide" Target="slide23.xml"/><Relationship Id="rId9" Type="http://schemas.openxmlformats.org/officeDocument/2006/relationships/slide" Target="slide25.xml"/><Relationship Id="rId10" Type="http://schemas.openxmlformats.org/officeDocument/2006/relationships/slide" Target="slide26.xml"/><Relationship Id="rId11" Type="http://schemas.openxmlformats.org/officeDocument/2006/relationships/slide" Target="slide27.xml"/><Relationship Id="rId12" Type="http://schemas.openxmlformats.org/officeDocument/2006/relationships/slide" Target="slide29.xml"/><Relationship Id="rId13" Type="http://schemas.openxmlformats.org/officeDocument/2006/relationships/slide" Target="slide30.xml"/><Relationship Id="rId14" Type="http://schemas.openxmlformats.org/officeDocument/2006/relationships/slide" Target="slide35.xml"/><Relationship Id="rId15" Type="http://schemas.openxmlformats.org/officeDocument/2006/relationships/slide" Target="slide39.xml"/></Relationships>
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2.xml"/><Relationship Id="rId3" Type="http://schemas.openxmlformats.org/officeDocument/2006/relationships/slide" Target="slide5.xml"/><Relationship Id="rId4" Type="http://schemas.openxmlformats.org/officeDocument/2006/relationships/slide" Target="slide6.xml"/><Relationship Id="rId5" Type="http://schemas.openxmlformats.org/officeDocument/2006/relationships/slide" Target="slide7.xml"/><Relationship Id="rId6" Type="http://schemas.openxmlformats.org/officeDocument/2006/relationships/slide" Target="slide9.xml"/><Relationship Id="rId7" Type="http://schemas.openxmlformats.org/officeDocument/2006/relationships/slide" Target="slide10.xml"/><Relationship Id="rId8" Type="http://schemas.openxmlformats.org/officeDocument/2006/relationships/slide" Target="slide23.xml"/><Relationship Id="rId9" Type="http://schemas.openxmlformats.org/officeDocument/2006/relationships/slide" Target="slide25.xml"/><Relationship Id="rId10" Type="http://schemas.openxmlformats.org/officeDocument/2006/relationships/slide" Target="slide26.xml"/><Relationship Id="rId11" Type="http://schemas.openxmlformats.org/officeDocument/2006/relationships/slide" Target="slide27.xml"/><Relationship Id="rId12" Type="http://schemas.openxmlformats.org/officeDocument/2006/relationships/slide" Target="slide29.xml"/><Relationship Id="rId13" Type="http://schemas.openxmlformats.org/officeDocument/2006/relationships/slide" Target="slide30.xml"/><Relationship Id="rId14" Type="http://schemas.openxmlformats.org/officeDocument/2006/relationships/slide" Target="slide35.xml"/><Relationship Id="rId15" Type="http://schemas.openxmlformats.org/officeDocument/2006/relationships/slide" Target="slide39.xml"/></Relationships>
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2.xml"/><Relationship Id="rId3" Type="http://schemas.openxmlformats.org/officeDocument/2006/relationships/slide" Target="slide5.xml"/><Relationship Id="rId4" Type="http://schemas.openxmlformats.org/officeDocument/2006/relationships/slide" Target="slide6.xml"/><Relationship Id="rId5" Type="http://schemas.openxmlformats.org/officeDocument/2006/relationships/slide" Target="slide7.xml"/><Relationship Id="rId6" Type="http://schemas.openxmlformats.org/officeDocument/2006/relationships/slide" Target="slide9.xml"/><Relationship Id="rId7" Type="http://schemas.openxmlformats.org/officeDocument/2006/relationships/slide" Target="slide10.xml"/><Relationship Id="rId8" Type="http://schemas.openxmlformats.org/officeDocument/2006/relationships/slide" Target="slide23.xml"/><Relationship Id="rId9" Type="http://schemas.openxmlformats.org/officeDocument/2006/relationships/slide" Target="slide25.xml"/><Relationship Id="rId10" Type="http://schemas.openxmlformats.org/officeDocument/2006/relationships/slide" Target="slide26.xml"/><Relationship Id="rId11" Type="http://schemas.openxmlformats.org/officeDocument/2006/relationships/slide" Target="slide27.xml"/><Relationship Id="rId12" Type="http://schemas.openxmlformats.org/officeDocument/2006/relationships/slide" Target="slide29.xml"/><Relationship Id="rId13" Type="http://schemas.openxmlformats.org/officeDocument/2006/relationships/slide" Target="slide30.xml"/><Relationship Id="rId14" Type="http://schemas.openxmlformats.org/officeDocument/2006/relationships/slide" Target="slide35.xml"/><Relationship Id="rId15" Type="http://schemas.openxmlformats.org/officeDocument/2006/relationships/slide" Target="slide39.xml"/></Relationships>
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2.xml"/><Relationship Id="rId3" Type="http://schemas.openxmlformats.org/officeDocument/2006/relationships/slide" Target="slide5.xml"/><Relationship Id="rId4" Type="http://schemas.openxmlformats.org/officeDocument/2006/relationships/slide" Target="slide6.xml"/><Relationship Id="rId5" Type="http://schemas.openxmlformats.org/officeDocument/2006/relationships/slide" Target="slide7.xml"/><Relationship Id="rId6" Type="http://schemas.openxmlformats.org/officeDocument/2006/relationships/slide" Target="slide9.xml"/><Relationship Id="rId7" Type="http://schemas.openxmlformats.org/officeDocument/2006/relationships/slide" Target="slide10.xml"/><Relationship Id="rId8" Type="http://schemas.openxmlformats.org/officeDocument/2006/relationships/slide" Target="slide23.xml"/><Relationship Id="rId9" Type="http://schemas.openxmlformats.org/officeDocument/2006/relationships/slide" Target="slide25.xml"/><Relationship Id="rId10" Type="http://schemas.openxmlformats.org/officeDocument/2006/relationships/slide" Target="slide26.xml"/><Relationship Id="rId11" Type="http://schemas.openxmlformats.org/officeDocument/2006/relationships/slide" Target="slide27.xml"/><Relationship Id="rId12" Type="http://schemas.openxmlformats.org/officeDocument/2006/relationships/slide" Target="slide29.xml"/><Relationship Id="rId13" Type="http://schemas.openxmlformats.org/officeDocument/2006/relationships/slide" Target="slide30.xml"/><Relationship Id="rId14" Type="http://schemas.openxmlformats.org/officeDocument/2006/relationships/slide" Target="slide35.xml"/><Relationship Id="rId15" Type="http://schemas.openxmlformats.org/officeDocument/2006/relationships/slide" Target="slide39.xml"/><Relationship Id="rId16" Type="http://schemas.openxmlformats.org/officeDocument/2006/relationships/image" Target="../media/image5.png"/><Relationship Id="rId17" Type="http://schemas.openxmlformats.org/officeDocument/2006/relationships/hyperlink" Target="https://www.haskell.org/" TargetMode="External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540385" cy="3240405"/>
          </a:xfrm>
          <a:custGeom>
            <a:avLst/>
            <a:gdLst/>
            <a:ahLst/>
            <a:cxnLst/>
            <a:rect l="l" t="t" r="r" b="b"/>
            <a:pathLst>
              <a:path w="540385" h="3240405">
                <a:moveTo>
                  <a:pt x="540004" y="0"/>
                </a:moveTo>
                <a:lnTo>
                  <a:pt x="0" y="0"/>
                </a:lnTo>
                <a:lnTo>
                  <a:pt x="0" y="3239998"/>
                </a:lnTo>
                <a:lnTo>
                  <a:pt x="540004" y="3239998"/>
                </a:lnTo>
                <a:lnTo>
                  <a:pt x="540004" y="0"/>
                </a:lnTo>
                <a:close/>
              </a:path>
            </a:pathLst>
          </a:custGeom>
          <a:solidFill>
            <a:srgbClr val="FFCCC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546328" y="0"/>
            <a:ext cx="0" cy="3240405"/>
          </a:xfrm>
          <a:custGeom>
            <a:avLst/>
            <a:gdLst/>
            <a:ahLst/>
            <a:cxnLst/>
            <a:rect l="l" t="t" r="r" b="b"/>
            <a:pathLst>
              <a:path w="0" h="3240405">
                <a:moveTo>
                  <a:pt x="0" y="3239998"/>
                </a:moveTo>
                <a:lnTo>
                  <a:pt x="0" y="0"/>
                </a:lnTo>
              </a:path>
            </a:pathLst>
          </a:custGeom>
          <a:ln w="12649">
            <a:solidFill>
              <a:srgbClr val="FF7F7F"/>
            </a:solidFill>
          </a:ln>
        </p:spPr>
        <p:txBody>
          <a:bodyPr wrap="square" lIns="0" tIns="0" rIns="0" bIns="0" rtlCol="0"/>
          <a:lstStyle/>
          <a:p/>
        </p:txBody>
      </p:sp>
      <p:pic>
        <p:nvPicPr>
          <p:cNvPr id="4" name="object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20001" y="331330"/>
            <a:ext cx="2160079" cy="313055"/>
          </a:xfrm>
          <a:prstGeom prst="rect">
            <a:avLst/>
          </a:prstGeom>
        </p:spPr>
      </p:pic>
      <p:pic>
        <p:nvPicPr>
          <p:cNvPr id="5" name="object 5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4288799" y="127855"/>
            <a:ext cx="1132821" cy="715213"/>
          </a:xfrm>
          <a:prstGeom prst="rect">
            <a:avLst/>
          </a:prstGeom>
        </p:spPr>
      </p:pic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xfrm>
            <a:off x="1286649" y="1196898"/>
            <a:ext cx="3727450" cy="244475"/>
          </a:xfrm>
          <a:prstGeom prst="rect"/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pc="-90"/>
              <a:t>Programacio´n</a:t>
            </a:r>
            <a:r>
              <a:rPr dirty="0" spc="30"/>
              <a:t> </a:t>
            </a:r>
            <a:r>
              <a:rPr dirty="0" spc="-35"/>
              <a:t>Funcional</a:t>
            </a:r>
            <a:r>
              <a:rPr dirty="0" spc="30"/>
              <a:t> </a:t>
            </a:r>
            <a:r>
              <a:rPr dirty="0" spc="-60"/>
              <a:t>vs.</a:t>
            </a:r>
            <a:r>
              <a:rPr dirty="0" spc="185"/>
              <a:t> </a:t>
            </a:r>
            <a:r>
              <a:rPr dirty="0" spc="-35"/>
              <a:t>Programacion</a:t>
            </a:r>
            <a:r>
              <a:rPr dirty="0" spc="30"/>
              <a:t> </a:t>
            </a:r>
            <a:r>
              <a:rPr dirty="0" spc="-135"/>
              <a:t>L´ogica</a:t>
            </a:r>
          </a:p>
        </p:txBody>
      </p:sp>
      <p:sp>
        <p:nvSpPr>
          <p:cNvPr id="7" name="object 7"/>
          <p:cNvSpPr txBox="1"/>
          <p:nvPr/>
        </p:nvSpPr>
        <p:spPr>
          <a:xfrm>
            <a:off x="2110066" y="1649907"/>
            <a:ext cx="2040255" cy="47879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algn="ctr" marL="33655">
              <a:lnSpc>
                <a:spcPct val="100000"/>
              </a:lnSpc>
              <a:spcBef>
                <a:spcPts val="95"/>
              </a:spcBef>
            </a:pPr>
            <a:r>
              <a:rPr dirty="0" sz="1200" spc="-40">
                <a:latin typeface="Tahoma"/>
                <a:cs typeface="Tahoma"/>
              </a:rPr>
              <a:t>Joaq</a:t>
            </a:r>
            <a:r>
              <a:rPr dirty="0" sz="1200" spc="-225">
                <a:latin typeface="Tahoma"/>
                <a:cs typeface="Tahoma"/>
              </a:rPr>
              <a:t>u</a:t>
            </a:r>
            <a:r>
              <a:rPr dirty="0" sz="1200" spc="-505">
                <a:latin typeface="Tahoma"/>
                <a:cs typeface="Tahoma"/>
              </a:rPr>
              <a:t>´</a:t>
            </a:r>
            <a:r>
              <a:rPr dirty="0" sz="1200" spc="-35">
                <a:latin typeface="Tahoma"/>
                <a:cs typeface="Tahoma"/>
              </a:rPr>
              <a:t>ın</a:t>
            </a:r>
            <a:r>
              <a:rPr dirty="0" sz="1200" spc="15">
                <a:latin typeface="Tahoma"/>
                <a:cs typeface="Tahoma"/>
              </a:rPr>
              <a:t> </a:t>
            </a:r>
            <a:r>
              <a:rPr dirty="0" sz="1200" spc="-30">
                <a:latin typeface="Tahoma"/>
                <a:cs typeface="Tahoma"/>
              </a:rPr>
              <a:t>Arias</a:t>
            </a:r>
            <a:r>
              <a:rPr dirty="0" baseline="31250" sz="1200" spc="-22">
                <a:latin typeface="Tahoma"/>
                <a:cs typeface="Tahoma"/>
              </a:rPr>
              <a:t>1</a:t>
            </a:r>
            <a:endParaRPr baseline="31250" sz="1200">
              <a:latin typeface="Tahoma"/>
              <a:cs typeface="Tahoma"/>
            </a:endParaRPr>
          </a:p>
          <a:p>
            <a:pPr algn="ctr">
              <a:lnSpc>
                <a:spcPct val="100000"/>
              </a:lnSpc>
              <a:spcBef>
                <a:spcPts val="1050"/>
              </a:spcBef>
            </a:pPr>
            <a:r>
              <a:rPr dirty="0" baseline="37037" sz="900" spc="22">
                <a:latin typeface="Tahoma"/>
                <a:cs typeface="Tahoma"/>
              </a:rPr>
              <a:t>1</a:t>
            </a:r>
            <a:r>
              <a:rPr dirty="0" sz="900" spc="15">
                <a:latin typeface="Tahoma"/>
                <a:cs typeface="Tahoma"/>
              </a:rPr>
              <a:t>CETINIA,</a:t>
            </a:r>
            <a:r>
              <a:rPr dirty="0" sz="900" spc="25">
                <a:latin typeface="Tahoma"/>
                <a:cs typeface="Tahoma"/>
              </a:rPr>
              <a:t> </a:t>
            </a:r>
            <a:r>
              <a:rPr dirty="0" sz="900" spc="-20">
                <a:latin typeface="Tahoma"/>
                <a:cs typeface="Tahoma"/>
              </a:rPr>
              <a:t>Universidad</a:t>
            </a:r>
            <a:r>
              <a:rPr dirty="0" sz="900" spc="25">
                <a:latin typeface="Tahoma"/>
                <a:cs typeface="Tahoma"/>
              </a:rPr>
              <a:t> </a:t>
            </a:r>
            <a:r>
              <a:rPr dirty="0" sz="900" spc="-20">
                <a:latin typeface="Tahoma"/>
                <a:cs typeface="Tahoma"/>
              </a:rPr>
              <a:t>Rey</a:t>
            </a:r>
            <a:r>
              <a:rPr dirty="0" sz="900" spc="30">
                <a:latin typeface="Tahoma"/>
                <a:cs typeface="Tahoma"/>
              </a:rPr>
              <a:t> </a:t>
            </a:r>
            <a:r>
              <a:rPr dirty="0" sz="900" spc="-10">
                <a:latin typeface="Tahoma"/>
                <a:cs typeface="Tahoma"/>
              </a:rPr>
              <a:t>Juan</a:t>
            </a:r>
            <a:r>
              <a:rPr dirty="0" sz="900" spc="25">
                <a:latin typeface="Tahoma"/>
                <a:cs typeface="Tahoma"/>
              </a:rPr>
              <a:t> </a:t>
            </a:r>
            <a:r>
              <a:rPr dirty="0" sz="900" spc="-20">
                <a:latin typeface="Tahoma"/>
                <a:cs typeface="Tahoma"/>
              </a:rPr>
              <a:t>Carlos</a:t>
            </a:r>
            <a:endParaRPr sz="900">
              <a:latin typeface="Tahoma"/>
              <a:cs typeface="Tahoma"/>
            </a:endParaRPr>
          </a:p>
        </p:txBody>
      </p:sp>
      <p:pic>
        <p:nvPicPr>
          <p:cNvPr id="8" name="object 8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2637142" y="2742190"/>
            <a:ext cx="826208" cy="289070"/>
          </a:xfrm>
          <a:prstGeom prst="rect">
            <a:avLst/>
          </a:prstGeom>
        </p:spPr>
      </p:pic>
      <p:sp>
        <p:nvSpPr>
          <p:cNvPr id="9" name="object 9"/>
          <p:cNvSpPr txBox="1"/>
          <p:nvPr/>
        </p:nvSpPr>
        <p:spPr>
          <a:xfrm>
            <a:off x="3505237" y="2711729"/>
            <a:ext cx="1990725" cy="411480"/>
          </a:xfrm>
          <a:prstGeom prst="rect">
            <a:avLst/>
          </a:prstGeom>
        </p:spPr>
        <p:txBody>
          <a:bodyPr wrap="square" lIns="0" tIns="26034" rIns="0" bIns="0" rtlCol="0" vert="horz">
            <a:spAutoFit/>
          </a:bodyPr>
          <a:lstStyle/>
          <a:p>
            <a:pPr algn="just" marL="12700" marR="5080">
              <a:lnSpc>
                <a:spcPct val="87300"/>
              </a:lnSpc>
              <a:spcBef>
                <a:spcPts val="204"/>
              </a:spcBef>
            </a:pPr>
            <a:r>
              <a:rPr dirty="0" sz="700">
                <a:solidFill>
                  <a:srgbClr val="AAB1AB"/>
                </a:solidFill>
                <a:latin typeface="Tahoma"/>
                <a:cs typeface="Tahoma"/>
              </a:rPr>
              <a:t>Copyright </a:t>
            </a:r>
            <a:r>
              <a:rPr dirty="0" sz="700" spc="15">
                <a:solidFill>
                  <a:srgbClr val="AAB1AB"/>
                </a:solidFill>
                <a:latin typeface="Tahoma"/>
                <a:cs typeface="Tahoma"/>
              </a:rPr>
              <a:t>(c) </a:t>
            </a:r>
            <a:r>
              <a:rPr dirty="0" sz="700" spc="-15">
                <a:solidFill>
                  <a:srgbClr val="AAB1AB"/>
                </a:solidFill>
                <a:latin typeface="Tahoma"/>
                <a:cs typeface="Tahoma"/>
              </a:rPr>
              <a:t>2022 </a:t>
            </a:r>
            <a:r>
              <a:rPr dirty="0" sz="700" spc="-45">
                <a:solidFill>
                  <a:srgbClr val="AAB1AB"/>
                </a:solidFill>
                <a:latin typeface="Tahoma"/>
                <a:cs typeface="Tahoma"/>
              </a:rPr>
              <a:t>Joaqu´ın </a:t>
            </a:r>
            <a:r>
              <a:rPr dirty="0" sz="700" spc="5">
                <a:solidFill>
                  <a:srgbClr val="AAB1AB"/>
                </a:solidFill>
                <a:latin typeface="Tahoma"/>
                <a:cs typeface="Tahoma"/>
              </a:rPr>
              <a:t>Arias. </a:t>
            </a:r>
            <a:r>
              <a:rPr dirty="0" sz="700">
                <a:solidFill>
                  <a:srgbClr val="AAB1AB"/>
                </a:solidFill>
                <a:latin typeface="Tahoma"/>
                <a:cs typeface="Tahoma"/>
              </a:rPr>
              <a:t>Este </a:t>
            </a:r>
            <a:r>
              <a:rPr dirty="0" sz="700" spc="-15">
                <a:solidFill>
                  <a:srgbClr val="AAB1AB"/>
                </a:solidFill>
                <a:latin typeface="Tahoma"/>
                <a:cs typeface="Tahoma"/>
              </a:rPr>
              <a:t>obra </a:t>
            </a:r>
            <a:r>
              <a:rPr dirty="0" sz="700" spc="-90">
                <a:solidFill>
                  <a:srgbClr val="AAB1AB"/>
                </a:solidFill>
                <a:latin typeface="Tahoma"/>
                <a:cs typeface="Tahoma"/>
              </a:rPr>
              <a:t>est´a </a:t>
            </a:r>
            <a:r>
              <a:rPr dirty="0" sz="700" spc="-85">
                <a:solidFill>
                  <a:srgbClr val="AAB1AB"/>
                </a:solidFill>
                <a:latin typeface="Tahoma"/>
                <a:cs typeface="Tahoma"/>
              </a:rPr>
              <a:t> </a:t>
            </a:r>
            <a:r>
              <a:rPr dirty="0" sz="700" spc="-10">
                <a:solidFill>
                  <a:srgbClr val="AAB1AB"/>
                </a:solidFill>
                <a:latin typeface="Tahoma"/>
                <a:cs typeface="Tahoma"/>
              </a:rPr>
              <a:t>bajo </a:t>
            </a:r>
            <a:r>
              <a:rPr dirty="0" sz="700">
                <a:solidFill>
                  <a:srgbClr val="AAB1AB"/>
                </a:solidFill>
                <a:latin typeface="Tahoma"/>
                <a:cs typeface="Tahoma"/>
              </a:rPr>
              <a:t>la licencia </a:t>
            </a:r>
            <a:r>
              <a:rPr dirty="0" sz="700" spc="50">
                <a:solidFill>
                  <a:srgbClr val="FF9999"/>
                </a:solidFill>
                <a:latin typeface="Tahoma"/>
                <a:cs typeface="Tahoma"/>
                <a:hlinkClick r:id="rId5"/>
              </a:rPr>
              <a:t>CC BY-SA </a:t>
            </a:r>
            <a:r>
              <a:rPr dirty="0" sz="700" spc="-15">
                <a:solidFill>
                  <a:srgbClr val="FF9999"/>
                </a:solidFill>
                <a:latin typeface="Tahoma"/>
                <a:cs typeface="Tahoma"/>
                <a:hlinkClick r:id="rId5"/>
              </a:rPr>
              <a:t>4.0</a:t>
            </a:r>
            <a:r>
              <a:rPr dirty="0" sz="700" spc="-15">
                <a:solidFill>
                  <a:srgbClr val="AAB1AB"/>
                </a:solidFill>
                <a:latin typeface="Tahoma"/>
                <a:cs typeface="Tahoma"/>
                <a:hlinkClick r:id="rId5"/>
              </a:rPr>
              <a:t>, </a:t>
            </a:r>
            <a:r>
              <a:rPr dirty="0" sz="700" spc="-5">
                <a:solidFill>
                  <a:srgbClr val="AAB1AB"/>
                </a:solidFill>
                <a:latin typeface="Tahoma"/>
                <a:cs typeface="Tahoma"/>
              </a:rPr>
              <a:t>Creative </a:t>
            </a:r>
            <a:r>
              <a:rPr dirty="0" sz="700" spc="-10">
                <a:solidFill>
                  <a:srgbClr val="AAB1AB"/>
                </a:solidFill>
                <a:latin typeface="Tahoma"/>
                <a:cs typeface="Tahoma"/>
              </a:rPr>
              <a:t>Commons </a:t>
            </a:r>
            <a:r>
              <a:rPr dirty="0" sz="700" spc="-204">
                <a:solidFill>
                  <a:srgbClr val="AAB1AB"/>
                </a:solidFill>
                <a:latin typeface="Tahoma"/>
                <a:cs typeface="Tahoma"/>
              </a:rPr>
              <a:t> </a:t>
            </a:r>
            <a:r>
              <a:rPr dirty="0" sz="700" spc="-15">
                <a:solidFill>
                  <a:srgbClr val="AAB1AB"/>
                </a:solidFill>
                <a:latin typeface="Tahoma"/>
                <a:cs typeface="Tahoma"/>
              </a:rPr>
              <a:t>Atribucio´n-CompartirIgual </a:t>
            </a:r>
            <a:r>
              <a:rPr dirty="0" sz="700" spc="-10">
                <a:solidFill>
                  <a:srgbClr val="AAB1AB"/>
                </a:solidFill>
                <a:latin typeface="Tahoma"/>
                <a:cs typeface="Tahoma"/>
              </a:rPr>
              <a:t>4.0 Internacional. </a:t>
            </a:r>
            <a:r>
              <a:rPr dirty="0" sz="700" spc="-5">
                <a:solidFill>
                  <a:srgbClr val="AAB1AB"/>
                </a:solidFill>
                <a:latin typeface="Tahoma"/>
                <a:cs typeface="Tahoma"/>
              </a:rPr>
              <a:t> </a:t>
            </a:r>
            <a:r>
              <a:rPr dirty="0" sz="700" spc="-25">
                <a:solidFill>
                  <a:srgbClr val="AAB1AB"/>
                </a:solidFill>
                <a:latin typeface="Palatino Linotype"/>
                <a:cs typeface="Palatino Linotype"/>
                <a:hlinkClick r:id="rId6" action="ppaction://hlinksldjump"/>
              </a:rPr>
              <a:t>http://hdl.handle.net/10115/20089</a:t>
            </a:r>
            <a:endParaRPr sz="700">
              <a:latin typeface="Palatino Linotype"/>
              <a:cs typeface="Palatino Linotype"/>
            </a:endParaRPr>
          </a:p>
        </p:txBody>
      </p:sp>
    </p:spTree>
  </p:cSld>
  <p:clrMapOvr>
    <a:masterClrMapping/>
  </p:clrMapOvr>
  <p:transition spd="fast">
    <p:cut thruBlk="0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5260" y="864041"/>
            <a:ext cx="464820" cy="76581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5080">
              <a:lnSpc>
                <a:spcPct val="147600"/>
              </a:lnSpc>
              <a:spcBef>
                <a:spcPts val="100"/>
              </a:spcBef>
            </a:pPr>
            <a:r>
              <a:rPr dirty="0" sz="700" spc="5">
                <a:solidFill>
                  <a:srgbClr val="FF7A7A"/>
                </a:solidFill>
                <a:latin typeface="Tahoma"/>
                <a:cs typeface="Tahoma"/>
                <a:hlinkClick r:id="rId2" action="ppaction://hlinksldjump"/>
              </a:rPr>
              <a:t>Decl</a:t>
            </a:r>
            <a:r>
              <a:rPr dirty="0" sz="700" spc="-20">
                <a:solidFill>
                  <a:srgbClr val="FF7A7A"/>
                </a:solidFill>
                <a:latin typeface="Tahoma"/>
                <a:cs typeface="Tahoma"/>
                <a:hlinkClick r:id="rId2" action="ppaction://hlinksldjump"/>
              </a:rPr>
              <a:t>a</a:t>
            </a:r>
            <a:r>
              <a:rPr dirty="0" sz="700">
                <a:solidFill>
                  <a:srgbClr val="FF7A7A"/>
                </a:solidFill>
                <a:latin typeface="Tahoma"/>
                <a:cs typeface="Tahoma"/>
                <a:hlinkClick r:id="rId2" action="ppaction://hlinksldjump"/>
              </a:rPr>
              <a:t>rativa </a:t>
            </a:r>
            <a:r>
              <a:rPr dirty="0" sz="700">
                <a:solidFill>
                  <a:srgbClr val="FF7A7A"/>
                </a:solidFill>
                <a:latin typeface="Tahoma"/>
                <a:cs typeface="Tahoma"/>
              </a:rPr>
              <a:t> </a:t>
            </a:r>
            <a:r>
              <a:rPr dirty="0" sz="700">
                <a:solidFill>
                  <a:srgbClr val="FF7A7A"/>
                </a:solidFill>
                <a:latin typeface="Tahoma"/>
                <a:cs typeface="Tahoma"/>
                <a:hlinkClick r:id="rId3" action="ppaction://hlinksldjump"/>
              </a:rPr>
              <a:t>Funcional</a:t>
            </a:r>
            <a:endParaRPr sz="700">
              <a:latin typeface="Tahoma"/>
              <a:cs typeface="Tahoma"/>
            </a:endParaRPr>
          </a:p>
          <a:p>
            <a:pPr marL="37465" marR="61594">
              <a:lnSpc>
                <a:spcPct val="110700"/>
              </a:lnSpc>
              <a:spcBef>
                <a:spcPts val="25"/>
              </a:spcBef>
            </a:pPr>
            <a:r>
              <a:rPr dirty="0" sz="500" spc="-10">
                <a:solidFill>
                  <a:srgbClr val="997A7A"/>
                </a:solidFill>
                <a:latin typeface="Tahoma"/>
                <a:cs typeface="Tahoma"/>
                <a:hlinkClick r:id="rId4" action="ppaction://hlinksldjump"/>
              </a:rPr>
              <a:t>Intr</a:t>
            </a:r>
            <a:r>
              <a:rPr dirty="0" sz="500" spc="5">
                <a:solidFill>
                  <a:srgbClr val="997A7A"/>
                </a:solidFill>
                <a:latin typeface="Tahoma"/>
                <a:cs typeface="Tahoma"/>
                <a:hlinkClick r:id="rId4" action="ppaction://hlinksldjump"/>
              </a:rPr>
              <a:t>o</a:t>
            </a:r>
            <a:r>
              <a:rPr dirty="0" sz="500">
                <a:solidFill>
                  <a:srgbClr val="997A7A"/>
                </a:solidFill>
                <a:latin typeface="Tahoma"/>
                <a:cs typeface="Tahoma"/>
                <a:hlinkClick r:id="rId4" action="ppaction://hlinksldjump"/>
              </a:rPr>
              <a:t>ducci</a:t>
            </a:r>
            <a:r>
              <a:rPr dirty="0" sz="500" spc="-10">
                <a:solidFill>
                  <a:srgbClr val="997A7A"/>
                </a:solidFill>
                <a:latin typeface="Tahoma"/>
                <a:cs typeface="Tahoma"/>
                <a:hlinkClick r:id="rId4" action="ppaction://hlinksldjump"/>
              </a:rPr>
              <a:t>o</a:t>
            </a:r>
            <a:r>
              <a:rPr dirty="0" sz="500" spc="-5">
                <a:solidFill>
                  <a:srgbClr val="997A7A"/>
                </a:solidFill>
                <a:latin typeface="Tahoma"/>
                <a:cs typeface="Tahoma"/>
                <a:hlinkClick r:id="rId4" action="ppaction://hlinksldjump"/>
              </a:rPr>
              <a:t>n </a:t>
            </a:r>
            <a:r>
              <a:rPr dirty="0" sz="500" spc="-5">
                <a:solidFill>
                  <a:srgbClr val="997A7A"/>
                </a:solidFill>
                <a:latin typeface="Tahoma"/>
                <a:cs typeface="Tahoma"/>
              </a:rPr>
              <a:t> </a:t>
            </a:r>
            <a:r>
              <a:rPr dirty="0" sz="500" spc="-10" i="1">
                <a:solidFill>
                  <a:srgbClr val="997A7A"/>
                </a:solidFill>
                <a:latin typeface="Arial"/>
                <a:cs typeface="Arial"/>
                <a:hlinkClick r:id="rId5" action="ppaction://hlinksldjump"/>
              </a:rPr>
              <a:t>λ</a:t>
            </a:r>
            <a:r>
              <a:rPr dirty="0" sz="500" spc="-10">
                <a:solidFill>
                  <a:srgbClr val="997A7A"/>
                </a:solidFill>
                <a:latin typeface="Tahoma"/>
                <a:cs typeface="Tahoma"/>
                <a:hlinkClick r:id="rId5" action="ppaction://hlinksldjump"/>
              </a:rPr>
              <a:t>-C´alculo </a:t>
            </a:r>
            <a:r>
              <a:rPr dirty="0" sz="500" spc="-5">
                <a:solidFill>
                  <a:srgbClr val="997A7A"/>
                </a:solidFill>
                <a:latin typeface="Tahoma"/>
                <a:cs typeface="Tahoma"/>
              </a:rPr>
              <a:t> </a:t>
            </a:r>
            <a:r>
              <a:rPr dirty="0" sz="500" spc="-5">
                <a:solidFill>
                  <a:srgbClr val="997A7A"/>
                </a:solidFill>
                <a:latin typeface="Tahoma"/>
                <a:cs typeface="Tahoma"/>
                <a:hlinkClick r:id="rId6" action="ppaction://hlinksldjump"/>
              </a:rPr>
              <a:t>Haskell </a:t>
            </a:r>
            <a:r>
              <a:rPr dirty="0" sz="500">
                <a:solidFill>
                  <a:srgbClr val="997A7A"/>
                </a:solidFill>
                <a:latin typeface="Tahoma"/>
                <a:cs typeface="Tahoma"/>
              </a:rPr>
              <a:t> </a:t>
            </a:r>
            <a:r>
              <a:rPr dirty="0" sz="500">
                <a:latin typeface="Tahoma"/>
                <a:cs typeface="Tahoma"/>
                <a:hlinkClick r:id="rId7" action="ppaction://hlinksldjump"/>
              </a:rPr>
              <a:t>Booleanos </a:t>
            </a:r>
            <a:r>
              <a:rPr dirty="0" sz="500" spc="5">
                <a:latin typeface="Tahoma"/>
                <a:cs typeface="Tahoma"/>
              </a:rPr>
              <a:t> </a:t>
            </a:r>
            <a:r>
              <a:rPr dirty="0" sz="500" spc="-10">
                <a:solidFill>
                  <a:srgbClr val="997A7A"/>
                </a:solidFill>
                <a:latin typeface="Tahoma"/>
                <a:cs typeface="Tahoma"/>
                <a:hlinkClick r:id="rId8" action="ppaction://hlinksldjump"/>
              </a:rPr>
              <a:t>Conclusiones</a:t>
            </a:r>
            <a:endParaRPr sz="500">
              <a:latin typeface="Tahoma"/>
              <a:cs typeface="Tahoma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5260" y="1635344"/>
            <a:ext cx="504190" cy="727710"/>
          </a:xfrm>
          <a:prstGeom prst="rect">
            <a:avLst/>
          </a:prstGeom>
        </p:spPr>
        <p:txBody>
          <a:bodyPr wrap="square" lIns="0" tIns="285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225"/>
              </a:spcBef>
            </a:pPr>
            <a:r>
              <a:rPr dirty="0" sz="700" spc="-50">
                <a:solidFill>
                  <a:srgbClr val="FF7A7A"/>
                </a:solidFill>
                <a:latin typeface="Tahoma"/>
                <a:cs typeface="Tahoma"/>
                <a:hlinkClick r:id="rId9" action="ppaction://hlinksldjump"/>
              </a:rPr>
              <a:t>L´ogica</a:t>
            </a:r>
            <a:endParaRPr sz="700">
              <a:latin typeface="Tahoma"/>
              <a:cs typeface="Tahoma"/>
            </a:endParaRPr>
          </a:p>
          <a:p>
            <a:pPr marL="37465" marR="38735">
              <a:lnSpc>
                <a:spcPct val="110700"/>
              </a:lnSpc>
              <a:spcBef>
                <a:spcPts val="25"/>
              </a:spcBef>
            </a:pPr>
            <a:r>
              <a:rPr dirty="0" sz="500" spc="-5">
                <a:solidFill>
                  <a:srgbClr val="997A7A"/>
                </a:solidFill>
                <a:latin typeface="Tahoma"/>
                <a:cs typeface="Tahoma"/>
                <a:hlinkClick r:id="rId10" action="ppaction://hlinksldjump"/>
              </a:rPr>
              <a:t>Introduccion </a:t>
            </a:r>
            <a:r>
              <a:rPr dirty="0" sz="500">
                <a:solidFill>
                  <a:srgbClr val="997A7A"/>
                </a:solidFill>
                <a:latin typeface="Tahoma"/>
                <a:cs typeface="Tahoma"/>
              </a:rPr>
              <a:t> </a:t>
            </a:r>
            <a:r>
              <a:rPr dirty="0" sz="500" spc="30">
                <a:solidFill>
                  <a:srgbClr val="997A7A"/>
                </a:solidFill>
                <a:latin typeface="Tahoma"/>
                <a:cs typeface="Tahoma"/>
                <a:hlinkClick r:id="rId11" action="ppaction://hlinksldjump"/>
              </a:rPr>
              <a:t>C</a:t>
            </a:r>
            <a:r>
              <a:rPr dirty="0" sz="500">
                <a:solidFill>
                  <a:srgbClr val="997A7A"/>
                </a:solidFill>
                <a:latin typeface="Tahoma"/>
                <a:cs typeface="Tahoma"/>
                <a:hlinkClick r:id="rId11" action="ppaction://hlinksldjump"/>
              </a:rPr>
              <a:t>l</a:t>
            </a:r>
            <a:r>
              <a:rPr dirty="0" sz="500" spc="-270">
                <a:solidFill>
                  <a:srgbClr val="997A7A"/>
                </a:solidFill>
                <a:latin typeface="Tahoma"/>
                <a:cs typeface="Tahoma"/>
                <a:hlinkClick r:id="rId11" action="ppaction://hlinksldjump"/>
              </a:rPr>
              <a:t>´</a:t>
            </a:r>
            <a:r>
              <a:rPr dirty="0" sz="500" spc="-10">
                <a:solidFill>
                  <a:srgbClr val="997A7A"/>
                </a:solidFill>
                <a:latin typeface="Tahoma"/>
                <a:cs typeface="Tahoma"/>
                <a:hlinkClick r:id="rId11" action="ppaction://hlinksldjump"/>
              </a:rPr>
              <a:t>ausulas</a:t>
            </a:r>
            <a:r>
              <a:rPr dirty="0" sz="500" spc="20">
                <a:solidFill>
                  <a:srgbClr val="997A7A"/>
                </a:solidFill>
                <a:latin typeface="Tahoma"/>
                <a:cs typeface="Tahoma"/>
                <a:hlinkClick r:id="rId11" action="ppaction://hlinksldjump"/>
              </a:rPr>
              <a:t> </a:t>
            </a:r>
            <a:r>
              <a:rPr dirty="0" sz="500" spc="15">
                <a:solidFill>
                  <a:srgbClr val="997A7A"/>
                </a:solidFill>
                <a:latin typeface="Tahoma"/>
                <a:cs typeface="Tahoma"/>
                <a:hlinkClick r:id="rId11" action="ppaction://hlinksldjump"/>
              </a:rPr>
              <a:t>H</a:t>
            </a:r>
            <a:r>
              <a:rPr dirty="0" sz="500" spc="-5">
                <a:solidFill>
                  <a:srgbClr val="997A7A"/>
                </a:solidFill>
                <a:latin typeface="Tahoma"/>
                <a:cs typeface="Tahoma"/>
                <a:hlinkClick r:id="rId11" action="ppaction://hlinksldjump"/>
              </a:rPr>
              <a:t>o</a:t>
            </a:r>
            <a:r>
              <a:rPr dirty="0" sz="500" spc="-5">
                <a:solidFill>
                  <a:srgbClr val="997A7A"/>
                </a:solidFill>
                <a:latin typeface="Tahoma"/>
                <a:cs typeface="Tahoma"/>
                <a:hlinkClick r:id="rId11" action="ppaction://hlinksldjump"/>
              </a:rPr>
              <a:t>rn </a:t>
            </a:r>
            <a:r>
              <a:rPr dirty="0" sz="500" spc="-5">
                <a:solidFill>
                  <a:srgbClr val="997A7A"/>
                </a:solidFill>
                <a:latin typeface="Tahoma"/>
                <a:cs typeface="Tahoma"/>
              </a:rPr>
              <a:t> </a:t>
            </a:r>
            <a:r>
              <a:rPr dirty="0" sz="500" spc="5">
                <a:solidFill>
                  <a:srgbClr val="997A7A"/>
                </a:solidFill>
                <a:latin typeface="Tahoma"/>
                <a:cs typeface="Tahoma"/>
                <a:hlinkClick r:id="rId12" action="ppaction://hlinksldjump"/>
              </a:rPr>
              <a:t>Prolog</a:t>
            </a:r>
            <a:endParaRPr sz="500">
              <a:latin typeface="Tahoma"/>
              <a:cs typeface="Tahoma"/>
            </a:endParaRPr>
          </a:p>
          <a:p>
            <a:pPr marL="37465">
              <a:lnSpc>
                <a:spcPct val="100000"/>
              </a:lnSpc>
              <a:spcBef>
                <a:spcPts val="65"/>
              </a:spcBef>
            </a:pPr>
            <a:r>
              <a:rPr dirty="0" sz="500" spc="-5">
                <a:solidFill>
                  <a:srgbClr val="997A7A"/>
                </a:solidFill>
                <a:latin typeface="Tahoma"/>
                <a:cs typeface="Tahoma"/>
                <a:hlinkClick r:id="rId13" action="ppaction://hlinksldjump"/>
              </a:rPr>
              <a:t>...</a:t>
            </a:r>
            <a:r>
              <a:rPr dirty="0" sz="500" spc="45">
                <a:solidFill>
                  <a:srgbClr val="997A7A"/>
                </a:solidFill>
                <a:latin typeface="Tahoma"/>
                <a:cs typeface="Tahoma"/>
                <a:hlinkClick r:id="rId13" action="ppaction://hlinksldjump"/>
              </a:rPr>
              <a:t> </a:t>
            </a:r>
            <a:r>
              <a:rPr dirty="0" sz="500" spc="-5">
                <a:solidFill>
                  <a:srgbClr val="997A7A"/>
                </a:solidFill>
                <a:latin typeface="Tahoma"/>
                <a:cs typeface="Tahoma"/>
                <a:hlinkClick r:id="rId13" action="ppaction://hlinksldjump"/>
              </a:rPr>
              <a:t>algo </a:t>
            </a:r>
            <a:r>
              <a:rPr dirty="0" sz="500" spc="-80">
                <a:solidFill>
                  <a:srgbClr val="997A7A"/>
                </a:solidFill>
                <a:latin typeface="Tahoma"/>
                <a:cs typeface="Tahoma"/>
                <a:hlinkClick r:id="rId13" action="ppaction://hlinksldjump"/>
              </a:rPr>
              <a:t>m´as</a:t>
            </a:r>
            <a:endParaRPr sz="500">
              <a:latin typeface="Tahoma"/>
              <a:cs typeface="Tahoma"/>
            </a:endParaRPr>
          </a:p>
          <a:p>
            <a:pPr marL="37465">
              <a:lnSpc>
                <a:spcPct val="100000"/>
              </a:lnSpc>
              <a:spcBef>
                <a:spcPts val="65"/>
              </a:spcBef>
            </a:pPr>
            <a:r>
              <a:rPr dirty="0" sz="500" spc="-5">
                <a:solidFill>
                  <a:srgbClr val="997A7A"/>
                </a:solidFill>
                <a:latin typeface="Tahoma"/>
                <a:cs typeface="Tahoma"/>
                <a:hlinkClick r:id="rId14" action="ppaction://hlinksldjump"/>
              </a:rPr>
              <a:t>...</a:t>
            </a:r>
            <a:r>
              <a:rPr dirty="0" sz="500" spc="45">
                <a:solidFill>
                  <a:srgbClr val="997A7A"/>
                </a:solidFill>
                <a:latin typeface="Tahoma"/>
                <a:cs typeface="Tahoma"/>
                <a:hlinkClick r:id="rId14" action="ppaction://hlinksldjump"/>
              </a:rPr>
              <a:t> </a:t>
            </a:r>
            <a:r>
              <a:rPr dirty="0" sz="500" spc="-5">
                <a:solidFill>
                  <a:srgbClr val="997A7A"/>
                </a:solidFill>
                <a:latin typeface="Tahoma"/>
                <a:cs typeface="Tahoma"/>
                <a:hlinkClick r:id="rId14" action="ppaction://hlinksldjump"/>
              </a:rPr>
              <a:t>mucho </a:t>
            </a:r>
            <a:r>
              <a:rPr dirty="0" sz="500" spc="-80">
                <a:solidFill>
                  <a:srgbClr val="997A7A"/>
                </a:solidFill>
                <a:latin typeface="Tahoma"/>
                <a:cs typeface="Tahoma"/>
                <a:hlinkClick r:id="rId14" action="ppaction://hlinksldjump"/>
              </a:rPr>
              <a:t>m´as</a:t>
            </a:r>
            <a:endParaRPr sz="500">
              <a:latin typeface="Tahoma"/>
              <a:cs typeface="Tahoma"/>
            </a:endParaRPr>
          </a:p>
          <a:p>
            <a:pPr marL="12700">
              <a:lnSpc>
                <a:spcPct val="100000"/>
              </a:lnSpc>
              <a:spcBef>
                <a:spcPts val="375"/>
              </a:spcBef>
            </a:pPr>
            <a:r>
              <a:rPr dirty="0" sz="700">
                <a:solidFill>
                  <a:srgbClr val="FF7A7A"/>
                </a:solidFill>
                <a:latin typeface="Tahoma"/>
                <a:cs typeface="Tahoma"/>
                <a:hlinkClick r:id="rId15" action="ppaction://hlinksldjump"/>
              </a:rPr>
              <a:t>HackReason</a:t>
            </a:r>
            <a:endParaRPr sz="700">
              <a:latin typeface="Tahoma"/>
              <a:cs typeface="Tahoma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546328" y="0"/>
            <a:ext cx="0" cy="3240405"/>
          </a:xfrm>
          <a:custGeom>
            <a:avLst/>
            <a:gdLst/>
            <a:ahLst/>
            <a:cxnLst/>
            <a:rect l="l" t="t" r="r" b="b"/>
            <a:pathLst>
              <a:path w="0" h="3240405">
                <a:moveTo>
                  <a:pt x="0" y="3239998"/>
                </a:moveTo>
                <a:lnTo>
                  <a:pt x="0" y="0"/>
                </a:lnTo>
              </a:path>
            </a:pathLst>
          </a:custGeom>
          <a:ln w="12649">
            <a:solidFill>
              <a:srgbClr val="FF7F7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635304" y="72527"/>
            <a:ext cx="4107815" cy="244475"/>
          </a:xfrm>
          <a:prstGeom prst="rect"/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pc="-90"/>
              <a:t>Programaci´on</a:t>
            </a:r>
            <a:r>
              <a:rPr dirty="0" spc="25"/>
              <a:t> </a:t>
            </a:r>
            <a:r>
              <a:rPr dirty="0" spc="-40"/>
              <a:t>Funcional:</a:t>
            </a:r>
            <a:r>
              <a:rPr dirty="0" spc="180"/>
              <a:t> </a:t>
            </a:r>
            <a:r>
              <a:rPr dirty="0" spc="-40"/>
              <a:t>Booleanos</a:t>
            </a:r>
            <a:r>
              <a:rPr dirty="0" spc="25"/>
              <a:t> </a:t>
            </a:r>
            <a:r>
              <a:rPr dirty="0" spc="-90"/>
              <a:t>en</a:t>
            </a:r>
            <a:r>
              <a:rPr dirty="0" spc="25"/>
              <a:t> </a:t>
            </a:r>
            <a:r>
              <a:rPr dirty="0" spc="-125"/>
              <a:t>c´alculo</a:t>
            </a:r>
            <a:r>
              <a:rPr dirty="0" spc="30"/>
              <a:t> </a:t>
            </a:r>
            <a:r>
              <a:rPr dirty="0" spc="-45"/>
              <a:t>lambda</a:t>
            </a:r>
          </a:p>
        </p:txBody>
      </p:sp>
      <p:sp>
        <p:nvSpPr>
          <p:cNvPr id="11" name="object 11"/>
          <p:cNvSpPr txBox="1"/>
          <p:nvPr/>
        </p:nvSpPr>
        <p:spPr>
          <a:xfrm>
            <a:off x="117703" y="3096123"/>
            <a:ext cx="205104" cy="8953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580"/>
              </a:lnSpc>
            </a:pPr>
            <a:r>
              <a:rPr dirty="0" sz="500" spc="-10">
                <a:solidFill>
                  <a:srgbClr val="FF0000"/>
                </a:solidFill>
                <a:latin typeface="Tahoma"/>
                <a:cs typeface="Tahoma"/>
              </a:rPr>
              <a:t>7</a:t>
            </a:r>
            <a:r>
              <a:rPr dirty="0" sz="500" spc="-20">
                <a:solidFill>
                  <a:srgbClr val="FF0000"/>
                </a:solidFill>
                <a:latin typeface="Tahoma"/>
                <a:cs typeface="Tahoma"/>
              </a:rPr>
              <a:t> </a:t>
            </a:r>
            <a:r>
              <a:rPr dirty="0" sz="500" spc="70">
                <a:solidFill>
                  <a:srgbClr val="FF0000"/>
                </a:solidFill>
                <a:latin typeface="Tahoma"/>
                <a:cs typeface="Tahoma"/>
              </a:rPr>
              <a:t>/</a:t>
            </a:r>
            <a:r>
              <a:rPr dirty="0" sz="500" spc="-15">
                <a:solidFill>
                  <a:srgbClr val="FF0000"/>
                </a:solidFill>
                <a:latin typeface="Tahoma"/>
                <a:cs typeface="Tahoma"/>
              </a:rPr>
              <a:t> </a:t>
            </a:r>
            <a:r>
              <a:rPr dirty="0" sz="500" spc="-10">
                <a:solidFill>
                  <a:srgbClr val="FF0000"/>
                </a:solidFill>
                <a:latin typeface="Tahoma"/>
                <a:cs typeface="Tahoma"/>
              </a:rPr>
              <a:t>18</a:t>
            </a:r>
            <a:endParaRPr sz="500">
              <a:latin typeface="Tahoma"/>
              <a:cs typeface="Tahoma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833831" y="694580"/>
            <a:ext cx="3632835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39065" indent="-127000">
              <a:lnSpc>
                <a:spcPct val="100000"/>
              </a:lnSpc>
              <a:spcBef>
                <a:spcPts val="95"/>
              </a:spcBef>
              <a:buClr>
                <a:srgbClr val="FF0000"/>
              </a:buClr>
              <a:buFont typeface="DejaVu Sans Condensed"/>
              <a:buChar char="•"/>
              <a:tabLst>
                <a:tab pos="139700" algn="l"/>
              </a:tabLst>
            </a:pPr>
            <a:r>
              <a:rPr dirty="0" sz="1000" spc="-20">
                <a:latin typeface="Tahoma"/>
                <a:cs typeface="Tahoma"/>
              </a:rPr>
              <a:t>Primero</a:t>
            </a:r>
            <a:r>
              <a:rPr dirty="0" sz="1000" spc="15">
                <a:latin typeface="Tahoma"/>
                <a:cs typeface="Tahoma"/>
              </a:rPr>
              <a:t> </a:t>
            </a:r>
            <a:r>
              <a:rPr dirty="0" sz="1000" spc="-40">
                <a:latin typeface="Tahoma"/>
                <a:cs typeface="Tahoma"/>
              </a:rPr>
              <a:t>implementamos</a:t>
            </a:r>
            <a:r>
              <a:rPr dirty="0" sz="1000" spc="15">
                <a:latin typeface="Tahoma"/>
                <a:cs typeface="Tahoma"/>
              </a:rPr>
              <a:t> </a:t>
            </a:r>
            <a:r>
              <a:rPr dirty="0" sz="1000" spc="-35">
                <a:latin typeface="Tahoma"/>
                <a:cs typeface="Tahoma"/>
              </a:rPr>
              <a:t>las</a:t>
            </a:r>
            <a:r>
              <a:rPr dirty="0" sz="1000" spc="20">
                <a:latin typeface="Tahoma"/>
                <a:cs typeface="Tahoma"/>
              </a:rPr>
              <a:t> </a:t>
            </a:r>
            <a:r>
              <a:rPr dirty="0" sz="1000" spc="-55">
                <a:latin typeface="Tahoma"/>
                <a:cs typeface="Tahoma"/>
              </a:rPr>
              <a:t>expresiones</a:t>
            </a:r>
            <a:r>
              <a:rPr dirty="0" sz="1000" spc="15">
                <a:latin typeface="Tahoma"/>
                <a:cs typeface="Tahoma"/>
              </a:rPr>
              <a:t> </a:t>
            </a:r>
            <a:r>
              <a:rPr dirty="0" sz="1000" spc="-45">
                <a:latin typeface="Tahoma"/>
                <a:cs typeface="Tahoma"/>
              </a:rPr>
              <a:t>If-then-else,</a:t>
            </a:r>
            <a:r>
              <a:rPr dirty="0" sz="1000" spc="15">
                <a:latin typeface="Tahoma"/>
                <a:cs typeface="Tahoma"/>
              </a:rPr>
              <a:t> </a:t>
            </a:r>
            <a:r>
              <a:rPr dirty="0" sz="1000" spc="-35">
                <a:latin typeface="Tahoma"/>
                <a:cs typeface="Tahoma"/>
              </a:rPr>
              <a:t>True</a:t>
            </a:r>
            <a:r>
              <a:rPr dirty="0" sz="1000" spc="15">
                <a:latin typeface="Tahoma"/>
                <a:cs typeface="Tahoma"/>
              </a:rPr>
              <a:t> </a:t>
            </a:r>
            <a:r>
              <a:rPr dirty="0" sz="1000" spc="-40">
                <a:latin typeface="Tahoma"/>
                <a:cs typeface="Tahoma"/>
              </a:rPr>
              <a:t>y</a:t>
            </a:r>
            <a:r>
              <a:rPr dirty="0" sz="1000" spc="20">
                <a:latin typeface="Tahoma"/>
                <a:cs typeface="Tahoma"/>
              </a:rPr>
              <a:t> </a:t>
            </a:r>
            <a:r>
              <a:rPr dirty="0" sz="1000" spc="-45">
                <a:latin typeface="Tahoma"/>
                <a:cs typeface="Tahoma"/>
              </a:rPr>
              <a:t>False:</a:t>
            </a:r>
            <a:endParaRPr sz="1000">
              <a:latin typeface="Tahoma"/>
              <a:cs typeface="Tahoma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036269" y="838116"/>
            <a:ext cx="1798320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09855" indent="-97790">
              <a:lnSpc>
                <a:spcPct val="100000"/>
              </a:lnSpc>
              <a:spcBef>
                <a:spcPts val="95"/>
              </a:spcBef>
              <a:buClr>
                <a:srgbClr val="FF0000"/>
              </a:buClr>
              <a:buFont typeface="DejaVu Serif Condensed"/>
              <a:buChar char="•"/>
              <a:tabLst>
                <a:tab pos="110489" algn="l"/>
                <a:tab pos="832485" algn="l"/>
              </a:tabLst>
            </a:pPr>
            <a:r>
              <a:rPr dirty="0" sz="900" spc="-35">
                <a:latin typeface="Tahoma"/>
                <a:cs typeface="Tahoma"/>
              </a:rPr>
              <a:t>If-then-else:	</a:t>
            </a:r>
            <a:r>
              <a:rPr dirty="0" sz="1000" spc="135" i="1">
                <a:solidFill>
                  <a:srgbClr val="0000C8"/>
                </a:solidFill>
                <a:latin typeface="Georgia"/>
                <a:cs typeface="Georgia"/>
              </a:rPr>
              <a:t>λ</a:t>
            </a:r>
            <a:r>
              <a:rPr dirty="0" sz="1000" spc="135">
                <a:solidFill>
                  <a:srgbClr val="0000C8"/>
                </a:solidFill>
                <a:latin typeface="Cambria"/>
                <a:cs typeface="Cambria"/>
              </a:rPr>
              <a:t>x.</a:t>
            </a:r>
            <a:r>
              <a:rPr dirty="0" sz="1000" spc="135" i="1">
                <a:solidFill>
                  <a:srgbClr val="0000C8"/>
                </a:solidFill>
                <a:latin typeface="Georgia"/>
                <a:cs typeface="Georgia"/>
              </a:rPr>
              <a:t>λ</a:t>
            </a:r>
            <a:r>
              <a:rPr dirty="0" sz="1000" spc="135">
                <a:solidFill>
                  <a:srgbClr val="0000C8"/>
                </a:solidFill>
                <a:latin typeface="Cambria"/>
                <a:cs typeface="Cambria"/>
              </a:rPr>
              <a:t>y.</a:t>
            </a:r>
            <a:r>
              <a:rPr dirty="0" sz="1000" spc="135" i="1">
                <a:solidFill>
                  <a:srgbClr val="0000C8"/>
                </a:solidFill>
                <a:latin typeface="Georgia"/>
                <a:cs typeface="Georgia"/>
              </a:rPr>
              <a:t>λ</a:t>
            </a:r>
            <a:r>
              <a:rPr dirty="0" sz="1000" spc="135">
                <a:solidFill>
                  <a:srgbClr val="0000C8"/>
                </a:solidFill>
                <a:latin typeface="Cambria"/>
                <a:cs typeface="Cambria"/>
              </a:rPr>
              <a:t>z.x</a:t>
            </a:r>
            <a:r>
              <a:rPr dirty="0" sz="1000" spc="275">
                <a:solidFill>
                  <a:srgbClr val="0000C8"/>
                </a:solidFill>
                <a:latin typeface="Cambria"/>
                <a:cs typeface="Cambria"/>
              </a:rPr>
              <a:t> </a:t>
            </a:r>
            <a:r>
              <a:rPr dirty="0" sz="1000" spc="15">
                <a:solidFill>
                  <a:srgbClr val="0000C8"/>
                </a:solidFill>
                <a:latin typeface="Cambria"/>
                <a:cs typeface="Cambria"/>
              </a:rPr>
              <a:t>y </a:t>
            </a:r>
            <a:r>
              <a:rPr dirty="0" sz="1000" spc="45">
                <a:solidFill>
                  <a:srgbClr val="0000C8"/>
                </a:solidFill>
                <a:latin typeface="Cambria"/>
                <a:cs typeface="Cambria"/>
              </a:rPr>
              <a:t> </a:t>
            </a:r>
            <a:r>
              <a:rPr dirty="0" sz="1000" spc="65">
                <a:solidFill>
                  <a:srgbClr val="0000C8"/>
                </a:solidFill>
                <a:latin typeface="Cambria"/>
                <a:cs typeface="Cambria"/>
              </a:rPr>
              <a:t>z</a:t>
            </a:r>
            <a:endParaRPr sz="1000">
              <a:latin typeface="Cambria"/>
              <a:cs typeface="Cambria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1036269" y="989944"/>
            <a:ext cx="376555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18110" indent="-106045">
              <a:lnSpc>
                <a:spcPct val="100000"/>
              </a:lnSpc>
              <a:spcBef>
                <a:spcPts val="95"/>
              </a:spcBef>
              <a:buClr>
                <a:srgbClr val="FF0000"/>
              </a:buClr>
              <a:buFont typeface="DejaVu Sans Condensed"/>
              <a:buChar char="•"/>
              <a:tabLst>
                <a:tab pos="118745" algn="l"/>
              </a:tabLst>
            </a:pPr>
            <a:r>
              <a:rPr dirty="0" sz="1000" spc="-45">
                <a:latin typeface="Tahoma"/>
                <a:cs typeface="Tahoma"/>
              </a:rPr>
              <a:t>true:</a:t>
            </a:r>
            <a:endParaRPr sz="1000">
              <a:latin typeface="Tahoma"/>
              <a:cs typeface="Tahoma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1036269" y="1141785"/>
            <a:ext cx="400685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18110" indent="-106045">
              <a:lnSpc>
                <a:spcPct val="100000"/>
              </a:lnSpc>
              <a:spcBef>
                <a:spcPts val="95"/>
              </a:spcBef>
              <a:buClr>
                <a:srgbClr val="FF0000"/>
              </a:buClr>
              <a:buFont typeface="DejaVu Sans Condensed"/>
              <a:buChar char="•"/>
              <a:tabLst>
                <a:tab pos="118745" algn="l"/>
              </a:tabLst>
            </a:pPr>
            <a:r>
              <a:rPr dirty="0" sz="1000" spc="-50">
                <a:latin typeface="Tahoma"/>
                <a:cs typeface="Tahoma"/>
              </a:rPr>
              <a:t>false:</a:t>
            </a:r>
            <a:endParaRPr sz="1000">
              <a:latin typeface="Tahoma"/>
              <a:cs typeface="Tahoma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1856625" y="989944"/>
            <a:ext cx="505459" cy="32956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95"/>
              </a:spcBef>
            </a:pPr>
            <a:r>
              <a:rPr dirty="0" sz="1000" spc="90" i="1">
                <a:solidFill>
                  <a:srgbClr val="0000C8"/>
                </a:solidFill>
                <a:latin typeface="Georgia"/>
                <a:cs typeface="Georgia"/>
              </a:rPr>
              <a:t>λ</a:t>
            </a:r>
            <a:r>
              <a:rPr dirty="0" sz="1000" spc="175">
                <a:solidFill>
                  <a:srgbClr val="0000C8"/>
                </a:solidFill>
                <a:latin typeface="Cambria"/>
                <a:cs typeface="Cambria"/>
              </a:rPr>
              <a:t>x.</a:t>
            </a:r>
            <a:r>
              <a:rPr dirty="0" sz="1000" spc="90" i="1">
                <a:solidFill>
                  <a:srgbClr val="0000C8"/>
                </a:solidFill>
                <a:latin typeface="Georgia"/>
                <a:cs typeface="Georgia"/>
              </a:rPr>
              <a:t>λ</a:t>
            </a:r>
            <a:r>
              <a:rPr dirty="0" sz="1000" spc="100">
                <a:solidFill>
                  <a:srgbClr val="0000C8"/>
                </a:solidFill>
                <a:latin typeface="Cambria"/>
                <a:cs typeface="Cambria"/>
              </a:rPr>
              <a:t>y.x  </a:t>
            </a:r>
            <a:r>
              <a:rPr dirty="0" sz="1000" spc="90" i="1">
                <a:solidFill>
                  <a:srgbClr val="0000C8"/>
                </a:solidFill>
                <a:latin typeface="Georgia"/>
                <a:cs typeface="Georgia"/>
              </a:rPr>
              <a:t>λ</a:t>
            </a:r>
            <a:r>
              <a:rPr dirty="0" sz="1000" spc="175">
                <a:solidFill>
                  <a:srgbClr val="0000C8"/>
                </a:solidFill>
                <a:latin typeface="Cambria"/>
                <a:cs typeface="Cambria"/>
              </a:rPr>
              <a:t>x.</a:t>
            </a:r>
            <a:r>
              <a:rPr dirty="0" sz="1000" spc="90" i="1">
                <a:solidFill>
                  <a:srgbClr val="0000C8"/>
                </a:solidFill>
                <a:latin typeface="Georgia"/>
                <a:cs typeface="Georgia"/>
              </a:rPr>
              <a:t>λ</a:t>
            </a:r>
            <a:r>
              <a:rPr dirty="0" sz="1000" spc="114">
                <a:solidFill>
                  <a:srgbClr val="0000C8"/>
                </a:solidFill>
                <a:latin typeface="Cambria"/>
                <a:cs typeface="Cambria"/>
              </a:rPr>
              <a:t>y.y</a:t>
            </a:r>
            <a:endParaRPr sz="1000">
              <a:latin typeface="Cambria"/>
              <a:cs typeface="Cambria"/>
            </a:endParaRPr>
          </a:p>
        </p:txBody>
      </p:sp>
    </p:spTree>
  </p:cSld>
  <p:clrMapOvr>
    <a:masterClrMapping/>
  </p:clrMapOvr>
  <p:transition spd="fast">
    <p:cut thruBlk="0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5260" y="864041"/>
            <a:ext cx="464820" cy="76581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5080">
              <a:lnSpc>
                <a:spcPct val="147600"/>
              </a:lnSpc>
              <a:spcBef>
                <a:spcPts val="100"/>
              </a:spcBef>
            </a:pPr>
            <a:r>
              <a:rPr dirty="0" sz="700" spc="5">
                <a:solidFill>
                  <a:srgbClr val="FF7A7A"/>
                </a:solidFill>
                <a:latin typeface="Tahoma"/>
                <a:cs typeface="Tahoma"/>
                <a:hlinkClick r:id="rId2" action="ppaction://hlinksldjump"/>
              </a:rPr>
              <a:t>Decl</a:t>
            </a:r>
            <a:r>
              <a:rPr dirty="0" sz="700" spc="-20">
                <a:solidFill>
                  <a:srgbClr val="FF7A7A"/>
                </a:solidFill>
                <a:latin typeface="Tahoma"/>
                <a:cs typeface="Tahoma"/>
                <a:hlinkClick r:id="rId2" action="ppaction://hlinksldjump"/>
              </a:rPr>
              <a:t>a</a:t>
            </a:r>
            <a:r>
              <a:rPr dirty="0" sz="700">
                <a:solidFill>
                  <a:srgbClr val="FF7A7A"/>
                </a:solidFill>
                <a:latin typeface="Tahoma"/>
                <a:cs typeface="Tahoma"/>
                <a:hlinkClick r:id="rId2" action="ppaction://hlinksldjump"/>
              </a:rPr>
              <a:t>rativa </a:t>
            </a:r>
            <a:r>
              <a:rPr dirty="0" sz="700">
                <a:solidFill>
                  <a:srgbClr val="FF7A7A"/>
                </a:solidFill>
                <a:latin typeface="Tahoma"/>
                <a:cs typeface="Tahoma"/>
              </a:rPr>
              <a:t> </a:t>
            </a:r>
            <a:r>
              <a:rPr dirty="0" sz="700">
                <a:solidFill>
                  <a:srgbClr val="FF7A7A"/>
                </a:solidFill>
                <a:latin typeface="Tahoma"/>
                <a:cs typeface="Tahoma"/>
                <a:hlinkClick r:id="rId3" action="ppaction://hlinksldjump"/>
              </a:rPr>
              <a:t>Funcional</a:t>
            </a:r>
            <a:endParaRPr sz="700">
              <a:latin typeface="Tahoma"/>
              <a:cs typeface="Tahoma"/>
            </a:endParaRPr>
          </a:p>
          <a:p>
            <a:pPr marL="37465" marR="61594">
              <a:lnSpc>
                <a:spcPct val="110700"/>
              </a:lnSpc>
              <a:spcBef>
                <a:spcPts val="25"/>
              </a:spcBef>
            </a:pPr>
            <a:r>
              <a:rPr dirty="0" sz="500" spc="-10">
                <a:solidFill>
                  <a:srgbClr val="997A7A"/>
                </a:solidFill>
                <a:latin typeface="Tahoma"/>
                <a:cs typeface="Tahoma"/>
                <a:hlinkClick r:id="rId4" action="ppaction://hlinksldjump"/>
              </a:rPr>
              <a:t>Intr</a:t>
            </a:r>
            <a:r>
              <a:rPr dirty="0" sz="500" spc="5">
                <a:solidFill>
                  <a:srgbClr val="997A7A"/>
                </a:solidFill>
                <a:latin typeface="Tahoma"/>
                <a:cs typeface="Tahoma"/>
                <a:hlinkClick r:id="rId4" action="ppaction://hlinksldjump"/>
              </a:rPr>
              <a:t>o</a:t>
            </a:r>
            <a:r>
              <a:rPr dirty="0" sz="500">
                <a:solidFill>
                  <a:srgbClr val="997A7A"/>
                </a:solidFill>
                <a:latin typeface="Tahoma"/>
                <a:cs typeface="Tahoma"/>
                <a:hlinkClick r:id="rId4" action="ppaction://hlinksldjump"/>
              </a:rPr>
              <a:t>ducci</a:t>
            </a:r>
            <a:r>
              <a:rPr dirty="0" sz="500" spc="-10">
                <a:solidFill>
                  <a:srgbClr val="997A7A"/>
                </a:solidFill>
                <a:latin typeface="Tahoma"/>
                <a:cs typeface="Tahoma"/>
                <a:hlinkClick r:id="rId4" action="ppaction://hlinksldjump"/>
              </a:rPr>
              <a:t>o</a:t>
            </a:r>
            <a:r>
              <a:rPr dirty="0" sz="500" spc="-5">
                <a:solidFill>
                  <a:srgbClr val="997A7A"/>
                </a:solidFill>
                <a:latin typeface="Tahoma"/>
                <a:cs typeface="Tahoma"/>
                <a:hlinkClick r:id="rId4" action="ppaction://hlinksldjump"/>
              </a:rPr>
              <a:t>n </a:t>
            </a:r>
            <a:r>
              <a:rPr dirty="0" sz="500" spc="-5">
                <a:solidFill>
                  <a:srgbClr val="997A7A"/>
                </a:solidFill>
                <a:latin typeface="Tahoma"/>
                <a:cs typeface="Tahoma"/>
              </a:rPr>
              <a:t> </a:t>
            </a:r>
            <a:r>
              <a:rPr dirty="0" sz="500" spc="-10" i="1">
                <a:solidFill>
                  <a:srgbClr val="997A7A"/>
                </a:solidFill>
                <a:latin typeface="Arial"/>
                <a:cs typeface="Arial"/>
                <a:hlinkClick r:id="rId5" action="ppaction://hlinksldjump"/>
              </a:rPr>
              <a:t>λ</a:t>
            </a:r>
            <a:r>
              <a:rPr dirty="0" sz="500" spc="-10">
                <a:solidFill>
                  <a:srgbClr val="997A7A"/>
                </a:solidFill>
                <a:latin typeface="Tahoma"/>
                <a:cs typeface="Tahoma"/>
                <a:hlinkClick r:id="rId5" action="ppaction://hlinksldjump"/>
              </a:rPr>
              <a:t>-C´alculo </a:t>
            </a:r>
            <a:r>
              <a:rPr dirty="0" sz="500" spc="-5">
                <a:solidFill>
                  <a:srgbClr val="997A7A"/>
                </a:solidFill>
                <a:latin typeface="Tahoma"/>
                <a:cs typeface="Tahoma"/>
              </a:rPr>
              <a:t> </a:t>
            </a:r>
            <a:r>
              <a:rPr dirty="0" sz="500" spc="-5">
                <a:solidFill>
                  <a:srgbClr val="997A7A"/>
                </a:solidFill>
                <a:latin typeface="Tahoma"/>
                <a:cs typeface="Tahoma"/>
                <a:hlinkClick r:id="rId6" action="ppaction://hlinksldjump"/>
              </a:rPr>
              <a:t>Haskell </a:t>
            </a:r>
            <a:r>
              <a:rPr dirty="0" sz="500">
                <a:solidFill>
                  <a:srgbClr val="997A7A"/>
                </a:solidFill>
                <a:latin typeface="Tahoma"/>
                <a:cs typeface="Tahoma"/>
              </a:rPr>
              <a:t> </a:t>
            </a:r>
            <a:r>
              <a:rPr dirty="0" sz="500">
                <a:latin typeface="Tahoma"/>
                <a:cs typeface="Tahoma"/>
                <a:hlinkClick r:id="rId7" action="ppaction://hlinksldjump"/>
              </a:rPr>
              <a:t>Booleanos </a:t>
            </a:r>
            <a:r>
              <a:rPr dirty="0" sz="500" spc="5">
                <a:latin typeface="Tahoma"/>
                <a:cs typeface="Tahoma"/>
              </a:rPr>
              <a:t> </a:t>
            </a:r>
            <a:r>
              <a:rPr dirty="0" sz="500" spc="-10">
                <a:solidFill>
                  <a:srgbClr val="997A7A"/>
                </a:solidFill>
                <a:latin typeface="Tahoma"/>
                <a:cs typeface="Tahoma"/>
                <a:hlinkClick r:id="rId8" action="ppaction://hlinksldjump"/>
              </a:rPr>
              <a:t>Conclusiones</a:t>
            </a:r>
            <a:endParaRPr sz="500">
              <a:latin typeface="Tahoma"/>
              <a:cs typeface="Tahoma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5260" y="1635344"/>
            <a:ext cx="470534" cy="573405"/>
          </a:xfrm>
          <a:prstGeom prst="rect">
            <a:avLst/>
          </a:prstGeom>
        </p:spPr>
        <p:txBody>
          <a:bodyPr wrap="square" lIns="0" tIns="285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225"/>
              </a:spcBef>
            </a:pPr>
            <a:r>
              <a:rPr dirty="0" sz="700" spc="-50">
                <a:solidFill>
                  <a:srgbClr val="FF7A7A"/>
                </a:solidFill>
                <a:latin typeface="Tahoma"/>
                <a:cs typeface="Tahoma"/>
                <a:hlinkClick r:id="rId9" action="ppaction://hlinksldjump"/>
              </a:rPr>
              <a:t>L´ogica</a:t>
            </a:r>
            <a:endParaRPr sz="700">
              <a:latin typeface="Tahoma"/>
              <a:cs typeface="Tahoma"/>
            </a:endParaRPr>
          </a:p>
          <a:p>
            <a:pPr marL="37465" marR="5080">
              <a:lnSpc>
                <a:spcPct val="110700"/>
              </a:lnSpc>
              <a:spcBef>
                <a:spcPts val="25"/>
              </a:spcBef>
            </a:pPr>
            <a:r>
              <a:rPr dirty="0" sz="500" spc="-5">
                <a:solidFill>
                  <a:srgbClr val="997A7A"/>
                </a:solidFill>
                <a:latin typeface="Tahoma"/>
                <a:cs typeface="Tahoma"/>
                <a:hlinkClick r:id="rId10" action="ppaction://hlinksldjump"/>
              </a:rPr>
              <a:t>Introduccion </a:t>
            </a:r>
            <a:r>
              <a:rPr dirty="0" sz="500">
                <a:solidFill>
                  <a:srgbClr val="997A7A"/>
                </a:solidFill>
                <a:latin typeface="Tahoma"/>
                <a:cs typeface="Tahoma"/>
              </a:rPr>
              <a:t> </a:t>
            </a:r>
            <a:r>
              <a:rPr dirty="0" sz="500" spc="30">
                <a:solidFill>
                  <a:srgbClr val="997A7A"/>
                </a:solidFill>
                <a:latin typeface="Tahoma"/>
                <a:cs typeface="Tahoma"/>
                <a:hlinkClick r:id="rId11" action="ppaction://hlinksldjump"/>
              </a:rPr>
              <a:t>C</a:t>
            </a:r>
            <a:r>
              <a:rPr dirty="0" sz="500">
                <a:solidFill>
                  <a:srgbClr val="997A7A"/>
                </a:solidFill>
                <a:latin typeface="Tahoma"/>
                <a:cs typeface="Tahoma"/>
                <a:hlinkClick r:id="rId11" action="ppaction://hlinksldjump"/>
              </a:rPr>
              <a:t>l</a:t>
            </a:r>
            <a:r>
              <a:rPr dirty="0" sz="500" spc="-270">
                <a:solidFill>
                  <a:srgbClr val="997A7A"/>
                </a:solidFill>
                <a:latin typeface="Tahoma"/>
                <a:cs typeface="Tahoma"/>
                <a:hlinkClick r:id="rId11" action="ppaction://hlinksldjump"/>
              </a:rPr>
              <a:t>´</a:t>
            </a:r>
            <a:r>
              <a:rPr dirty="0" sz="500" spc="-10">
                <a:solidFill>
                  <a:srgbClr val="997A7A"/>
                </a:solidFill>
                <a:latin typeface="Tahoma"/>
                <a:cs typeface="Tahoma"/>
                <a:hlinkClick r:id="rId11" action="ppaction://hlinksldjump"/>
              </a:rPr>
              <a:t>ausulas</a:t>
            </a:r>
            <a:r>
              <a:rPr dirty="0" sz="500" spc="20">
                <a:solidFill>
                  <a:srgbClr val="997A7A"/>
                </a:solidFill>
                <a:latin typeface="Tahoma"/>
                <a:cs typeface="Tahoma"/>
                <a:hlinkClick r:id="rId11" action="ppaction://hlinksldjump"/>
              </a:rPr>
              <a:t> </a:t>
            </a:r>
            <a:r>
              <a:rPr dirty="0" sz="500" spc="15">
                <a:solidFill>
                  <a:srgbClr val="997A7A"/>
                </a:solidFill>
                <a:latin typeface="Tahoma"/>
                <a:cs typeface="Tahoma"/>
                <a:hlinkClick r:id="rId11" action="ppaction://hlinksldjump"/>
              </a:rPr>
              <a:t>H</a:t>
            </a:r>
            <a:r>
              <a:rPr dirty="0" sz="500" spc="-5">
                <a:solidFill>
                  <a:srgbClr val="997A7A"/>
                </a:solidFill>
                <a:latin typeface="Tahoma"/>
                <a:cs typeface="Tahoma"/>
                <a:hlinkClick r:id="rId11" action="ppaction://hlinksldjump"/>
              </a:rPr>
              <a:t>o</a:t>
            </a:r>
            <a:r>
              <a:rPr dirty="0" sz="500" spc="-5">
                <a:solidFill>
                  <a:srgbClr val="997A7A"/>
                </a:solidFill>
                <a:latin typeface="Tahoma"/>
                <a:cs typeface="Tahoma"/>
                <a:hlinkClick r:id="rId11" action="ppaction://hlinksldjump"/>
              </a:rPr>
              <a:t>rn </a:t>
            </a:r>
            <a:r>
              <a:rPr dirty="0" sz="500" spc="-5">
                <a:solidFill>
                  <a:srgbClr val="997A7A"/>
                </a:solidFill>
                <a:latin typeface="Tahoma"/>
                <a:cs typeface="Tahoma"/>
              </a:rPr>
              <a:t> </a:t>
            </a:r>
            <a:r>
              <a:rPr dirty="0" sz="500" spc="5">
                <a:solidFill>
                  <a:srgbClr val="997A7A"/>
                </a:solidFill>
                <a:latin typeface="Tahoma"/>
                <a:cs typeface="Tahoma"/>
                <a:hlinkClick r:id="rId12" action="ppaction://hlinksldjump"/>
              </a:rPr>
              <a:t>Prolog</a:t>
            </a:r>
            <a:endParaRPr sz="500">
              <a:latin typeface="Tahoma"/>
              <a:cs typeface="Tahoma"/>
            </a:endParaRPr>
          </a:p>
          <a:p>
            <a:pPr marL="37465">
              <a:lnSpc>
                <a:spcPct val="100000"/>
              </a:lnSpc>
              <a:spcBef>
                <a:spcPts val="65"/>
              </a:spcBef>
            </a:pPr>
            <a:r>
              <a:rPr dirty="0" sz="500" spc="-5">
                <a:solidFill>
                  <a:srgbClr val="997A7A"/>
                </a:solidFill>
                <a:latin typeface="Tahoma"/>
                <a:cs typeface="Tahoma"/>
                <a:hlinkClick r:id="rId13" action="ppaction://hlinksldjump"/>
              </a:rPr>
              <a:t>...</a:t>
            </a:r>
            <a:r>
              <a:rPr dirty="0" sz="500" spc="45">
                <a:solidFill>
                  <a:srgbClr val="997A7A"/>
                </a:solidFill>
                <a:latin typeface="Tahoma"/>
                <a:cs typeface="Tahoma"/>
                <a:hlinkClick r:id="rId13" action="ppaction://hlinksldjump"/>
              </a:rPr>
              <a:t> </a:t>
            </a:r>
            <a:r>
              <a:rPr dirty="0" sz="500" spc="-5">
                <a:solidFill>
                  <a:srgbClr val="997A7A"/>
                </a:solidFill>
                <a:latin typeface="Tahoma"/>
                <a:cs typeface="Tahoma"/>
                <a:hlinkClick r:id="rId13" action="ppaction://hlinksldjump"/>
              </a:rPr>
              <a:t>algo </a:t>
            </a:r>
            <a:r>
              <a:rPr dirty="0" sz="500" spc="-80">
                <a:solidFill>
                  <a:srgbClr val="997A7A"/>
                </a:solidFill>
                <a:latin typeface="Tahoma"/>
                <a:cs typeface="Tahoma"/>
                <a:hlinkClick r:id="rId13" action="ppaction://hlinksldjump"/>
              </a:rPr>
              <a:t>m´as</a:t>
            </a:r>
            <a:endParaRPr sz="500">
              <a:latin typeface="Tahoma"/>
              <a:cs typeface="Tahoma"/>
            </a:endParaRPr>
          </a:p>
          <a:p>
            <a:pPr marL="37465">
              <a:lnSpc>
                <a:spcPct val="100000"/>
              </a:lnSpc>
              <a:spcBef>
                <a:spcPts val="65"/>
              </a:spcBef>
            </a:pPr>
            <a:r>
              <a:rPr dirty="0" sz="500" spc="-5">
                <a:solidFill>
                  <a:srgbClr val="997A7A"/>
                </a:solidFill>
                <a:latin typeface="Tahoma"/>
                <a:cs typeface="Tahoma"/>
                <a:hlinkClick r:id="rId14" action="ppaction://hlinksldjump"/>
              </a:rPr>
              <a:t>...</a:t>
            </a:r>
            <a:r>
              <a:rPr dirty="0" sz="500" spc="45">
                <a:solidFill>
                  <a:srgbClr val="997A7A"/>
                </a:solidFill>
                <a:latin typeface="Tahoma"/>
                <a:cs typeface="Tahoma"/>
                <a:hlinkClick r:id="rId14" action="ppaction://hlinksldjump"/>
              </a:rPr>
              <a:t> </a:t>
            </a:r>
            <a:r>
              <a:rPr dirty="0" sz="500" spc="-5">
                <a:solidFill>
                  <a:srgbClr val="997A7A"/>
                </a:solidFill>
                <a:latin typeface="Tahoma"/>
                <a:cs typeface="Tahoma"/>
                <a:hlinkClick r:id="rId14" action="ppaction://hlinksldjump"/>
              </a:rPr>
              <a:t>mucho </a:t>
            </a:r>
            <a:r>
              <a:rPr dirty="0" sz="500" spc="-80">
                <a:solidFill>
                  <a:srgbClr val="997A7A"/>
                </a:solidFill>
                <a:latin typeface="Tahoma"/>
                <a:cs typeface="Tahoma"/>
                <a:hlinkClick r:id="rId14" action="ppaction://hlinksldjump"/>
              </a:rPr>
              <a:t>m´as</a:t>
            </a:r>
            <a:endParaRPr sz="500">
              <a:latin typeface="Tahoma"/>
              <a:cs typeface="Tahoma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25260" y="2231087"/>
            <a:ext cx="504190" cy="1320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700">
                <a:solidFill>
                  <a:srgbClr val="FF7A7A"/>
                </a:solidFill>
                <a:latin typeface="Tahoma"/>
                <a:cs typeface="Tahoma"/>
                <a:hlinkClick r:id="rId15" action="ppaction://hlinksldjump"/>
              </a:rPr>
              <a:t>HackReason</a:t>
            </a:r>
            <a:endParaRPr sz="700">
              <a:latin typeface="Tahoma"/>
              <a:cs typeface="Tahoma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546328" y="0"/>
            <a:ext cx="0" cy="3240405"/>
          </a:xfrm>
          <a:custGeom>
            <a:avLst/>
            <a:gdLst/>
            <a:ahLst/>
            <a:cxnLst/>
            <a:rect l="l" t="t" r="r" b="b"/>
            <a:pathLst>
              <a:path w="0" h="3240405">
                <a:moveTo>
                  <a:pt x="0" y="3239998"/>
                </a:moveTo>
                <a:lnTo>
                  <a:pt x="0" y="0"/>
                </a:lnTo>
              </a:path>
            </a:pathLst>
          </a:custGeom>
          <a:ln w="12649">
            <a:solidFill>
              <a:srgbClr val="FF7F7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xfrm>
            <a:off x="635304" y="72527"/>
            <a:ext cx="4107815" cy="244475"/>
          </a:xfrm>
          <a:prstGeom prst="rect"/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pc="-90"/>
              <a:t>Programaci´on</a:t>
            </a:r>
            <a:r>
              <a:rPr dirty="0" spc="25"/>
              <a:t> </a:t>
            </a:r>
            <a:r>
              <a:rPr dirty="0" spc="-40"/>
              <a:t>Funcional:</a:t>
            </a:r>
            <a:r>
              <a:rPr dirty="0" spc="180"/>
              <a:t> </a:t>
            </a:r>
            <a:r>
              <a:rPr dirty="0" spc="-40"/>
              <a:t>Booleanos</a:t>
            </a:r>
            <a:r>
              <a:rPr dirty="0" spc="25"/>
              <a:t> </a:t>
            </a:r>
            <a:r>
              <a:rPr dirty="0" spc="-90"/>
              <a:t>en</a:t>
            </a:r>
            <a:r>
              <a:rPr dirty="0" spc="30"/>
              <a:t> </a:t>
            </a:r>
            <a:r>
              <a:rPr dirty="0" spc="-125"/>
              <a:t>c´alculo</a:t>
            </a:r>
            <a:r>
              <a:rPr dirty="0" spc="25"/>
              <a:t> </a:t>
            </a:r>
            <a:r>
              <a:rPr dirty="0" spc="-45"/>
              <a:t>lambda</a:t>
            </a:r>
          </a:p>
        </p:txBody>
      </p:sp>
      <p:sp>
        <p:nvSpPr>
          <p:cNvPr id="7" name="object 7"/>
          <p:cNvSpPr txBox="1"/>
          <p:nvPr/>
        </p:nvSpPr>
        <p:spPr>
          <a:xfrm>
            <a:off x="833831" y="694580"/>
            <a:ext cx="3632835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39065" indent="-127000">
              <a:lnSpc>
                <a:spcPct val="100000"/>
              </a:lnSpc>
              <a:spcBef>
                <a:spcPts val="95"/>
              </a:spcBef>
              <a:buClr>
                <a:srgbClr val="FF0000"/>
              </a:buClr>
              <a:buFont typeface="DejaVu Sans Condensed"/>
              <a:buChar char="•"/>
              <a:tabLst>
                <a:tab pos="139700" algn="l"/>
              </a:tabLst>
            </a:pPr>
            <a:r>
              <a:rPr dirty="0" sz="1000" spc="-20">
                <a:latin typeface="Tahoma"/>
                <a:cs typeface="Tahoma"/>
              </a:rPr>
              <a:t>Primero</a:t>
            </a:r>
            <a:r>
              <a:rPr dirty="0" sz="1000" spc="15">
                <a:latin typeface="Tahoma"/>
                <a:cs typeface="Tahoma"/>
              </a:rPr>
              <a:t> </a:t>
            </a:r>
            <a:r>
              <a:rPr dirty="0" sz="1000" spc="-40">
                <a:latin typeface="Tahoma"/>
                <a:cs typeface="Tahoma"/>
              </a:rPr>
              <a:t>implementamos</a:t>
            </a:r>
            <a:r>
              <a:rPr dirty="0" sz="1000" spc="15">
                <a:latin typeface="Tahoma"/>
                <a:cs typeface="Tahoma"/>
              </a:rPr>
              <a:t> </a:t>
            </a:r>
            <a:r>
              <a:rPr dirty="0" sz="1000" spc="-35">
                <a:latin typeface="Tahoma"/>
                <a:cs typeface="Tahoma"/>
              </a:rPr>
              <a:t>las</a:t>
            </a:r>
            <a:r>
              <a:rPr dirty="0" sz="1000" spc="20">
                <a:latin typeface="Tahoma"/>
                <a:cs typeface="Tahoma"/>
              </a:rPr>
              <a:t> </a:t>
            </a:r>
            <a:r>
              <a:rPr dirty="0" sz="1000" spc="-55">
                <a:latin typeface="Tahoma"/>
                <a:cs typeface="Tahoma"/>
              </a:rPr>
              <a:t>expresiones</a:t>
            </a:r>
            <a:r>
              <a:rPr dirty="0" sz="1000" spc="15">
                <a:latin typeface="Tahoma"/>
                <a:cs typeface="Tahoma"/>
              </a:rPr>
              <a:t> </a:t>
            </a:r>
            <a:r>
              <a:rPr dirty="0" sz="1000" spc="-45">
                <a:latin typeface="Tahoma"/>
                <a:cs typeface="Tahoma"/>
              </a:rPr>
              <a:t>If-then-else,</a:t>
            </a:r>
            <a:r>
              <a:rPr dirty="0" sz="1000" spc="15">
                <a:latin typeface="Tahoma"/>
                <a:cs typeface="Tahoma"/>
              </a:rPr>
              <a:t> </a:t>
            </a:r>
            <a:r>
              <a:rPr dirty="0" sz="1000" spc="-35">
                <a:latin typeface="Tahoma"/>
                <a:cs typeface="Tahoma"/>
              </a:rPr>
              <a:t>True</a:t>
            </a:r>
            <a:r>
              <a:rPr dirty="0" sz="1000" spc="15">
                <a:latin typeface="Tahoma"/>
                <a:cs typeface="Tahoma"/>
              </a:rPr>
              <a:t> </a:t>
            </a:r>
            <a:r>
              <a:rPr dirty="0" sz="1000" spc="-40">
                <a:latin typeface="Tahoma"/>
                <a:cs typeface="Tahoma"/>
              </a:rPr>
              <a:t>y</a:t>
            </a:r>
            <a:r>
              <a:rPr dirty="0" sz="1000" spc="20">
                <a:latin typeface="Tahoma"/>
                <a:cs typeface="Tahoma"/>
              </a:rPr>
              <a:t> </a:t>
            </a:r>
            <a:r>
              <a:rPr dirty="0" sz="1000" spc="-45">
                <a:latin typeface="Tahoma"/>
                <a:cs typeface="Tahoma"/>
              </a:rPr>
              <a:t>False:</a:t>
            </a:r>
            <a:endParaRPr sz="1000">
              <a:latin typeface="Tahoma"/>
              <a:cs typeface="Tahoma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1036269" y="838116"/>
            <a:ext cx="1798320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09855" indent="-97790">
              <a:lnSpc>
                <a:spcPct val="100000"/>
              </a:lnSpc>
              <a:spcBef>
                <a:spcPts val="95"/>
              </a:spcBef>
              <a:buClr>
                <a:srgbClr val="FF0000"/>
              </a:buClr>
              <a:buFont typeface="DejaVu Serif Condensed"/>
              <a:buChar char="•"/>
              <a:tabLst>
                <a:tab pos="110489" algn="l"/>
                <a:tab pos="832485" algn="l"/>
              </a:tabLst>
            </a:pPr>
            <a:r>
              <a:rPr dirty="0" sz="900" spc="-35">
                <a:latin typeface="Tahoma"/>
                <a:cs typeface="Tahoma"/>
              </a:rPr>
              <a:t>If-then-else:	</a:t>
            </a:r>
            <a:r>
              <a:rPr dirty="0" sz="1000" spc="135" i="1">
                <a:solidFill>
                  <a:srgbClr val="0000C8"/>
                </a:solidFill>
                <a:latin typeface="Georgia"/>
                <a:cs typeface="Georgia"/>
              </a:rPr>
              <a:t>λ</a:t>
            </a:r>
            <a:r>
              <a:rPr dirty="0" sz="1000" spc="135">
                <a:solidFill>
                  <a:srgbClr val="0000C8"/>
                </a:solidFill>
                <a:latin typeface="Cambria"/>
                <a:cs typeface="Cambria"/>
              </a:rPr>
              <a:t>x.</a:t>
            </a:r>
            <a:r>
              <a:rPr dirty="0" sz="1000" spc="135" i="1">
                <a:solidFill>
                  <a:srgbClr val="0000C8"/>
                </a:solidFill>
                <a:latin typeface="Georgia"/>
                <a:cs typeface="Georgia"/>
              </a:rPr>
              <a:t>λ</a:t>
            </a:r>
            <a:r>
              <a:rPr dirty="0" sz="1000" spc="135">
                <a:solidFill>
                  <a:srgbClr val="0000C8"/>
                </a:solidFill>
                <a:latin typeface="Cambria"/>
                <a:cs typeface="Cambria"/>
              </a:rPr>
              <a:t>y.</a:t>
            </a:r>
            <a:r>
              <a:rPr dirty="0" sz="1000" spc="135" i="1">
                <a:solidFill>
                  <a:srgbClr val="0000C8"/>
                </a:solidFill>
                <a:latin typeface="Georgia"/>
                <a:cs typeface="Georgia"/>
              </a:rPr>
              <a:t>λ</a:t>
            </a:r>
            <a:r>
              <a:rPr dirty="0" sz="1000" spc="135">
                <a:solidFill>
                  <a:srgbClr val="0000C8"/>
                </a:solidFill>
                <a:latin typeface="Cambria"/>
                <a:cs typeface="Cambria"/>
              </a:rPr>
              <a:t>z.x</a:t>
            </a:r>
            <a:r>
              <a:rPr dirty="0" sz="1000" spc="275">
                <a:solidFill>
                  <a:srgbClr val="0000C8"/>
                </a:solidFill>
                <a:latin typeface="Cambria"/>
                <a:cs typeface="Cambria"/>
              </a:rPr>
              <a:t> </a:t>
            </a:r>
            <a:r>
              <a:rPr dirty="0" sz="1000" spc="15">
                <a:solidFill>
                  <a:srgbClr val="0000C8"/>
                </a:solidFill>
                <a:latin typeface="Cambria"/>
                <a:cs typeface="Cambria"/>
              </a:rPr>
              <a:t>y </a:t>
            </a:r>
            <a:r>
              <a:rPr dirty="0" sz="1000" spc="45">
                <a:solidFill>
                  <a:srgbClr val="0000C8"/>
                </a:solidFill>
                <a:latin typeface="Cambria"/>
                <a:cs typeface="Cambria"/>
              </a:rPr>
              <a:t> </a:t>
            </a:r>
            <a:r>
              <a:rPr dirty="0" sz="1000" spc="65">
                <a:solidFill>
                  <a:srgbClr val="0000C8"/>
                </a:solidFill>
                <a:latin typeface="Cambria"/>
                <a:cs typeface="Cambria"/>
              </a:rPr>
              <a:t>z</a:t>
            </a:r>
            <a:endParaRPr sz="1000">
              <a:latin typeface="Cambria"/>
              <a:cs typeface="Cambria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1036269" y="989944"/>
            <a:ext cx="376555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18110" indent="-106045">
              <a:lnSpc>
                <a:spcPct val="100000"/>
              </a:lnSpc>
              <a:spcBef>
                <a:spcPts val="95"/>
              </a:spcBef>
              <a:buClr>
                <a:srgbClr val="FF0000"/>
              </a:buClr>
              <a:buFont typeface="DejaVu Sans Condensed"/>
              <a:buChar char="•"/>
              <a:tabLst>
                <a:tab pos="118745" algn="l"/>
              </a:tabLst>
            </a:pPr>
            <a:r>
              <a:rPr dirty="0" sz="1000" spc="-45">
                <a:latin typeface="Tahoma"/>
                <a:cs typeface="Tahoma"/>
              </a:rPr>
              <a:t>true:</a:t>
            </a:r>
            <a:endParaRPr sz="1000">
              <a:latin typeface="Tahoma"/>
              <a:cs typeface="Tahoma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1036269" y="1141785"/>
            <a:ext cx="400685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18110" indent="-106045">
              <a:lnSpc>
                <a:spcPct val="100000"/>
              </a:lnSpc>
              <a:spcBef>
                <a:spcPts val="95"/>
              </a:spcBef>
              <a:buClr>
                <a:srgbClr val="FF0000"/>
              </a:buClr>
              <a:buFont typeface="DejaVu Sans Condensed"/>
              <a:buChar char="•"/>
              <a:tabLst>
                <a:tab pos="118745" algn="l"/>
              </a:tabLst>
            </a:pPr>
            <a:r>
              <a:rPr dirty="0" sz="1000" spc="-50">
                <a:latin typeface="Tahoma"/>
                <a:cs typeface="Tahoma"/>
              </a:rPr>
              <a:t>false:</a:t>
            </a:r>
            <a:endParaRPr sz="1000">
              <a:latin typeface="Tahoma"/>
              <a:cs typeface="Tahoma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1856625" y="989944"/>
            <a:ext cx="505459" cy="32956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95"/>
              </a:spcBef>
            </a:pPr>
            <a:r>
              <a:rPr dirty="0" sz="1000" spc="90" i="1">
                <a:solidFill>
                  <a:srgbClr val="0000C8"/>
                </a:solidFill>
                <a:latin typeface="Georgia"/>
                <a:cs typeface="Georgia"/>
              </a:rPr>
              <a:t>λ</a:t>
            </a:r>
            <a:r>
              <a:rPr dirty="0" sz="1000" spc="175">
                <a:solidFill>
                  <a:srgbClr val="0000C8"/>
                </a:solidFill>
                <a:latin typeface="Cambria"/>
                <a:cs typeface="Cambria"/>
              </a:rPr>
              <a:t>x.</a:t>
            </a:r>
            <a:r>
              <a:rPr dirty="0" sz="1000" spc="90" i="1">
                <a:solidFill>
                  <a:srgbClr val="0000C8"/>
                </a:solidFill>
                <a:latin typeface="Georgia"/>
                <a:cs typeface="Georgia"/>
              </a:rPr>
              <a:t>λ</a:t>
            </a:r>
            <a:r>
              <a:rPr dirty="0" sz="1000" spc="100">
                <a:solidFill>
                  <a:srgbClr val="0000C8"/>
                </a:solidFill>
                <a:latin typeface="Cambria"/>
                <a:cs typeface="Cambria"/>
              </a:rPr>
              <a:t>y.x  </a:t>
            </a:r>
            <a:r>
              <a:rPr dirty="0" sz="1000" spc="90" i="1">
                <a:solidFill>
                  <a:srgbClr val="0000C8"/>
                </a:solidFill>
                <a:latin typeface="Georgia"/>
                <a:cs typeface="Georgia"/>
              </a:rPr>
              <a:t>λ</a:t>
            </a:r>
            <a:r>
              <a:rPr dirty="0" sz="1000" spc="175">
                <a:solidFill>
                  <a:srgbClr val="0000C8"/>
                </a:solidFill>
                <a:latin typeface="Cambria"/>
                <a:cs typeface="Cambria"/>
              </a:rPr>
              <a:t>x.</a:t>
            </a:r>
            <a:r>
              <a:rPr dirty="0" sz="1000" spc="90" i="1">
                <a:solidFill>
                  <a:srgbClr val="0000C8"/>
                </a:solidFill>
                <a:latin typeface="Georgia"/>
                <a:cs typeface="Georgia"/>
              </a:rPr>
              <a:t>λ</a:t>
            </a:r>
            <a:r>
              <a:rPr dirty="0" sz="1000" spc="114">
                <a:solidFill>
                  <a:srgbClr val="0000C8"/>
                </a:solidFill>
                <a:latin typeface="Cambria"/>
                <a:cs typeface="Cambria"/>
              </a:rPr>
              <a:t>y.y</a:t>
            </a:r>
            <a:endParaRPr sz="1000">
              <a:latin typeface="Cambria"/>
              <a:cs typeface="Cambria"/>
            </a:endParaRPr>
          </a:p>
        </p:txBody>
      </p:sp>
      <p:sp>
        <p:nvSpPr>
          <p:cNvPr id="12" name="object 12"/>
          <p:cNvSpPr/>
          <p:nvPr/>
        </p:nvSpPr>
        <p:spPr>
          <a:xfrm>
            <a:off x="677824" y="1397088"/>
            <a:ext cx="4944745" cy="86995"/>
          </a:xfrm>
          <a:custGeom>
            <a:avLst/>
            <a:gdLst/>
            <a:ahLst/>
            <a:cxnLst/>
            <a:rect l="l" t="t" r="r" b="b"/>
            <a:pathLst>
              <a:path w="4944745" h="86994">
                <a:moveTo>
                  <a:pt x="0" y="86461"/>
                </a:moveTo>
                <a:lnTo>
                  <a:pt x="4944351" y="86461"/>
                </a:lnTo>
                <a:lnTo>
                  <a:pt x="4944351" y="0"/>
                </a:lnTo>
                <a:lnTo>
                  <a:pt x="0" y="0"/>
                </a:lnTo>
                <a:lnTo>
                  <a:pt x="0" y="86461"/>
                </a:lnTo>
                <a:close/>
              </a:path>
            </a:pathLst>
          </a:custGeom>
          <a:solidFill>
            <a:srgbClr val="FFCCC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3" name="object 13"/>
          <p:cNvSpPr txBox="1"/>
          <p:nvPr/>
        </p:nvSpPr>
        <p:spPr>
          <a:xfrm>
            <a:off x="677824" y="1483550"/>
            <a:ext cx="4944745" cy="222250"/>
          </a:xfrm>
          <a:prstGeom prst="rect">
            <a:avLst/>
          </a:prstGeom>
          <a:solidFill>
            <a:srgbClr val="FFE5E5"/>
          </a:solidFill>
        </p:spPr>
        <p:txBody>
          <a:bodyPr wrap="square" lIns="0" tIns="24765" rIns="0" bIns="0" rtlCol="0" vert="horz">
            <a:spAutoFit/>
          </a:bodyPr>
          <a:lstStyle/>
          <a:p>
            <a:pPr marL="41910">
              <a:lnSpc>
                <a:spcPct val="100000"/>
              </a:lnSpc>
              <a:spcBef>
                <a:spcPts val="195"/>
              </a:spcBef>
            </a:pPr>
            <a:r>
              <a:rPr dirty="0" sz="1000" spc="-50">
                <a:latin typeface="Tahoma"/>
                <a:cs typeface="Tahoma"/>
              </a:rPr>
              <a:t>If-then-else</a:t>
            </a:r>
            <a:r>
              <a:rPr dirty="0" sz="1000" spc="10">
                <a:latin typeface="Tahoma"/>
                <a:cs typeface="Tahoma"/>
              </a:rPr>
              <a:t> </a:t>
            </a:r>
            <a:r>
              <a:rPr dirty="0" sz="1000" spc="-35">
                <a:latin typeface="Tahoma"/>
                <a:cs typeface="Tahoma"/>
              </a:rPr>
              <a:t>True</a:t>
            </a:r>
            <a:r>
              <a:rPr dirty="0" sz="1000" spc="10">
                <a:latin typeface="Tahoma"/>
                <a:cs typeface="Tahoma"/>
              </a:rPr>
              <a:t> </a:t>
            </a:r>
            <a:r>
              <a:rPr dirty="0" sz="1000" spc="80">
                <a:latin typeface="Tahoma"/>
                <a:cs typeface="Tahoma"/>
              </a:rPr>
              <a:t>P</a:t>
            </a:r>
            <a:r>
              <a:rPr dirty="0" sz="1000" spc="15">
                <a:latin typeface="Tahoma"/>
                <a:cs typeface="Tahoma"/>
              </a:rPr>
              <a:t> </a:t>
            </a:r>
            <a:r>
              <a:rPr dirty="0" sz="1000" spc="25">
                <a:latin typeface="Tahoma"/>
                <a:cs typeface="Tahoma"/>
              </a:rPr>
              <a:t>Q</a:t>
            </a:r>
            <a:r>
              <a:rPr dirty="0" sz="1000" spc="5">
                <a:latin typeface="Tahoma"/>
                <a:cs typeface="Tahoma"/>
              </a:rPr>
              <a:t> </a:t>
            </a:r>
            <a:r>
              <a:rPr dirty="0" sz="1000" spc="20" i="1">
                <a:latin typeface="DejaVu Sans Condensed"/>
                <a:cs typeface="DejaVu Sans Condensed"/>
              </a:rPr>
              <a:t>≡</a:t>
            </a:r>
            <a:endParaRPr sz="1000">
              <a:latin typeface="DejaVu Sans Condensed"/>
              <a:cs typeface="DejaVu Sans Condensed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117703" y="3096123"/>
            <a:ext cx="205104" cy="8953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580"/>
              </a:lnSpc>
            </a:pPr>
            <a:r>
              <a:rPr dirty="0" sz="500" spc="-10">
                <a:solidFill>
                  <a:srgbClr val="FF0000"/>
                </a:solidFill>
                <a:latin typeface="Tahoma"/>
                <a:cs typeface="Tahoma"/>
              </a:rPr>
              <a:t>7</a:t>
            </a:r>
            <a:r>
              <a:rPr dirty="0" sz="500" spc="-20">
                <a:solidFill>
                  <a:srgbClr val="FF0000"/>
                </a:solidFill>
                <a:latin typeface="Tahoma"/>
                <a:cs typeface="Tahoma"/>
              </a:rPr>
              <a:t> </a:t>
            </a:r>
            <a:r>
              <a:rPr dirty="0" sz="500" spc="70">
                <a:solidFill>
                  <a:srgbClr val="FF0000"/>
                </a:solidFill>
                <a:latin typeface="Tahoma"/>
                <a:cs typeface="Tahoma"/>
              </a:rPr>
              <a:t>/</a:t>
            </a:r>
            <a:r>
              <a:rPr dirty="0" sz="500" spc="-15">
                <a:solidFill>
                  <a:srgbClr val="FF0000"/>
                </a:solidFill>
                <a:latin typeface="Tahoma"/>
                <a:cs typeface="Tahoma"/>
              </a:rPr>
              <a:t> </a:t>
            </a:r>
            <a:r>
              <a:rPr dirty="0" sz="500" spc="-10">
                <a:solidFill>
                  <a:srgbClr val="FF0000"/>
                </a:solidFill>
                <a:latin typeface="Tahoma"/>
                <a:cs typeface="Tahoma"/>
              </a:rPr>
              <a:t>18</a:t>
            </a:r>
            <a:endParaRPr sz="500">
              <a:latin typeface="Tahoma"/>
              <a:cs typeface="Tahoma"/>
            </a:endParaRPr>
          </a:p>
        </p:txBody>
      </p:sp>
    </p:spTree>
  </p:cSld>
  <p:clrMapOvr>
    <a:masterClrMapping/>
  </p:clrMapOvr>
  <p:transition spd="fast">
    <p:cut thruBlk="0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5260" y="864041"/>
            <a:ext cx="464820" cy="76581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5080">
              <a:lnSpc>
                <a:spcPct val="147600"/>
              </a:lnSpc>
              <a:spcBef>
                <a:spcPts val="100"/>
              </a:spcBef>
            </a:pPr>
            <a:r>
              <a:rPr dirty="0" sz="700" spc="5">
                <a:solidFill>
                  <a:srgbClr val="FF7A7A"/>
                </a:solidFill>
                <a:latin typeface="Tahoma"/>
                <a:cs typeface="Tahoma"/>
                <a:hlinkClick r:id="rId2" action="ppaction://hlinksldjump"/>
              </a:rPr>
              <a:t>Decl</a:t>
            </a:r>
            <a:r>
              <a:rPr dirty="0" sz="700" spc="-20">
                <a:solidFill>
                  <a:srgbClr val="FF7A7A"/>
                </a:solidFill>
                <a:latin typeface="Tahoma"/>
                <a:cs typeface="Tahoma"/>
                <a:hlinkClick r:id="rId2" action="ppaction://hlinksldjump"/>
              </a:rPr>
              <a:t>a</a:t>
            </a:r>
            <a:r>
              <a:rPr dirty="0" sz="700">
                <a:solidFill>
                  <a:srgbClr val="FF7A7A"/>
                </a:solidFill>
                <a:latin typeface="Tahoma"/>
                <a:cs typeface="Tahoma"/>
                <a:hlinkClick r:id="rId2" action="ppaction://hlinksldjump"/>
              </a:rPr>
              <a:t>rativa </a:t>
            </a:r>
            <a:r>
              <a:rPr dirty="0" sz="700">
                <a:solidFill>
                  <a:srgbClr val="FF7A7A"/>
                </a:solidFill>
                <a:latin typeface="Tahoma"/>
                <a:cs typeface="Tahoma"/>
              </a:rPr>
              <a:t> </a:t>
            </a:r>
            <a:r>
              <a:rPr dirty="0" sz="700">
                <a:solidFill>
                  <a:srgbClr val="FF7A7A"/>
                </a:solidFill>
                <a:latin typeface="Tahoma"/>
                <a:cs typeface="Tahoma"/>
                <a:hlinkClick r:id="rId3" action="ppaction://hlinksldjump"/>
              </a:rPr>
              <a:t>Funcional</a:t>
            </a:r>
            <a:endParaRPr sz="700">
              <a:latin typeface="Tahoma"/>
              <a:cs typeface="Tahoma"/>
            </a:endParaRPr>
          </a:p>
          <a:p>
            <a:pPr marL="37465" marR="61594">
              <a:lnSpc>
                <a:spcPct val="110700"/>
              </a:lnSpc>
              <a:spcBef>
                <a:spcPts val="25"/>
              </a:spcBef>
            </a:pPr>
            <a:r>
              <a:rPr dirty="0" sz="500" spc="-10">
                <a:solidFill>
                  <a:srgbClr val="997A7A"/>
                </a:solidFill>
                <a:latin typeface="Tahoma"/>
                <a:cs typeface="Tahoma"/>
                <a:hlinkClick r:id="rId4" action="ppaction://hlinksldjump"/>
              </a:rPr>
              <a:t>Intr</a:t>
            </a:r>
            <a:r>
              <a:rPr dirty="0" sz="500" spc="5">
                <a:solidFill>
                  <a:srgbClr val="997A7A"/>
                </a:solidFill>
                <a:latin typeface="Tahoma"/>
                <a:cs typeface="Tahoma"/>
                <a:hlinkClick r:id="rId4" action="ppaction://hlinksldjump"/>
              </a:rPr>
              <a:t>o</a:t>
            </a:r>
            <a:r>
              <a:rPr dirty="0" sz="500">
                <a:solidFill>
                  <a:srgbClr val="997A7A"/>
                </a:solidFill>
                <a:latin typeface="Tahoma"/>
                <a:cs typeface="Tahoma"/>
                <a:hlinkClick r:id="rId4" action="ppaction://hlinksldjump"/>
              </a:rPr>
              <a:t>ducci</a:t>
            </a:r>
            <a:r>
              <a:rPr dirty="0" sz="500" spc="-10">
                <a:solidFill>
                  <a:srgbClr val="997A7A"/>
                </a:solidFill>
                <a:latin typeface="Tahoma"/>
                <a:cs typeface="Tahoma"/>
                <a:hlinkClick r:id="rId4" action="ppaction://hlinksldjump"/>
              </a:rPr>
              <a:t>o</a:t>
            </a:r>
            <a:r>
              <a:rPr dirty="0" sz="500" spc="-5">
                <a:solidFill>
                  <a:srgbClr val="997A7A"/>
                </a:solidFill>
                <a:latin typeface="Tahoma"/>
                <a:cs typeface="Tahoma"/>
                <a:hlinkClick r:id="rId4" action="ppaction://hlinksldjump"/>
              </a:rPr>
              <a:t>n </a:t>
            </a:r>
            <a:r>
              <a:rPr dirty="0" sz="500" spc="-5">
                <a:solidFill>
                  <a:srgbClr val="997A7A"/>
                </a:solidFill>
                <a:latin typeface="Tahoma"/>
                <a:cs typeface="Tahoma"/>
              </a:rPr>
              <a:t> </a:t>
            </a:r>
            <a:r>
              <a:rPr dirty="0" sz="500" spc="-10" i="1">
                <a:solidFill>
                  <a:srgbClr val="997A7A"/>
                </a:solidFill>
                <a:latin typeface="Arial"/>
                <a:cs typeface="Arial"/>
                <a:hlinkClick r:id="rId5" action="ppaction://hlinksldjump"/>
              </a:rPr>
              <a:t>λ</a:t>
            </a:r>
            <a:r>
              <a:rPr dirty="0" sz="500" spc="-10">
                <a:solidFill>
                  <a:srgbClr val="997A7A"/>
                </a:solidFill>
                <a:latin typeface="Tahoma"/>
                <a:cs typeface="Tahoma"/>
                <a:hlinkClick r:id="rId5" action="ppaction://hlinksldjump"/>
              </a:rPr>
              <a:t>-C´alculo </a:t>
            </a:r>
            <a:r>
              <a:rPr dirty="0" sz="500" spc="-5">
                <a:solidFill>
                  <a:srgbClr val="997A7A"/>
                </a:solidFill>
                <a:latin typeface="Tahoma"/>
                <a:cs typeface="Tahoma"/>
              </a:rPr>
              <a:t> </a:t>
            </a:r>
            <a:r>
              <a:rPr dirty="0" sz="500" spc="-5">
                <a:solidFill>
                  <a:srgbClr val="997A7A"/>
                </a:solidFill>
                <a:latin typeface="Tahoma"/>
                <a:cs typeface="Tahoma"/>
                <a:hlinkClick r:id="rId6" action="ppaction://hlinksldjump"/>
              </a:rPr>
              <a:t>Haskell </a:t>
            </a:r>
            <a:r>
              <a:rPr dirty="0" sz="500">
                <a:solidFill>
                  <a:srgbClr val="997A7A"/>
                </a:solidFill>
                <a:latin typeface="Tahoma"/>
                <a:cs typeface="Tahoma"/>
              </a:rPr>
              <a:t> </a:t>
            </a:r>
            <a:r>
              <a:rPr dirty="0" sz="500">
                <a:latin typeface="Tahoma"/>
                <a:cs typeface="Tahoma"/>
                <a:hlinkClick r:id="rId7" action="ppaction://hlinksldjump"/>
              </a:rPr>
              <a:t>Booleanos </a:t>
            </a:r>
            <a:r>
              <a:rPr dirty="0" sz="500" spc="5">
                <a:latin typeface="Tahoma"/>
                <a:cs typeface="Tahoma"/>
              </a:rPr>
              <a:t> </a:t>
            </a:r>
            <a:r>
              <a:rPr dirty="0" sz="500" spc="-10">
                <a:solidFill>
                  <a:srgbClr val="997A7A"/>
                </a:solidFill>
                <a:latin typeface="Tahoma"/>
                <a:cs typeface="Tahoma"/>
                <a:hlinkClick r:id="rId8" action="ppaction://hlinksldjump"/>
              </a:rPr>
              <a:t>Conclusiones</a:t>
            </a:r>
            <a:endParaRPr sz="500">
              <a:latin typeface="Tahoma"/>
              <a:cs typeface="Tahoma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5260" y="1635344"/>
            <a:ext cx="470534" cy="573405"/>
          </a:xfrm>
          <a:prstGeom prst="rect">
            <a:avLst/>
          </a:prstGeom>
        </p:spPr>
        <p:txBody>
          <a:bodyPr wrap="square" lIns="0" tIns="285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225"/>
              </a:spcBef>
            </a:pPr>
            <a:r>
              <a:rPr dirty="0" sz="700" spc="-50">
                <a:solidFill>
                  <a:srgbClr val="FF7A7A"/>
                </a:solidFill>
                <a:latin typeface="Tahoma"/>
                <a:cs typeface="Tahoma"/>
                <a:hlinkClick r:id="rId9" action="ppaction://hlinksldjump"/>
              </a:rPr>
              <a:t>L´ogica</a:t>
            </a:r>
            <a:endParaRPr sz="700">
              <a:latin typeface="Tahoma"/>
              <a:cs typeface="Tahoma"/>
            </a:endParaRPr>
          </a:p>
          <a:p>
            <a:pPr marL="37465" marR="5080">
              <a:lnSpc>
                <a:spcPct val="110700"/>
              </a:lnSpc>
              <a:spcBef>
                <a:spcPts val="25"/>
              </a:spcBef>
            </a:pPr>
            <a:r>
              <a:rPr dirty="0" sz="500" spc="-5">
                <a:solidFill>
                  <a:srgbClr val="997A7A"/>
                </a:solidFill>
                <a:latin typeface="Tahoma"/>
                <a:cs typeface="Tahoma"/>
                <a:hlinkClick r:id="rId10" action="ppaction://hlinksldjump"/>
              </a:rPr>
              <a:t>Introduccion </a:t>
            </a:r>
            <a:r>
              <a:rPr dirty="0" sz="500">
                <a:solidFill>
                  <a:srgbClr val="997A7A"/>
                </a:solidFill>
                <a:latin typeface="Tahoma"/>
                <a:cs typeface="Tahoma"/>
              </a:rPr>
              <a:t> </a:t>
            </a:r>
            <a:r>
              <a:rPr dirty="0" sz="500" spc="30">
                <a:solidFill>
                  <a:srgbClr val="997A7A"/>
                </a:solidFill>
                <a:latin typeface="Tahoma"/>
                <a:cs typeface="Tahoma"/>
                <a:hlinkClick r:id="rId11" action="ppaction://hlinksldjump"/>
              </a:rPr>
              <a:t>C</a:t>
            </a:r>
            <a:r>
              <a:rPr dirty="0" sz="500">
                <a:solidFill>
                  <a:srgbClr val="997A7A"/>
                </a:solidFill>
                <a:latin typeface="Tahoma"/>
                <a:cs typeface="Tahoma"/>
                <a:hlinkClick r:id="rId11" action="ppaction://hlinksldjump"/>
              </a:rPr>
              <a:t>l</a:t>
            </a:r>
            <a:r>
              <a:rPr dirty="0" sz="500" spc="-270">
                <a:solidFill>
                  <a:srgbClr val="997A7A"/>
                </a:solidFill>
                <a:latin typeface="Tahoma"/>
                <a:cs typeface="Tahoma"/>
                <a:hlinkClick r:id="rId11" action="ppaction://hlinksldjump"/>
              </a:rPr>
              <a:t>´</a:t>
            </a:r>
            <a:r>
              <a:rPr dirty="0" sz="500" spc="-10">
                <a:solidFill>
                  <a:srgbClr val="997A7A"/>
                </a:solidFill>
                <a:latin typeface="Tahoma"/>
                <a:cs typeface="Tahoma"/>
                <a:hlinkClick r:id="rId11" action="ppaction://hlinksldjump"/>
              </a:rPr>
              <a:t>ausulas</a:t>
            </a:r>
            <a:r>
              <a:rPr dirty="0" sz="500" spc="20">
                <a:solidFill>
                  <a:srgbClr val="997A7A"/>
                </a:solidFill>
                <a:latin typeface="Tahoma"/>
                <a:cs typeface="Tahoma"/>
                <a:hlinkClick r:id="rId11" action="ppaction://hlinksldjump"/>
              </a:rPr>
              <a:t> </a:t>
            </a:r>
            <a:r>
              <a:rPr dirty="0" sz="500" spc="15">
                <a:solidFill>
                  <a:srgbClr val="997A7A"/>
                </a:solidFill>
                <a:latin typeface="Tahoma"/>
                <a:cs typeface="Tahoma"/>
                <a:hlinkClick r:id="rId11" action="ppaction://hlinksldjump"/>
              </a:rPr>
              <a:t>H</a:t>
            </a:r>
            <a:r>
              <a:rPr dirty="0" sz="500" spc="-5">
                <a:solidFill>
                  <a:srgbClr val="997A7A"/>
                </a:solidFill>
                <a:latin typeface="Tahoma"/>
                <a:cs typeface="Tahoma"/>
                <a:hlinkClick r:id="rId11" action="ppaction://hlinksldjump"/>
              </a:rPr>
              <a:t>o</a:t>
            </a:r>
            <a:r>
              <a:rPr dirty="0" sz="500" spc="-5">
                <a:solidFill>
                  <a:srgbClr val="997A7A"/>
                </a:solidFill>
                <a:latin typeface="Tahoma"/>
                <a:cs typeface="Tahoma"/>
                <a:hlinkClick r:id="rId11" action="ppaction://hlinksldjump"/>
              </a:rPr>
              <a:t>rn </a:t>
            </a:r>
            <a:r>
              <a:rPr dirty="0" sz="500" spc="-5">
                <a:solidFill>
                  <a:srgbClr val="997A7A"/>
                </a:solidFill>
                <a:latin typeface="Tahoma"/>
                <a:cs typeface="Tahoma"/>
              </a:rPr>
              <a:t> </a:t>
            </a:r>
            <a:r>
              <a:rPr dirty="0" sz="500" spc="5">
                <a:solidFill>
                  <a:srgbClr val="997A7A"/>
                </a:solidFill>
                <a:latin typeface="Tahoma"/>
                <a:cs typeface="Tahoma"/>
                <a:hlinkClick r:id="rId12" action="ppaction://hlinksldjump"/>
              </a:rPr>
              <a:t>Prolog</a:t>
            </a:r>
            <a:endParaRPr sz="500">
              <a:latin typeface="Tahoma"/>
              <a:cs typeface="Tahoma"/>
            </a:endParaRPr>
          </a:p>
          <a:p>
            <a:pPr marL="37465">
              <a:lnSpc>
                <a:spcPct val="100000"/>
              </a:lnSpc>
              <a:spcBef>
                <a:spcPts val="65"/>
              </a:spcBef>
            </a:pPr>
            <a:r>
              <a:rPr dirty="0" sz="500" spc="-5">
                <a:solidFill>
                  <a:srgbClr val="997A7A"/>
                </a:solidFill>
                <a:latin typeface="Tahoma"/>
                <a:cs typeface="Tahoma"/>
                <a:hlinkClick r:id="rId13" action="ppaction://hlinksldjump"/>
              </a:rPr>
              <a:t>...</a:t>
            </a:r>
            <a:r>
              <a:rPr dirty="0" sz="500" spc="45">
                <a:solidFill>
                  <a:srgbClr val="997A7A"/>
                </a:solidFill>
                <a:latin typeface="Tahoma"/>
                <a:cs typeface="Tahoma"/>
                <a:hlinkClick r:id="rId13" action="ppaction://hlinksldjump"/>
              </a:rPr>
              <a:t> </a:t>
            </a:r>
            <a:r>
              <a:rPr dirty="0" sz="500" spc="-5">
                <a:solidFill>
                  <a:srgbClr val="997A7A"/>
                </a:solidFill>
                <a:latin typeface="Tahoma"/>
                <a:cs typeface="Tahoma"/>
                <a:hlinkClick r:id="rId13" action="ppaction://hlinksldjump"/>
              </a:rPr>
              <a:t>algo </a:t>
            </a:r>
            <a:r>
              <a:rPr dirty="0" sz="500" spc="-80">
                <a:solidFill>
                  <a:srgbClr val="997A7A"/>
                </a:solidFill>
                <a:latin typeface="Tahoma"/>
                <a:cs typeface="Tahoma"/>
                <a:hlinkClick r:id="rId13" action="ppaction://hlinksldjump"/>
              </a:rPr>
              <a:t>m´as</a:t>
            </a:r>
            <a:endParaRPr sz="500">
              <a:latin typeface="Tahoma"/>
              <a:cs typeface="Tahoma"/>
            </a:endParaRPr>
          </a:p>
          <a:p>
            <a:pPr marL="37465">
              <a:lnSpc>
                <a:spcPct val="100000"/>
              </a:lnSpc>
              <a:spcBef>
                <a:spcPts val="65"/>
              </a:spcBef>
            </a:pPr>
            <a:r>
              <a:rPr dirty="0" sz="500" spc="-5">
                <a:solidFill>
                  <a:srgbClr val="997A7A"/>
                </a:solidFill>
                <a:latin typeface="Tahoma"/>
                <a:cs typeface="Tahoma"/>
                <a:hlinkClick r:id="rId14" action="ppaction://hlinksldjump"/>
              </a:rPr>
              <a:t>...</a:t>
            </a:r>
            <a:r>
              <a:rPr dirty="0" sz="500" spc="45">
                <a:solidFill>
                  <a:srgbClr val="997A7A"/>
                </a:solidFill>
                <a:latin typeface="Tahoma"/>
                <a:cs typeface="Tahoma"/>
                <a:hlinkClick r:id="rId14" action="ppaction://hlinksldjump"/>
              </a:rPr>
              <a:t> </a:t>
            </a:r>
            <a:r>
              <a:rPr dirty="0" sz="500" spc="-5">
                <a:solidFill>
                  <a:srgbClr val="997A7A"/>
                </a:solidFill>
                <a:latin typeface="Tahoma"/>
                <a:cs typeface="Tahoma"/>
                <a:hlinkClick r:id="rId14" action="ppaction://hlinksldjump"/>
              </a:rPr>
              <a:t>mucho </a:t>
            </a:r>
            <a:r>
              <a:rPr dirty="0" sz="500" spc="-80">
                <a:solidFill>
                  <a:srgbClr val="997A7A"/>
                </a:solidFill>
                <a:latin typeface="Tahoma"/>
                <a:cs typeface="Tahoma"/>
                <a:hlinkClick r:id="rId14" action="ppaction://hlinksldjump"/>
              </a:rPr>
              <a:t>m´as</a:t>
            </a:r>
            <a:endParaRPr sz="500">
              <a:latin typeface="Tahoma"/>
              <a:cs typeface="Tahoma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25260" y="2231087"/>
            <a:ext cx="504190" cy="1320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700">
                <a:solidFill>
                  <a:srgbClr val="FF7A7A"/>
                </a:solidFill>
                <a:latin typeface="Tahoma"/>
                <a:cs typeface="Tahoma"/>
                <a:hlinkClick r:id="rId15" action="ppaction://hlinksldjump"/>
              </a:rPr>
              <a:t>HackReason</a:t>
            </a:r>
            <a:endParaRPr sz="700">
              <a:latin typeface="Tahoma"/>
              <a:cs typeface="Tahoma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546328" y="0"/>
            <a:ext cx="0" cy="3240405"/>
          </a:xfrm>
          <a:custGeom>
            <a:avLst/>
            <a:gdLst/>
            <a:ahLst/>
            <a:cxnLst/>
            <a:rect l="l" t="t" r="r" b="b"/>
            <a:pathLst>
              <a:path w="0" h="3240405">
                <a:moveTo>
                  <a:pt x="0" y="3239998"/>
                </a:moveTo>
                <a:lnTo>
                  <a:pt x="0" y="0"/>
                </a:lnTo>
              </a:path>
            </a:pathLst>
          </a:custGeom>
          <a:ln w="12649">
            <a:solidFill>
              <a:srgbClr val="FF7F7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xfrm>
            <a:off x="635304" y="72527"/>
            <a:ext cx="4107815" cy="244475"/>
          </a:xfrm>
          <a:prstGeom prst="rect"/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pc="-90"/>
              <a:t>Programaci´on</a:t>
            </a:r>
            <a:r>
              <a:rPr dirty="0" spc="25"/>
              <a:t> </a:t>
            </a:r>
            <a:r>
              <a:rPr dirty="0" spc="-40"/>
              <a:t>Funcional:</a:t>
            </a:r>
            <a:r>
              <a:rPr dirty="0" spc="180"/>
              <a:t> </a:t>
            </a:r>
            <a:r>
              <a:rPr dirty="0" spc="-40"/>
              <a:t>Booleanos</a:t>
            </a:r>
            <a:r>
              <a:rPr dirty="0" spc="25"/>
              <a:t> </a:t>
            </a:r>
            <a:r>
              <a:rPr dirty="0" spc="-90"/>
              <a:t>en</a:t>
            </a:r>
            <a:r>
              <a:rPr dirty="0" spc="30"/>
              <a:t> </a:t>
            </a:r>
            <a:r>
              <a:rPr dirty="0" spc="-125"/>
              <a:t>c´alculo</a:t>
            </a:r>
            <a:r>
              <a:rPr dirty="0" spc="25"/>
              <a:t> </a:t>
            </a:r>
            <a:r>
              <a:rPr dirty="0" spc="-45"/>
              <a:t>lambda</a:t>
            </a:r>
          </a:p>
        </p:txBody>
      </p:sp>
      <p:sp>
        <p:nvSpPr>
          <p:cNvPr id="7" name="object 7"/>
          <p:cNvSpPr txBox="1"/>
          <p:nvPr/>
        </p:nvSpPr>
        <p:spPr>
          <a:xfrm>
            <a:off x="833831" y="694580"/>
            <a:ext cx="3632835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39065" indent="-127000">
              <a:lnSpc>
                <a:spcPct val="100000"/>
              </a:lnSpc>
              <a:spcBef>
                <a:spcPts val="95"/>
              </a:spcBef>
              <a:buClr>
                <a:srgbClr val="FF0000"/>
              </a:buClr>
              <a:buFont typeface="DejaVu Sans Condensed"/>
              <a:buChar char="•"/>
              <a:tabLst>
                <a:tab pos="139700" algn="l"/>
              </a:tabLst>
            </a:pPr>
            <a:r>
              <a:rPr dirty="0" sz="1000" spc="-20">
                <a:latin typeface="Tahoma"/>
                <a:cs typeface="Tahoma"/>
              </a:rPr>
              <a:t>Primero</a:t>
            </a:r>
            <a:r>
              <a:rPr dirty="0" sz="1000" spc="15">
                <a:latin typeface="Tahoma"/>
                <a:cs typeface="Tahoma"/>
              </a:rPr>
              <a:t> </a:t>
            </a:r>
            <a:r>
              <a:rPr dirty="0" sz="1000" spc="-40">
                <a:latin typeface="Tahoma"/>
                <a:cs typeface="Tahoma"/>
              </a:rPr>
              <a:t>implementamos</a:t>
            </a:r>
            <a:r>
              <a:rPr dirty="0" sz="1000" spc="15">
                <a:latin typeface="Tahoma"/>
                <a:cs typeface="Tahoma"/>
              </a:rPr>
              <a:t> </a:t>
            </a:r>
            <a:r>
              <a:rPr dirty="0" sz="1000" spc="-35">
                <a:latin typeface="Tahoma"/>
                <a:cs typeface="Tahoma"/>
              </a:rPr>
              <a:t>las</a:t>
            </a:r>
            <a:r>
              <a:rPr dirty="0" sz="1000" spc="20">
                <a:latin typeface="Tahoma"/>
                <a:cs typeface="Tahoma"/>
              </a:rPr>
              <a:t> </a:t>
            </a:r>
            <a:r>
              <a:rPr dirty="0" sz="1000" spc="-55">
                <a:latin typeface="Tahoma"/>
                <a:cs typeface="Tahoma"/>
              </a:rPr>
              <a:t>expresiones</a:t>
            </a:r>
            <a:r>
              <a:rPr dirty="0" sz="1000" spc="15">
                <a:latin typeface="Tahoma"/>
                <a:cs typeface="Tahoma"/>
              </a:rPr>
              <a:t> </a:t>
            </a:r>
            <a:r>
              <a:rPr dirty="0" sz="1000" spc="-45">
                <a:latin typeface="Tahoma"/>
                <a:cs typeface="Tahoma"/>
              </a:rPr>
              <a:t>If-then-else,</a:t>
            </a:r>
            <a:r>
              <a:rPr dirty="0" sz="1000" spc="15">
                <a:latin typeface="Tahoma"/>
                <a:cs typeface="Tahoma"/>
              </a:rPr>
              <a:t> </a:t>
            </a:r>
            <a:r>
              <a:rPr dirty="0" sz="1000" spc="-35">
                <a:latin typeface="Tahoma"/>
                <a:cs typeface="Tahoma"/>
              </a:rPr>
              <a:t>True</a:t>
            </a:r>
            <a:r>
              <a:rPr dirty="0" sz="1000" spc="15">
                <a:latin typeface="Tahoma"/>
                <a:cs typeface="Tahoma"/>
              </a:rPr>
              <a:t> </a:t>
            </a:r>
            <a:r>
              <a:rPr dirty="0" sz="1000" spc="-40">
                <a:latin typeface="Tahoma"/>
                <a:cs typeface="Tahoma"/>
              </a:rPr>
              <a:t>y</a:t>
            </a:r>
            <a:r>
              <a:rPr dirty="0" sz="1000" spc="20">
                <a:latin typeface="Tahoma"/>
                <a:cs typeface="Tahoma"/>
              </a:rPr>
              <a:t> </a:t>
            </a:r>
            <a:r>
              <a:rPr dirty="0" sz="1000" spc="-45">
                <a:latin typeface="Tahoma"/>
                <a:cs typeface="Tahoma"/>
              </a:rPr>
              <a:t>False:</a:t>
            </a:r>
            <a:endParaRPr sz="1000">
              <a:latin typeface="Tahoma"/>
              <a:cs typeface="Tahoma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1036269" y="838116"/>
            <a:ext cx="1798320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09855" indent="-97790">
              <a:lnSpc>
                <a:spcPct val="100000"/>
              </a:lnSpc>
              <a:spcBef>
                <a:spcPts val="95"/>
              </a:spcBef>
              <a:buClr>
                <a:srgbClr val="FF0000"/>
              </a:buClr>
              <a:buFont typeface="DejaVu Serif Condensed"/>
              <a:buChar char="•"/>
              <a:tabLst>
                <a:tab pos="110489" algn="l"/>
                <a:tab pos="832485" algn="l"/>
              </a:tabLst>
            </a:pPr>
            <a:r>
              <a:rPr dirty="0" sz="900" spc="-35">
                <a:latin typeface="Tahoma"/>
                <a:cs typeface="Tahoma"/>
              </a:rPr>
              <a:t>If-then-else:	</a:t>
            </a:r>
            <a:r>
              <a:rPr dirty="0" sz="1000" spc="135" i="1">
                <a:solidFill>
                  <a:srgbClr val="0000C8"/>
                </a:solidFill>
                <a:latin typeface="Georgia"/>
                <a:cs typeface="Georgia"/>
              </a:rPr>
              <a:t>λ</a:t>
            </a:r>
            <a:r>
              <a:rPr dirty="0" sz="1000" spc="135">
                <a:solidFill>
                  <a:srgbClr val="0000C8"/>
                </a:solidFill>
                <a:latin typeface="Cambria"/>
                <a:cs typeface="Cambria"/>
              </a:rPr>
              <a:t>x.</a:t>
            </a:r>
            <a:r>
              <a:rPr dirty="0" sz="1000" spc="135" i="1">
                <a:solidFill>
                  <a:srgbClr val="0000C8"/>
                </a:solidFill>
                <a:latin typeface="Georgia"/>
                <a:cs typeface="Georgia"/>
              </a:rPr>
              <a:t>λ</a:t>
            </a:r>
            <a:r>
              <a:rPr dirty="0" sz="1000" spc="135">
                <a:solidFill>
                  <a:srgbClr val="0000C8"/>
                </a:solidFill>
                <a:latin typeface="Cambria"/>
                <a:cs typeface="Cambria"/>
              </a:rPr>
              <a:t>y.</a:t>
            </a:r>
            <a:r>
              <a:rPr dirty="0" sz="1000" spc="135" i="1">
                <a:solidFill>
                  <a:srgbClr val="0000C8"/>
                </a:solidFill>
                <a:latin typeface="Georgia"/>
                <a:cs typeface="Georgia"/>
              </a:rPr>
              <a:t>λ</a:t>
            </a:r>
            <a:r>
              <a:rPr dirty="0" sz="1000" spc="135">
                <a:solidFill>
                  <a:srgbClr val="0000C8"/>
                </a:solidFill>
                <a:latin typeface="Cambria"/>
                <a:cs typeface="Cambria"/>
              </a:rPr>
              <a:t>z.x</a:t>
            </a:r>
            <a:r>
              <a:rPr dirty="0" sz="1000" spc="275">
                <a:solidFill>
                  <a:srgbClr val="0000C8"/>
                </a:solidFill>
                <a:latin typeface="Cambria"/>
                <a:cs typeface="Cambria"/>
              </a:rPr>
              <a:t> </a:t>
            </a:r>
            <a:r>
              <a:rPr dirty="0" sz="1000" spc="15">
                <a:solidFill>
                  <a:srgbClr val="0000C8"/>
                </a:solidFill>
                <a:latin typeface="Cambria"/>
                <a:cs typeface="Cambria"/>
              </a:rPr>
              <a:t>y </a:t>
            </a:r>
            <a:r>
              <a:rPr dirty="0" sz="1000" spc="45">
                <a:solidFill>
                  <a:srgbClr val="0000C8"/>
                </a:solidFill>
                <a:latin typeface="Cambria"/>
                <a:cs typeface="Cambria"/>
              </a:rPr>
              <a:t> </a:t>
            </a:r>
            <a:r>
              <a:rPr dirty="0" sz="1000" spc="65">
                <a:solidFill>
                  <a:srgbClr val="0000C8"/>
                </a:solidFill>
                <a:latin typeface="Cambria"/>
                <a:cs typeface="Cambria"/>
              </a:rPr>
              <a:t>z</a:t>
            </a:r>
            <a:endParaRPr sz="1000">
              <a:latin typeface="Cambria"/>
              <a:cs typeface="Cambria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1036269" y="989944"/>
            <a:ext cx="376555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18110" indent="-106045">
              <a:lnSpc>
                <a:spcPct val="100000"/>
              </a:lnSpc>
              <a:spcBef>
                <a:spcPts val="95"/>
              </a:spcBef>
              <a:buClr>
                <a:srgbClr val="FF0000"/>
              </a:buClr>
              <a:buFont typeface="DejaVu Sans Condensed"/>
              <a:buChar char="•"/>
              <a:tabLst>
                <a:tab pos="118745" algn="l"/>
              </a:tabLst>
            </a:pPr>
            <a:r>
              <a:rPr dirty="0" sz="1000" spc="-45">
                <a:latin typeface="Tahoma"/>
                <a:cs typeface="Tahoma"/>
              </a:rPr>
              <a:t>true:</a:t>
            </a:r>
            <a:endParaRPr sz="1000">
              <a:latin typeface="Tahoma"/>
              <a:cs typeface="Tahoma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1036269" y="1141785"/>
            <a:ext cx="400685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18110" indent="-106045">
              <a:lnSpc>
                <a:spcPct val="100000"/>
              </a:lnSpc>
              <a:spcBef>
                <a:spcPts val="95"/>
              </a:spcBef>
              <a:buClr>
                <a:srgbClr val="FF0000"/>
              </a:buClr>
              <a:buFont typeface="DejaVu Sans Condensed"/>
              <a:buChar char="•"/>
              <a:tabLst>
                <a:tab pos="118745" algn="l"/>
              </a:tabLst>
            </a:pPr>
            <a:r>
              <a:rPr dirty="0" sz="1000" spc="-50">
                <a:latin typeface="Tahoma"/>
                <a:cs typeface="Tahoma"/>
              </a:rPr>
              <a:t>false:</a:t>
            </a:r>
            <a:endParaRPr sz="1000">
              <a:latin typeface="Tahoma"/>
              <a:cs typeface="Tahoma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1856625" y="989944"/>
            <a:ext cx="505459" cy="32956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95"/>
              </a:spcBef>
            </a:pPr>
            <a:r>
              <a:rPr dirty="0" sz="1000" spc="90" i="1">
                <a:solidFill>
                  <a:srgbClr val="0000C8"/>
                </a:solidFill>
                <a:latin typeface="Georgia"/>
                <a:cs typeface="Georgia"/>
              </a:rPr>
              <a:t>λ</a:t>
            </a:r>
            <a:r>
              <a:rPr dirty="0" sz="1000" spc="175">
                <a:solidFill>
                  <a:srgbClr val="0000C8"/>
                </a:solidFill>
                <a:latin typeface="Cambria"/>
                <a:cs typeface="Cambria"/>
              </a:rPr>
              <a:t>x.</a:t>
            </a:r>
            <a:r>
              <a:rPr dirty="0" sz="1000" spc="90" i="1">
                <a:solidFill>
                  <a:srgbClr val="0000C8"/>
                </a:solidFill>
                <a:latin typeface="Georgia"/>
                <a:cs typeface="Georgia"/>
              </a:rPr>
              <a:t>λ</a:t>
            </a:r>
            <a:r>
              <a:rPr dirty="0" sz="1000" spc="100">
                <a:solidFill>
                  <a:srgbClr val="0000C8"/>
                </a:solidFill>
                <a:latin typeface="Cambria"/>
                <a:cs typeface="Cambria"/>
              </a:rPr>
              <a:t>y.x  </a:t>
            </a:r>
            <a:r>
              <a:rPr dirty="0" sz="1000" spc="90" i="1">
                <a:solidFill>
                  <a:srgbClr val="0000C8"/>
                </a:solidFill>
                <a:latin typeface="Georgia"/>
                <a:cs typeface="Georgia"/>
              </a:rPr>
              <a:t>λ</a:t>
            </a:r>
            <a:r>
              <a:rPr dirty="0" sz="1000" spc="175">
                <a:solidFill>
                  <a:srgbClr val="0000C8"/>
                </a:solidFill>
                <a:latin typeface="Cambria"/>
                <a:cs typeface="Cambria"/>
              </a:rPr>
              <a:t>x.</a:t>
            </a:r>
            <a:r>
              <a:rPr dirty="0" sz="1000" spc="90" i="1">
                <a:solidFill>
                  <a:srgbClr val="0000C8"/>
                </a:solidFill>
                <a:latin typeface="Georgia"/>
                <a:cs typeface="Georgia"/>
              </a:rPr>
              <a:t>λ</a:t>
            </a:r>
            <a:r>
              <a:rPr dirty="0" sz="1000" spc="114">
                <a:solidFill>
                  <a:srgbClr val="0000C8"/>
                </a:solidFill>
                <a:latin typeface="Cambria"/>
                <a:cs typeface="Cambria"/>
              </a:rPr>
              <a:t>y.y</a:t>
            </a:r>
            <a:endParaRPr sz="1000">
              <a:latin typeface="Cambria"/>
              <a:cs typeface="Cambria"/>
            </a:endParaRPr>
          </a:p>
        </p:txBody>
      </p:sp>
      <p:sp>
        <p:nvSpPr>
          <p:cNvPr id="12" name="object 12"/>
          <p:cNvSpPr/>
          <p:nvPr/>
        </p:nvSpPr>
        <p:spPr>
          <a:xfrm>
            <a:off x="677824" y="1397088"/>
            <a:ext cx="4944745" cy="86995"/>
          </a:xfrm>
          <a:custGeom>
            <a:avLst/>
            <a:gdLst/>
            <a:ahLst/>
            <a:cxnLst/>
            <a:rect l="l" t="t" r="r" b="b"/>
            <a:pathLst>
              <a:path w="4944745" h="86994">
                <a:moveTo>
                  <a:pt x="0" y="86461"/>
                </a:moveTo>
                <a:lnTo>
                  <a:pt x="4944351" y="86461"/>
                </a:lnTo>
                <a:lnTo>
                  <a:pt x="4944351" y="0"/>
                </a:lnTo>
                <a:lnTo>
                  <a:pt x="0" y="0"/>
                </a:lnTo>
                <a:lnTo>
                  <a:pt x="0" y="86461"/>
                </a:lnTo>
                <a:close/>
              </a:path>
            </a:pathLst>
          </a:custGeom>
          <a:solidFill>
            <a:srgbClr val="FFCCC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3" name="object 13"/>
          <p:cNvSpPr txBox="1"/>
          <p:nvPr/>
        </p:nvSpPr>
        <p:spPr>
          <a:xfrm>
            <a:off x="677824" y="1483550"/>
            <a:ext cx="4944745" cy="222250"/>
          </a:xfrm>
          <a:prstGeom prst="rect">
            <a:avLst/>
          </a:prstGeom>
          <a:solidFill>
            <a:srgbClr val="FFE5E5"/>
          </a:solidFill>
        </p:spPr>
        <p:txBody>
          <a:bodyPr wrap="square" lIns="0" tIns="24765" rIns="0" bIns="0" rtlCol="0" vert="horz">
            <a:spAutoFit/>
          </a:bodyPr>
          <a:lstStyle/>
          <a:p>
            <a:pPr marL="41910">
              <a:lnSpc>
                <a:spcPct val="100000"/>
              </a:lnSpc>
              <a:spcBef>
                <a:spcPts val="195"/>
              </a:spcBef>
            </a:pPr>
            <a:r>
              <a:rPr dirty="0" sz="1000" spc="-50">
                <a:latin typeface="Tahoma"/>
                <a:cs typeface="Tahoma"/>
              </a:rPr>
              <a:t>If-then-else</a:t>
            </a:r>
            <a:r>
              <a:rPr dirty="0" sz="1000" spc="20">
                <a:latin typeface="Tahoma"/>
                <a:cs typeface="Tahoma"/>
              </a:rPr>
              <a:t> </a:t>
            </a:r>
            <a:r>
              <a:rPr dirty="0" sz="1000" spc="-35">
                <a:latin typeface="Tahoma"/>
                <a:cs typeface="Tahoma"/>
              </a:rPr>
              <a:t>True</a:t>
            </a:r>
            <a:r>
              <a:rPr dirty="0" sz="1000" spc="25">
                <a:latin typeface="Tahoma"/>
                <a:cs typeface="Tahoma"/>
              </a:rPr>
              <a:t> </a:t>
            </a:r>
            <a:r>
              <a:rPr dirty="0" sz="1000" spc="80">
                <a:latin typeface="Tahoma"/>
                <a:cs typeface="Tahoma"/>
              </a:rPr>
              <a:t>P</a:t>
            </a:r>
            <a:r>
              <a:rPr dirty="0" sz="1000" spc="25">
                <a:latin typeface="Tahoma"/>
                <a:cs typeface="Tahoma"/>
              </a:rPr>
              <a:t> Q</a:t>
            </a:r>
            <a:r>
              <a:rPr dirty="0" sz="1000" spc="20">
                <a:latin typeface="Tahoma"/>
                <a:cs typeface="Tahoma"/>
              </a:rPr>
              <a:t> </a:t>
            </a:r>
            <a:r>
              <a:rPr dirty="0" sz="1000" spc="20" i="1">
                <a:latin typeface="DejaVu Sans Condensed"/>
                <a:cs typeface="DejaVu Sans Condensed"/>
              </a:rPr>
              <a:t>≡</a:t>
            </a:r>
            <a:r>
              <a:rPr dirty="0" sz="1000" spc="50" i="1">
                <a:latin typeface="DejaVu Sans Condensed"/>
                <a:cs typeface="DejaVu Sans Condensed"/>
              </a:rPr>
              <a:t> </a:t>
            </a:r>
            <a:r>
              <a:rPr dirty="0" sz="1000" spc="145">
                <a:solidFill>
                  <a:srgbClr val="0000C8"/>
                </a:solidFill>
                <a:latin typeface="Cambria"/>
                <a:cs typeface="Cambria"/>
              </a:rPr>
              <a:t>(</a:t>
            </a:r>
            <a:r>
              <a:rPr dirty="0" sz="1000" spc="145" i="1">
                <a:solidFill>
                  <a:srgbClr val="0000C8"/>
                </a:solidFill>
                <a:latin typeface="Georgia"/>
                <a:cs typeface="Georgia"/>
              </a:rPr>
              <a:t>λ</a:t>
            </a:r>
            <a:r>
              <a:rPr dirty="0" sz="1000" spc="145">
                <a:solidFill>
                  <a:srgbClr val="0000C8"/>
                </a:solidFill>
                <a:latin typeface="Cambria"/>
                <a:cs typeface="Cambria"/>
              </a:rPr>
              <a:t>x.</a:t>
            </a:r>
            <a:r>
              <a:rPr dirty="0" sz="1000" spc="145" i="1">
                <a:solidFill>
                  <a:srgbClr val="0000C8"/>
                </a:solidFill>
                <a:latin typeface="Georgia"/>
                <a:cs typeface="Georgia"/>
              </a:rPr>
              <a:t>λ</a:t>
            </a:r>
            <a:r>
              <a:rPr dirty="0" sz="1000" spc="145">
                <a:solidFill>
                  <a:srgbClr val="0000C8"/>
                </a:solidFill>
                <a:latin typeface="Cambria"/>
                <a:cs typeface="Cambria"/>
              </a:rPr>
              <a:t>y.</a:t>
            </a:r>
            <a:r>
              <a:rPr dirty="0" sz="1000" spc="145" i="1">
                <a:solidFill>
                  <a:srgbClr val="0000C8"/>
                </a:solidFill>
                <a:latin typeface="Georgia"/>
                <a:cs typeface="Georgia"/>
              </a:rPr>
              <a:t>λ</a:t>
            </a:r>
            <a:r>
              <a:rPr dirty="0" sz="1000" spc="145">
                <a:solidFill>
                  <a:srgbClr val="0000C8"/>
                </a:solidFill>
                <a:latin typeface="Cambria"/>
                <a:cs typeface="Cambria"/>
              </a:rPr>
              <a:t>z.</a:t>
            </a:r>
            <a:r>
              <a:rPr dirty="0" sz="1000" spc="305">
                <a:solidFill>
                  <a:srgbClr val="0000C8"/>
                </a:solidFill>
                <a:latin typeface="Cambria"/>
                <a:cs typeface="Cambria"/>
              </a:rPr>
              <a:t> </a:t>
            </a:r>
            <a:r>
              <a:rPr dirty="0" sz="1000" spc="35">
                <a:solidFill>
                  <a:srgbClr val="0000C8"/>
                </a:solidFill>
                <a:latin typeface="Cambria"/>
                <a:cs typeface="Cambria"/>
              </a:rPr>
              <a:t>x </a:t>
            </a:r>
            <a:r>
              <a:rPr dirty="0" sz="1000" spc="55">
                <a:solidFill>
                  <a:srgbClr val="0000C8"/>
                </a:solidFill>
                <a:latin typeface="Cambria"/>
                <a:cs typeface="Cambria"/>
              </a:rPr>
              <a:t> </a:t>
            </a:r>
            <a:r>
              <a:rPr dirty="0" sz="1000" spc="15">
                <a:solidFill>
                  <a:srgbClr val="0000C8"/>
                </a:solidFill>
                <a:latin typeface="Cambria"/>
                <a:cs typeface="Cambria"/>
              </a:rPr>
              <a:t>y </a:t>
            </a:r>
            <a:r>
              <a:rPr dirty="0" sz="1000" spc="70">
                <a:solidFill>
                  <a:srgbClr val="0000C8"/>
                </a:solidFill>
                <a:latin typeface="Cambria"/>
                <a:cs typeface="Cambria"/>
              </a:rPr>
              <a:t> </a:t>
            </a:r>
            <a:r>
              <a:rPr dirty="0" sz="1000" spc="100">
                <a:solidFill>
                  <a:srgbClr val="0000C8"/>
                </a:solidFill>
                <a:latin typeface="Cambria"/>
                <a:cs typeface="Cambria"/>
              </a:rPr>
              <a:t>z)</a:t>
            </a:r>
            <a:r>
              <a:rPr dirty="0" sz="1000" spc="310">
                <a:solidFill>
                  <a:srgbClr val="0000C8"/>
                </a:solidFill>
                <a:latin typeface="Cambria"/>
                <a:cs typeface="Cambria"/>
              </a:rPr>
              <a:t> </a:t>
            </a:r>
            <a:r>
              <a:rPr dirty="0" sz="1000" spc="130">
                <a:solidFill>
                  <a:srgbClr val="0000C8"/>
                </a:solidFill>
                <a:latin typeface="Cambria"/>
                <a:cs typeface="Cambria"/>
              </a:rPr>
              <a:t>(</a:t>
            </a:r>
            <a:r>
              <a:rPr dirty="0" sz="1000" spc="130" i="1">
                <a:solidFill>
                  <a:srgbClr val="0000C8"/>
                </a:solidFill>
                <a:latin typeface="Georgia"/>
                <a:cs typeface="Georgia"/>
              </a:rPr>
              <a:t>λ</a:t>
            </a:r>
            <a:r>
              <a:rPr dirty="0" sz="1000" spc="130">
                <a:solidFill>
                  <a:srgbClr val="0000C8"/>
                </a:solidFill>
                <a:latin typeface="Cambria"/>
                <a:cs typeface="Cambria"/>
              </a:rPr>
              <a:t>x.</a:t>
            </a:r>
            <a:r>
              <a:rPr dirty="0" sz="1000" spc="130" i="1">
                <a:solidFill>
                  <a:srgbClr val="0000C8"/>
                </a:solidFill>
                <a:latin typeface="Georgia"/>
                <a:cs typeface="Georgia"/>
              </a:rPr>
              <a:t>λ</a:t>
            </a:r>
            <a:r>
              <a:rPr dirty="0" sz="1000" spc="130">
                <a:solidFill>
                  <a:srgbClr val="0000C8"/>
                </a:solidFill>
                <a:latin typeface="Cambria"/>
                <a:cs typeface="Cambria"/>
              </a:rPr>
              <a:t>y.x)</a:t>
            </a:r>
            <a:r>
              <a:rPr dirty="0" sz="1000" spc="305">
                <a:solidFill>
                  <a:srgbClr val="0000C8"/>
                </a:solidFill>
                <a:latin typeface="Cambria"/>
                <a:cs typeface="Cambria"/>
              </a:rPr>
              <a:t> </a:t>
            </a:r>
            <a:r>
              <a:rPr dirty="0" sz="1000" spc="-45">
                <a:solidFill>
                  <a:srgbClr val="0000C8"/>
                </a:solidFill>
                <a:latin typeface="Cambria"/>
                <a:cs typeface="Cambria"/>
              </a:rPr>
              <a:t>P</a:t>
            </a:r>
            <a:r>
              <a:rPr dirty="0" sz="1000" spc="135">
                <a:solidFill>
                  <a:srgbClr val="0000C8"/>
                </a:solidFill>
                <a:latin typeface="Cambria"/>
                <a:cs typeface="Cambria"/>
              </a:rPr>
              <a:t> </a:t>
            </a:r>
            <a:r>
              <a:rPr dirty="0" sz="1000" spc="-135">
                <a:solidFill>
                  <a:srgbClr val="0000C8"/>
                </a:solidFill>
                <a:latin typeface="Cambria"/>
                <a:cs typeface="Cambria"/>
              </a:rPr>
              <a:t>Q</a:t>
            </a:r>
            <a:r>
              <a:rPr dirty="0" sz="1000" spc="114">
                <a:solidFill>
                  <a:srgbClr val="0000C8"/>
                </a:solidFill>
                <a:latin typeface="Cambria"/>
                <a:cs typeface="Cambria"/>
              </a:rPr>
              <a:t> </a:t>
            </a:r>
            <a:r>
              <a:rPr dirty="0" sz="1000" spc="20" i="1">
                <a:latin typeface="DejaVu Sans Condensed"/>
                <a:cs typeface="DejaVu Sans Condensed"/>
              </a:rPr>
              <a:t>≡</a:t>
            </a:r>
            <a:r>
              <a:rPr dirty="0" sz="1000" spc="50" i="1">
                <a:latin typeface="DejaVu Sans Condensed"/>
                <a:cs typeface="DejaVu Sans Condensed"/>
              </a:rPr>
              <a:t> </a:t>
            </a:r>
            <a:r>
              <a:rPr dirty="0" sz="1000" spc="130">
                <a:solidFill>
                  <a:srgbClr val="0000C8"/>
                </a:solidFill>
                <a:latin typeface="Cambria"/>
                <a:cs typeface="Cambria"/>
              </a:rPr>
              <a:t>(</a:t>
            </a:r>
            <a:r>
              <a:rPr dirty="0" sz="1000" spc="130" i="1">
                <a:solidFill>
                  <a:srgbClr val="0000C8"/>
                </a:solidFill>
                <a:latin typeface="Georgia"/>
                <a:cs typeface="Georgia"/>
              </a:rPr>
              <a:t>λ</a:t>
            </a:r>
            <a:r>
              <a:rPr dirty="0" sz="1000" spc="130">
                <a:solidFill>
                  <a:srgbClr val="0000C8"/>
                </a:solidFill>
                <a:latin typeface="Cambria"/>
                <a:cs typeface="Cambria"/>
              </a:rPr>
              <a:t>x.</a:t>
            </a:r>
            <a:r>
              <a:rPr dirty="0" sz="1000" spc="130" i="1">
                <a:solidFill>
                  <a:srgbClr val="0000C8"/>
                </a:solidFill>
                <a:latin typeface="Georgia"/>
                <a:cs typeface="Georgia"/>
              </a:rPr>
              <a:t>λ</a:t>
            </a:r>
            <a:r>
              <a:rPr dirty="0" sz="1000" spc="130">
                <a:solidFill>
                  <a:srgbClr val="0000C8"/>
                </a:solidFill>
                <a:latin typeface="Cambria"/>
                <a:cs typeface="Cambria"/>
              </a:rPr>
              <a:t>y.x)</a:t>
            </a:r>
            <a:r>
              <a:rPr dirty="0" sz="1000" spc="305">
                <a:solidFill>
                  <a:srgbClr val="0000C8"/>
                </a:solidFill>
                <a:latin typeface="Cambria"/>
                <a:cs typeface="Cambria"/>
              </a:rPr>
              <a:t> </a:t>
            </a:r>
            <a:r>
              <a:rPr dirty="0" sz="1000" spc="-45">
                <a:solidFill>
                  <a:srgbClr val="0000C8"/>
                </a:solidFill>
                <a:latin typeface="Cambria"/>
                <a:cs typeface="Cambria"/>
              </a:rPr>
              <a:t>P</a:t>
            </a:r>
            <a:r>
              <a:rPr dirty="0" sz="1000" spc="310">
                <a:solidFill>
                  <a:srgbClr val="0000C8"/>
                </a:solidFill>
                <a:latin typeface="Cambria"/>
                <a:cs typeface="Cambria"/>
              </a:rPr>
              <a:t> </a:t>
            </a:r>
            <a:r>
              <a:rPr dirty="0" sz="1000" spc="-135">
                <a:solidFill>
                  <a:srgbClr val="0000C8"/>
                </a:solidFill>
                <a:latin typeface="Cambria"/>
                <a:cs typeface="Cambria"/>
              </a:rPr>
              <a:t>Q</a:t>
            </a:r>
            <a:r>
              <a:rPr dirty="0" sz="1000" spc="114">
                <a:solidFill>
                  <a:srgbClr val="0000C8"/>
                </a:solidFill>
                <a:latin typeface="Cambria"/>
                <a:cs typeface="Cambria"/>
              </a:rPr>
              <a:t> </a:t>
            </a:r>
            <a:r>
              <a:rPr dirty="0" sz="1000" spc="20" i="1">
                <a:latin typeface="DejaVu Sans Condensed"/>
                <a:cs typeface="DejaVu Sans Condensed"/>
              </a:rPr>
              <a:t>≡</a:t>
            </a:r>
            <a:r>
              <a:rPr dirty="0" sz="1000" spc="50" i="1">
                <a:latin typeface="DejaVu Sans Condensed"/>
                <a:cs typeface="DejaVu Sans Condensed"/>
              </a:rPr>
              <a:t> </a:t>
            </a:r>
            <a:r>
              <a:rPr dirty="0" sz="1000" spc="80">
                <a:latin typeface="Tahoma"/>
                <a:cs typeface="Tahoma"/>
              </a:rPr>
              <a:t>P</a:t>
            </a:r>
            <a:endParaRPr sz="1000">
              <a:latin typeface="Tahoma"/>
              <a:cs typeface="Tahoma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117703" y="3096123"/>
            <a:ext cx="205104" cy="8953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580"/>
              </a:lnSpc>
            </a:pPr>
            <a:r>
              <a:rPr dirty="0" sz="500" spc="-10">
                <a:solidFill>
                  <a:srgbClr val="FF0000"/>
                </a:solidFill>
                <a:latin typeface="Tahoma"/>
                <a:cs typeface="Tahoma"/>
              </a:rPr>
              <a:t>7</a:t>
            </a:r>
            <a:r>
              <a:rPr dirty="0" sz="500" spc="-20">
                <a:solidFill>
                  <a:srgbClr val="FF0000"/>
                </a:solidFill>
                <a:latin typeface="Tahoma"/>
                <a:cs typeface="Tahoma"/>
              </a:rPr>
              <a:t> </a:t>
            </a:r>
            <a:r>
              <a:rPr dirty="0" sz="500" spc="70">
                <a:solidFill>
                  <a:srgbClr val="FF0000"/>
                </a:solidFill>
                <a:latin typeface="Tahoma"/>
                <a:cs typeface="Tahoma"/>
              </a:rPr>
              <a:t>/</a:t>
            </a:r>
            <a:r>
              <a:rPr dirty="0" sz="500" spc="-15">
                <a:solidFill>
                  <a:srgbClr val="FF0000"/>
                </a:solidFill>
                <a:latin typeface="Tahoma"/>
                <a:cs typeface="Tahoma"/>
              </a:rPr>
              <a:t> </a:t>
            </a:r>
            <a:r>
              <a:rPr dirty="0" sz="500" spc="-10">
                <a:solidFill>
                  <a:srgbClr val="FF0000"/>
                </a:solidFill>
                <a:latin typeface="Tahoma"/>
                <a:cs typeface="Tahoma"/>
              </a:rPr>
              <a:t>18</a:t>
            </a:r>
            <a:endParaRPr sz="500">
              <a:latin typeface="Tahoma"/>
              <a:cs typeface="Tahoma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833831" y="1838723"/>
            <a:ext cx="1845945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39065" indent="-127000">
              <a:lnSpc>
                <a:spcPct val="100000"/>
              </a:lnSpc>
              <a:spcBef>
                <a:spcPts val="95"/>
              </a:spcBef>
              <a:buClr>
                <a:srgbClr val="FF0000"/>
              </a:buClr>
              <a:buFont typeface="DejaVu Sans Condensed"/>
              <a:buChar char="•"/>
              <a:tabLst>
                <a:tab pos="139700" algn="l"/>
              </a:tabLst>
            </a:pPr>
            <a:r>
              <a:rPr dirty="0" sz="1000" spc="-40">
                <a:latin typeface="Tahoma"/>
                <a:cs typeface="Tahoma"/>
              </a:rPr>
              <a:t>Implementaci</a:t>
            </a:r>
            <a:r>
              <a:rPr dirty="0" sz="1000" spc="-550">
                <a:latin typeface="Tahoma"/>
                <a:cs typeface="Tahoma"/>
              </a:rPr>
              <a:t>´</a:t>
            </a:r>
            <a:r>
              <a:rPr dirty="0" sz="1000" spc="-45">
                <a:latin typeface="Tahoma"/>
                <a:cs typeface="Tahoma"/>
              </a:rPr>
              <a:t>on</a:t>
            </a:r>
            <a:r>
              <a:rPr dirty="0" sz="1000" spc="15">
                <a:latin typeface="Tahoma"/>
                <a:cs typeface="Tahoma"/>
              </a:rPr>
              <a:t> </a:t>
            </a:r>
            <a:r>
              <a:rPr dirty="0" sz="1000" spc="-50">
                <a:latin typeface="Tahoma"/>
                <a:cs typeface="Tahoma"/>
              </a:rPr>
              <a:t>usando</a:t>
            </a:r>
            <a:r>
              <a:rPr dirty="0" sz="1000" spc="20">
                <a:latin typeface="Tahoma"/>
                <a:cs typeface="Tahoma"/>
              </a:rPr>
              <a:t> </a:t>
            </a:r>
            <a:r>
              <a:rPr dirty="0" sz="1000" spc="-25">
                <a:latin typeface="Tahoma"/>
                <a:cs typeface="Tahoma"/>
              </a:rPr>
              <a:t>Has</a:t>
            </a:r>
            <a:r>
              <a:rPr dirty="0" sz="1000" spc="-55">
                <a:latin typeface="Tahoma"/>
                <a:cs typeface="Tahoma"/>
              </a:rPr>
              <a:t>k</a:t>
            </a:r>
            <a:r>
              <a:rPr dirty="0" sz="1000" spc="-40">
                <a:latin typeface="Tahoma"/>
                <a:cs typeface="Tahoma"/>
              </a:rPr>
              <a:t>ell:</a:t>
            </a:r>
            <a:endParaRPr sz="1000">
              <a:latin typeface="Tahoma"/>
              <a:cs typeface="Tahoma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980211" y="1984221"/>
            <a:ext cx="2310130" cy="5003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ts val="955"/>
              </a:lnSpc>
              <a:spcBef>
                <a:spcPts val="95"/>
              </a:spcBef>
              <a:tabLst>
                <a:tab pos="174625" algn="l"/>
              </a:tabLst>
            </a:pPr>
            <a:r>
              <a:rPr dirty="0" sz="500" spc="-10">
                <a:solidFill>
                  <a:srgbClr val="0000C8"/>
                </a:solidFill>
                <a:latin typeface="Tahoma"/>
                <a:cs typeface="Tahoma"/>
              </a:rPr>
              <a:t>1	</a:t>
            </a:r>
            <a:r>
              <a:rPr dirty="0" sz="800" spc="105">
                <a:solidFill>
                  <a:srgbClr val="0000C8"/>
                </a:solidFill>
                <a:latin typeface="Cambria"/>
                <a:cs typeface="Cambria"/>
              </a:rPr>
              <a:t>if_then_else</a:t>
            </a:r>
            <a:r>
              <a:rPr dirty="0" sz="800" spc="285">
                <a:solidFill>
                  <a:srgbClr val="0000C8"/>
                </a:solidFill>
                <a:latin typeface="Cambria"/>
                <a:cs typeface="Cambria"/>
              </a:rPr>
              <a:t> </a:t>
            </a:r>
            <a:r>
              <a:rPr dirty="0" sz="800" spc="-20">
                <a:solidFill>
                  <a:srgbClr val="0000C8"/>
                </a:solidFill>
                <a:latin typeface="Cambria"/>
                <a:cs typeface="Cambria"/>
              </a:rPr>
              <a:t>=</a:t>
            </a:r>
            <a:r>
              <a:rPr dirty="0" sz="800" spc="275">
                <a:solidFill>
                  <a:srgbClr val="0000C8"/>
                </a:solidFill>
                <a:latin typeface="Cambria"/>
                <a:cs typeface="Cambria"/>
              </a:rPr>
              <a:t> </a:t>
            </a:r>
            <a:r>
              <a:rPr dirty="0" sz="800" spc="40">
                <a:solidFill>
                  <a:srgbClr val="0000C8"/>
                </a:solidFill>
                <a:latin typeface="Cambria"/>
                <a:cs typeface="Cambria"/>
              </a:rPr>
              <a:t>\x </a:t>
            </a:r>
            <a:r>
              <a:rPr dirty="0" sz="800" spc="65">
                <a:solidFill>
                  <a:srgbClr val="0000C8"/>
                </a:solidFill>
                <a:latin typeface="Cambria"/>
                <a:cs typeface="Cambria"/>
              </a:rPr>
              <a:t> </a:t>
            </a:r>
            <a:r>
              <a:rPr dirty="0" sz="800" spc="70">
                <a:solidFill>
                  <a:srgbClr val="0000C8"/>
                </a:solidFill>
                <a:latin typeface="Cambria"/>
                <a:cs typeface="Cambria"/>
              </a:rPr>
              <a:t>-&gt;</a:t>
            </a:r>
            <a:r>
              <a:rPr dirty="0" sz="800" spc="275">
                <a:solidFill>
                  <a:srgbClr val="0000C8"/>
                </a:solidFill>
                <a:latin typeface="Cambria"/>
                <a:cs typeface="Cambria"/>
              </a:rPr>
              <a:t> </a:t>
            </a:r>
            <a:r>
              <a:rPr dirty="0" sz="800" spc="30">
                <a:solidFill>
                  <a:srgbClr val="0000C8"/>
                </a:solidFill>
                <a:latin typeface="Cambria"/>
                <a:cs typeface="Cambria"/>
              </a:rPr>
              <a:t>\y </a:t>
            </a:r>
            <a:r>
              <a:rPr dirty="0" sz="800" spc="70">
                <a:solidFill>
                  <a:srgbClr val="0000C8"/>
                </a:solidFill>
                <a:latin typeface="Cambria"/>
                <a:cs typeface="Cambria"/>
              </a:rPr>
              <a:t> -&gt;</a:t>
            </a:r>
            <a:r>
              <a:rPr dirty="0" sz="800" spc="280">
                <a:solidFill>
                  <a:srgbClr val="0000C8"/>
                </a:solidFill>
                <a:latin typeface="Cambria"/>
                <a:cs typeface="Cambria"/>
              </a:rPr>
              <a:t> </a:t>
            </a:r>
            <a:r>
              <a:rPr dirty="0" sz="800" spc="50">
                <a:solidFill>
                  <a:srgbClr val="0000C8"/>
                </a:solidFill>
                <a:latin typeface="Cambria"/>
                <a:cs typeface="Cambria"/>
              </a:rPr>
              <a:t>\z  </a:t>
            </a:r>
            <a:r>
              <a:rPr dirty="0" sz="800" spc="70">
                <a:solidFill>
                  <a:srgbClr val="0000C8"/>
                </a:solidFill>
                <a:latin typeface="Cambria"/>
                <a:cs typeface="Cambria"/>
              </a:rPr>
              <a:t>-&gt;</a:t>
            </a:r>
            <a:r>
              <a:rPr dirty="0" sz="800" spc="275">
                <a:solidFill>
                  <a:srgbClr val="0000C8"/>
                </a:solidFill>
                <a:latin typeface="Cambria"/>
                <a:cs typeface="Cambria"/>
              </a:rPr>
              <a:t> </a:t>
            </a:r>
            <a:r>
              <a:rPr dirty="0" sz="800" spc="35">
                <a:solidFill>
                  <a:srgbClr val="0000C8"/>
                </a:solidFill>
                <a:latin typeface="Cambria"/>
                <a:cs typeface="Cambria"/>
              </a:rPr>
              <a:t>x </a:t>
            </a:r>
            <a:r>
              <a:rPr dirty="0" sz="800" spc="65">
                <a:solidFill>
                  <a:srgbClr val="0000C8"/>
                </a:solidFill>
                <a:latin typeface="Cambria"/>
                <a:cs typeface="Cambria"/>
              </a:rPr>
              <a:t> </a:t>
            </a:r>
            <a:r>
              <a:rPr dirty="0" sz="800" spc="20">
                <a:solidFill>
                  <a:srgbClr val="0000C8"/>
                </a:solidFill>
                <a:latin typeface="Cambria"/>
                <a:cs typeface="Cambria"/>
              </a:rPr>
              <a:t>y </a:t>
            </a:r>
            <a:r>
              <a:rPr dirty="0" sz="800" spc="80">
                <a:solidFill>
                  <a:srgbClr val="0000C8"/>
                </a:solidFill>
                <a:latin typeface="Cambria"/>
                <a:cs typeface="Cambria"/>
              </a:rPr>
              <a:t> </a:t>
            </a:r>
            <a:r>
              <a:rPr dirty="0" sz="800" spc="55">
                <a:solidFill>
                  <a:srgbClr val="0000C8"/>
                </a:solidFill>
                <a:latin typeface="Cambria"/>
                <a:cs typeface="Cambria"/>
              </a:rPr>
              <a:t>z</a:t>
            </a:r>
            <a:endParaRPr sz="800">
              <a:latin typeface="Cambria"/>
              <a:cs typeface="Cambria"/>
            </a:endParaRPr>
          </a:p>
          <a:p>
            <a:pPr marL="12700">
              <a:lnSpc>
                <a:spcPts val="944"/>
              </a:lnSpc>
              <a:tabLst>
                <a:tab pos="173990" algn="l"/>
              </a:tabLst>
            </a:pPr>
            <a:r>
              <a:rPr dirty="0" sz="500" spc="-10">
                <a:solidFill>
                  <a:srgbClr val="0000C8"/>
                </a:solidFill>
                <a:latin typeface="Tahoma"/>
                <a:cs typeface="Tahoma"/>
              </a:rPr>
              <a:t>2	</a:t>
            </a:r>
            <a:r>
              <a:rPr dirty="0" sz="800" spc="70">
                <a:solidFill>
                  <a:srgbClr val="0000C8"/>
                </a:solidFill>
                <a:latin typeface="Cambria"/>
                <a:cs typeface="Cambria"/>
              </a:rPr>
              <a:t>true</a:t>
            </a:r>
            <a:r>
              <a:rPr dirty="0" sz="800" spc="270">
                <a:solidFill>
                  <a:srgbClr val="0000C8"/>
                </a:solidFill>
                <a:latin typeface="Cambria"/>
                <a:cs typeface="Cambria"/>
              </a:rPr>
              <a:t> </a:t>
            </a:r>
            <a:r>
              <a:rPr dirty="0" sz="800" spc="-20">
                <a:solidFill>
                  <a:srgbClr val="0000C8"/>
                </a:solidFill>
                <a:latin typeface="Cambria"/>
                <a:cs typeface="Cambria"/>
              </a:rPr>
              <a:t>=</a:t>
            </a:r>
            <a:r>
              <a:rPr dirty="0" sz="800" spc="265">
                <a:solidFill>
                  <a:srgbClr val="0000C8"/>
                </a:solidFill>
                <a:latin typeface="Cambria"/>
                <a:cs typeface="Cambria"/>
              </a:rPr>
              <a:t> </a:t>
            </a:r>
            <a:r>
              <a:rPr dirty="0" sz="800" spc="40">
                <a:solidFill>
                  <a:srgbClr val="0000C8"/>
                </a:solidFill>
                <a:latin typeface="Cambria"/>
                <a:cs typeface="Cambria"/>
              </a:rPr>
              <a:t>\x </a:t>
            </a:r>
            <a:r>
              <a:rPr dirty="0" sz="800" spc="60">
                <a:solidFill>
                  <a:srgbClr val="0000C8"/>
                </a:solidFill>
                <a:latin typeface="Cambria"/>
                <a:cs typeface="Cambria"/>
              </a:rPr>
              <a:t> </a:t>
            </a:r>
            <a:r>
              <a:rPr dirty="0" sz="800" spc="70">
                <a:solidFill>
                  <a:srgbClr val="0000C8"/>
                </a:solidFill>
                <a:latin typeface="Cambria"/>
                <a:cs typeface="Cambria"/>
              </a:rPr>
              <a:t>-&gt;</a:t>
            </a:r>
            <a:r>
              <a:rPr dirty="0" sz="800" spc="265">
                <a:solidFill>
                  <a:srgbClr val="0000C8"/>
                </a:solidFill>
                <a:latin typeface="Cambria"/>
                <a:cs typeface="Cambria"/>
              </a:rPr>
              <a:t> </a:t>
            </a:r>
            <a:r>
              <a:rPr dirty="0" sz="800" spc="30">
                <a:solidFill>
                  <a:srgbClr val="0000C8"/>
                </a:solidFill>
                <a:latin typeface="Cambria"/>
                <a:cs typeface="Cambria"/>
              </a:rPr>
              <a:t>\y </a:t>
            </a:r>
            <a:r>
              <a:rPr dirty="0" sz="800" spc="65">
                <a:solidFill>
                  <a:srgbClr val="0000C8"/>
                </a:solidFill>
                <a:latin typeface="Cambria"/>
                <a:cs typeface="Cambria"/>
              </a:rPr>
              <a:t> </a:t>
            </a:r>
            <a:r>
              <a:rPr dirty="0" sz="800" spc="70">
                <a:solidFill>
                  <a:srgbClr val="0000C8"/>
                </a:solidFill>
                <a:latin typeface="Cambria"/>
                <a:cs typeface="Cambria"/>
              </a:rPr>
              <a:t>-&gt;</a:t>
            </a:r>
            <a:r>
              <a:rPr dirty="0" sz="800" spc="270">
                <a:solidFill>
                  <a:srgbClr val="0000C8"/>
                </a:solidFill>
                <a:latin typeface="Cambria"/>
                <a:cs typeface="Cambria"/>
              </a:rPr>
              <a:t> </a:t>
            </a:r>
            <a:r>
              <a:rPr dirty="0" sz="800" spc="35">
                <a:solidFill>
                  <a:srgbClr val="0000C8"/>
                </a:solidFill>
                <a:latin typeface="Cambria"/>
                <a:cs typeface="Cambria"/>
              </a:rPr>
              <a:t>x</a:t>
            </a:r>
            <a:endParaRPr sz="800">
              <a:latin typeface="Cambria"/>
              <a:cs typeface="Cambria"/>
            </a:endParaRPr>
          </a:p>
          <a:p>
            <a:pPr marL="12700">
              <a:lnSpc>
                <a:spcPts val="955"/>
              </a:lnSpc>
              <a:tabLst>
                <a:tab pos="173990" algn="l"/>
              </a:tabLst>
            </a:pPr>
            <a:r>
              <a:rPr dirty="0" sz="500" spc="-10">
                <a:solidFill>
                  <a:srgbClr val="0000C8"/>
                </a:solidFill>
                <a:latin typeface="Tahoma"/>
                <a:cs typeface="Tahoma"/>
              </a:rPr>
              <a:t>3	</a:t>
            </a:r>
            <a:r>
              <a:rPr dirty="0" sz="800" spc="110">
                <a:solidFill>
                  <a:srgbClr val="0000C8"/>
                </a:solidFill>
                <a:latin typeface="Cambria"/>
                <a:cs typeface="Cambria"/>
              </a:rPr>
              <a:t>false</a:t>
            </a:r>
            <a:r>
              <a:rPr dirty="0" sz="800" spc="270">
                <a:solidFill>
                  <a:srgbClr val="0000C8"/>
                </a:solidFill>
                <a:latin typeface="Cambria"/>
                <a:cs typeface="Cambria"/>
              </a:rPr>
              <a:t> </a:t>
            </a:r>
            <a:r>
              <a:rPr dirty="0" sz="800" spc="-20">
                <a:solidFill>
                  <a:srgbClr val="0000C8"/>
                </a:solidFill>
                <a:latin typeface="Cambria"/>
                <a:cs typeface="Cambria"/>
              </a:rPr>
              <a:t>=</a:t>
            </a:r>
            <a:r>
              <a:rPr dirty="0" sz="800" spc="270">
                <a:solidFill>
                  <a:srgbClr val="0000C8"/>
                </a:solidFill>
                <a:latin typeface="Cambria"/>
                <a:cs typeface="Cambria"/>
              </a:rPr>
              <a:t> </a:t>
            </a:r>
            <a:r>
              <a:rPr dirty="0" sz="800" spc="40">
                <a:solidFill>
                  <a:srgbClr val="0000C8"/>
                </a:solidFill>
                <a:latin typeface="Cambria"/>
                <a:cs typeface="Cambria"/>
              </a:rPr>
              <a:t>\x </a:t>
            </a:r>
            <a:r>
              <a:rPr dirty="0" sz="800" spc="60">
                <a:solidFill>
                  <a:srgbClr val="0000C8"/>
                </a:solidFill>
                <a:latin typeface="Cambria"/>
                <a:cs typeface="Cambria"/>
              </a:rPr>
              <a:t> </a:t>
            </a:r>
            <a:r>
              <a:rPr dirty="0" sz="800" spc="70">
                <a:solidFill>
                  <a:srgbClr val="0000C8"/>
                </a:solidFill>
                <a:latin typeface="Cambria"/>
                <a:cs typeface="Cambria"/>
              </a:rPr>
              <a:t>-&gt;</a:t>
            </a:r>
            <a:r>
              <a:rPr dirty="0" sz="800" spc="265">
                <a:solidFill>
                  <a:srgbClr val="0000C8"/>
                </a:solidFill>
                <a:latin typeface="Cambria"/>
                <a:cs typeface="Cambria"/>
              </a:rPr>
              <a:t> </a:t>
            </a:r>
            <a:r>
              <a:rPr dirty="0" sz="800" spc="30">
                <a:solidFill>
                  <a:srgbClr val="0000C8"/>
                </a:solidFill>
                <a:latin typeface="Cambria"/>
                <a:cs typeface="Cambria"/>
              </a:rPr>
              <a:t>\y </a:t>
            </a:r>
            <a:r>
              <a:rPr dirty="0" sz="800" spc="70">
                <a:solidFill>
                  <a:srgbClr val="0000C8"/>
                </a:solidFill>
                <a:latin typeface="Cambria"/>
                <a:cs typeface="Cambria"/>
              </a:rPr>
              <a:t> -&gt;</a:t>
            </a:r>
            <a:r>
              <a:rPr dirty="0" sz="800" spc="270">
                <a:solidFill>
                  <a:srgbClr val="0000C8"/>
                </a:solidFill>
                <a:latin typeface="Cambria"/>
                <a:cs typeface="Cambria"/>
              </a:rPr>
              <a:t> </a:t>
            </a:r>
            <a:r>
              <a:rPr dirty="0" sz="800" spc="20">
                <a:solidFill>
                  <a:srgbClr val="0000C8"/>
                </a:solidFill>
                <a:latin typeface="Cambria"/>
                <a:cs typeface="Cambria"/>
              </a:rPr>
              <a:t>y</a:t>
            </a:r>
            <a:endParaRPr sz="800">
              <a:latin typeface="Cambria"/>
              <a:cs typeface="Cambria"/>
            </a:endParaRPr>
          </a:p>
          <a:p>
            <a:pPr marL="12700">
              <a:lnSpc>
                <a:spcPct val="100000"/>
              </a:lnSpc>
              <a:spcBef>
                <a:spcPts val="285"/>
              </a:spcBef>
            </a:pPr>
            <a:r>
              <a:rPr dirty="0" sz="500" spc="-10">
                <a:solidFill>
                  <a:srgbClr val="0000C8"/>
                </a:solidFill>
                <a:latin typeface="Tahoma"/>
                <a:cs typeface="Tahoma"/>
              </a:rPr>
              <a:t>4</a:t>
            </a:r>
            <a:endParaRPr sz="500">
              <a:latin typeface="Tahoma"/>
              <a:cs typeface="Tahoma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980211" y="2465017"/>
            <a:ext cx="3148965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173355" algn="l"/>
                <a:tab pos="2131695" algn="l"/>
              </a:tabLst>
            </a:pPr>
            <a:r>
              <a:rPr dirty="0" sz="500" spc="-10">
                <a:solidFill>
                  <a:srgbClr val="0000C8"/>
                </a:solidFill>
                <a:latin typeface="Tahoma"/>
                <a:cs typeface="Tahoma"/>
              </a:rPr>
              <a:t>5	</a:t>
            </a:r>
            <a:r>
              <a:rPr dirty="0" sz="800">
                <a:solidFill>
                  <a:srgbClr val="0000C8"/>
                </a:solidFill>
                <a:latin typeface="Cambria"/>
                <a:cs typeface="Cambria"/>
              </a:rPr>
              <a:t>k</a:t>
            </a:r>
            <a:r>
              <a:rPr dirty="0" sz="800" spc="285">
                <a:solidFill>
                  <a:srgbClr val="0000C8"/>
                </a:solidFill>
                <a:latin typeface="Cambria"/>
                <a:cs typeface="Cambria"/>
              </a:rPr>
              <a:t> </a:t>
            </a:r>
            <a:r>
              <a:rPr dirty="0" sz="800" spc="-20">
                <a:solidFill>
                  <a:srgbClr val="0000C8"/>
                </a:solidFill>
                <a:latin typeface="Cambria"/>
                <a:cs typeface="Cambria"/>
              </a:rPr>
              <a:t>=</a:t>
            </a:r>
            <a:r>
              <a:rPr dirty="0" sz="800" spc="295">
                <a:solidFill>
                  <a:srgbClr val="0000C8"/>
                </a:solidFill>
                <a:latin typeface="Cambria"/>
                <a:cs typeface="Cambria"/>
              </a:rPr>
              <a:t> </a:t>
            </a:r>
            <a:r>
              <a:rPr dirty="0" sz="800" spc="105">
                <a:solidFill>
                  <a:srgbClr val="0000C8"/>
                </a:solidFill>
                <a:latin typeface="Cambria"/>
                <a:cs typeface="Cambria"/>
              </a:rPr>
              <a:t>if_then_else</a:t>
            </a:r>
            <a:r>
              <a:rPr dirty="0" sz="800" spc="300">
                <a:solidFill>
                  <a:srgbClr val="0000C8"/>
                </a:solidFill>
                <a:latin typeface="Cambria"/>
                <a:cs typeface="Cambria"/>
              </a:rPr>
              <a:t> </a:t>
            </a:r>
            <a:r>
              <a:rPr dirty="0" sz="800" spc="70">
                <a:solidFill>
                  <a:srgbClr val="0000C8"/>
                </a:solidFill>
                <a:latin typeface="Cambria"/>
                <a:cs typeface="Cambria"/>
              </a:rPr>
              <a:t>true</a:t>
            </a:r>
            <a:r>
              <a:rPr dirty="0" sz="800" spc="290">
                <a:solidFill>
                  <a:srgbClr val="0000C8"/>
                </a:solidFill>
                <a:latin typeface="Cambria"/>
                <a:cs typeface="Cambria"/>
              </a:rPr>
              <a:t> </a:t>
            </a:r>
            <a:r>
              <a:rPr dirty="0" sz="800" spc="-20">
                <a:solidFill>
                  <a:srgbClr val="0000C8"/>
                </a:solidFill>
                <a:latin typeface="Cambria"/>
                <a:cs typeface="Cambria"/>
              </a:rPr>
              <a:t>3</a:t>
            </a:r>
            <a:r>
              <a:rPr dirty="0" sz="800" spc="285">
                <a:solidFill>
                  <a:srgbClr val="0000C8"/>
                </a:solidFill>
                <a:latin typeface="Cambria"/>
                <a:cs typeface="Cambria"/>
              </a:rPr>
              <a:t> </a:t>
            </a:r>
            <a:r>
              <a:rPr dirty="0" sz="800" spc="-20">
                <a:solidFill>
                  <a:srgbClr val="0000C8"/>
                </a:solidFill>
                <a:latin typeface="Cambria"/>
                <a:cs typeface="Cambria"/>
              </a:rPr>
              <a:t>2	</a:t>
            </a:r>
            <a:r>
              <a:rPr dirty="0" sz="800" spc="160">
                <a:solidFill>
                  <a:srgbClr val="A9522C"/>
                </a:solidFill>
                <a:latin typeface="Cambria"/>
                <a:cs typeface="Cambria"/>
              </a:rPr>
              <a:t>--</a:t>
            </a:r>
            <a:r>
              <a:rPr dirty="0" sz="800" spc="260">
                <a:solidFill>
                  <a:srgbClr val="A9522C"/>
                </a:solidFill>
                <a:latin typeface="Cambria"/>
                <a:cs typeface="Cambria"/>
              </a:rPr>
              <a:t> </a:t>
            </a:r>
            <a:r>
              <a:rPr dirty="0" sz="800" spc="15">
                <a:solidFill>
                  <a:srgbClr val="A9522C"/>
                </a:solidFill>
                <a:latin typeface="Cambria"/>
                <a:cs typeface="Cambria"/>
              </a:rPr>
              <a:t>¿cu´anto </a:t>
            </a:r>
            <a:r>
              <a:rPr dirty="0" sz="800" spc="80">
                <a:solidFill>
                  <a:srgbClr val="A9522C"/>
                </a:solidFill>
                <a:latin typeface="Cambria"/>
                <a:cs typeface="Cambria"/>
              </a:rPr>
              <a:t> vale</a:t>
            </a:r>
            <a:r>
              <a:rPr dirty="0" sz="800" spc="265">
                <a:solidFill>
                  <a:srgbClr val="A9522C"/>
                </a:solidFill>
                <a:latin typeface="Cambria"/>
                <a:cs typeface="Cambria"/>
              </a:rPr>
              <a:t> </a:t>
            </a:r>
            <a:r>
              <a:rPr dirty="0" sz="800" spc="50">
                <a:solidFill>
                  <a:srgbClr val="A9522C"/>
                </a:solidFill>
                <a:latin typeface="Cambria"/>
                <a:cs typeface="Cambria"/>
              </a:rPr>
              <a:t>k?</a:t>
            </a:r>
            <a:endParaRPr sz="800">
              <a:latin typeface="Cambria"/>
              <a:cs typeface="Cambria"/>
            </a:endParaRPr>
          </a:p>
        </p:txBody>
      </p:sp>
    </p:spTree>
  </p:cSld>
  <p:clrMapOvr>
    <a:masterClrMapping/>
  </p:clrMapOvr>
  <p:transition spd="fast">
    <p:cut thruBlk="0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5260" y="864041"/>
            <a:ext cx="464820" cy="76581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5080">
              <a:lnSpc>
                <a:spcPct val="147600"/>
              </a:lnSpc>
              <a:spcBef>
                <a:spcPts val="100"/>
              </a:spcBef>
            </a:pPr>
            <a:r>
              <a:rPr dirty="0" sz="700" spc="5">
                <a:solidFill>
                  <a:srgbClr val="FF7A7A"/>
                </a:solidFill>
                <a:latin typeface="Tahoma"/>
                <a:cs typeface="Tahoma"/>
                <a:hlinkClick r:id="rId2" action="ppaction://hlinksldjump"/>
              </a:rPr>
              <a:t>Decl</a:t>
            </a:r>
            <a:r>
              <a:rPr dirty="0" sz="700" spc="-20">
                <a:solidFill>
                  <a:srgbClr val="FF7A7A"/>
                </a:solidFill>
                <a:latin typeface="Tahoma"/>
                <a:cs typeface="Tahoma"/>
                <a:hlinkClick r:id="rId2" action="ppaction://hlinksldjump"/>
              </a:rPr>
              <a:t>a</a:t>
            </a:r>
            <a:r>
              <a:rPr dirty="0" sz="700">
                <a:solidFill>
                  <a:srgbClr val="FF7A7A"/>
                </a:solidFill>
                <a:latin typeface="Tahoma"/>
                <a:cs typeface="Tahoma"/>
                <a:hlinkClick r:id="rId2" action="ppaction://hlinksldjump"/>
              </a:rPr>
              <a:t>rativa </a:t>
            </a:r>
            <a:r>
              <a:rPr dirty="0" sz="700">
                <a:solidFill>
                  <a:srgbClr val="FF7A7A"/>
                </a:solidFill>
                <a:latin typeface="Tahoma"/>
                <a:cs typeface="Tahoma"/>
              </a:rPr>
              <a:t> </a:t>
            </a:r>
            <a:r>
              <a:rPr dirty="0" sz="700">
                <a:solidFill>
                  <a:srgbClr val="FF7A7A"/>
                </a:solidFill>
                <a:latin typeface="Tahoma"/>
                <a:cs typeface="Tahoma"/>
                <a:hlinkClick r:id="rId3" action="ppaction://hlinksldjump"/>
              </a:rPr>
              <a:t>Funcional</a:t>
            </a:r>
            <a:endParaRPr sz="700">
              <a:latin typeface="Tahoma"/>
              <a:cs typeface="Tahoma"/>
            </a:endParaRPr>
          </a:p>
          <a:p>
            <a:pPr marL="37465" marR="61594">
              <a:lnSpc>
                <a:spcPct val="110700"/>
              </a:lnSpc>
              <a:spcBef>
                <a:spcPts val="25"/>
              </a:spcBef>
            </a:pPr>
            <a:r>
              <a:rPr dirty="0" sz="500" spc="-10">
                <a:solidFill>
                  <a:srgbClr val="997A7A"/>
                </a:solidFill>
                <a:latin typeface="Tahoma"/>
                <a:cs typeface="Tahoma"/>
                <a:hlinkClick r:id="rId4" action="ppaction://hlinksldjump"/>
              </a:rPr>
              <a:t>Intr</a:t>
            </a:r>
            <a:r>
              <a:rPr dirty="0" sz="500" spc="5">
                <a:solidFill>
                  <a:srgbClr val="997A7A"/>
                </a:solidFill>
                <a:latin typeface="Tahoma"/>
                <a:cs typeface="Tahoma"/>
                <a:hlinkClick r:id="rId4" action="ppaction://hlinksldjump"/>
              </a:rPr>
              <a:t>o</a:t>
            </a:r>
            <a:r>
              <a:rPr dirty="0" sz="500">
                <a:solidFill>
                  <a:srgbClr val="997A7A"/>
                </a:solidFill>
                <a:latin typeface="Tahoma"/>
                <a:cs typeface="Tahoma"/>
                <a:hlinkClick r:id="rId4" action="ppaction://hlinksldjump"/>
              </a:rPr>
              <a:t>ducci</a:t>
            </a:r>
            <a:r>
              <a:rPr dirty="0" sz="500" spc="-10">
                <a:solidFill>
                  <a:srgbClr val="997A7A"/>
                </a:solidFill>
                <a:latin typeface="Tahoma"/>
                <a:cs typeface="Tahoma"/>
                <a:hlinkClick r:id="rId4" action="ppaction://hlinksldjump"/>
              </a:rPr>
              <a:t>o</a:t>
            </a:r>
            <a:r>
              <a:rPr dirty="0" sz="500" spc="-5">
                <a:solidFill>
                  <a:srgbClr val="997A7A"/>
                </a:solidFill>
                <a:latin typeface="Tahoma"/>
                <a:cs typeface="Tahoma"/>
                <a:hlinkClick r:id="rId4" action="ppaction://hlinksldjump"/>
              </a:rPr>
              <a:t>n </a:t>
            </a:r>
            <a:r>
              <a:rPr dirty="0" sz="500" spc="-5">
                <a:solidFill>
                  <a:srgbClr val="997A7A"/>
                </a:solidFill>
                <a:latin typeface="Tahoma"/>
                <a:cs typeface="Tahoma"/>
              </a:rPr>
              <a:t> </a:t>
            </a:r>
            <a:r>
              <a:rPr dirty="0" sz="500" spc="-10" i="1">
                <a:solidFill>
                  <a:srgbClr val="997A7A"/>
                </a:solidFill>
                <a:latin typeface="Arial"/>
                <a:cs typeface="Arial"/>
                <a:hlinkClick r:id="rId5" action="ppaction://hlinksldjump"/>
              </a:rPr>
              <a:t>λ</a:t>
            </a:r>
            <a:r>
              <a:rPr dirty="0" sz="500" spc="-10">
                <a:solidFill>
                  <a:srgbClr val="997A7A"/>
                </a:solidFill>
                <a:latin typeface="Tahoma"/>
                <a:cs typeface="Tahoma"/>
                <a:hlinkClick r:id="rId5" action="ppaction://hlinksldjump"/>
              </a:rPr>
              <a:t>-C´alculo </a:t>
            </a:r>
            <a:r>
              <a:rPr dirty="0" sz="500" spc="-5">
                <a:solidFill>
                  <a:srgbClr val="997A7A"/>
                </a:solidFill>
                <a:latin typeface="Tahoma"/>
                <a:cs typeface="Tahoma"/>
              </a:rPr>
              <a:t> </a:t>
            </a:r>
            <a:r>
              <a:rPr dirty="0" sz="500" spc="-5">
                <a:solidFill>
                  <a:srgbClr val="997A7A"/>
                </a:solidFill>
                <a:latin typeface="Tahoma"/>
                <a:cs typeface="Tahoma"/>
                <a:hlinkClick r:id="rId6" action="ppaction://hlinksldjump"/>
              </a:rPr>
              <a:t>Haskell </a:t>
            </a:r>
            <a:r>
              <a:rPr dirty="0" sz="500">
                <a:solidFill>
                  <a:srgbClr val="997A7A"/>
                </a:solidFill>
                <a:latin typeface="Tahoma"/>
                <a:cs typeface="Tahoma"/>
              </a:rPr>
              <a:t> </a:t>
            </a:r>
            <a:r>
              <a:rPr dirty="0" sz="500">
                <a:latin typeface="Tahoma"/>
                <a:cs typeface="Tahoma"/>
                <a:hlinkClick r:id="rId7" action="ppaction://hlinksldjump"/>
              </a:rPr>
              <a:t>Booleanos </a:t>
            </a:r>
            <a:r>
              <a:rPr dirty="0" sz="500" spc="5">
                <a:latin typeface="Tahoma"/>
                <a:cs typeface="Tahoma"/>
              </a:rPr>
              <a:t> </a:t>
            </a:r>
            <a:r>
              <a:rPr dirty="0" sz="500" spc="-10">
                <a:solidFill>
                  <a:srgbClr val="997A7A"/>
                </a:solidFill>
                <a:latin typeface="Tahoma"/>
                <a:cs typeface="Tahoma"/>
                <a:hlinkClick r:id="rId8" action="ppaction://hlinksldjump"/>
              </a:rPr>
              <a:t>Conclusiones</a:t>
            </a:r>
            <a:endParaRPr sz="500">
              <a:latin typeface="Tahoma"/>
              <a:cs typeface="Tahoma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5260" y="1635344"/>
            <a:ext cx="504190" cy="727710"/>
          </a:xfrm>
          <a:prstGeom prst="rect">
            <a:avLst/>
          </a:prstGeom>
        </p:spPr>
        <p:txBody>
          <a:bodyPr wrap="square" lIns="0" tIns="285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225"/>
              </a:spcBef>
            </a:pPr>
            <a:r>
              <a:rPr dirty="0" sz="700" spc="-50">
                <a:solidFill>
                  <a:srgbClr val="FF7A7A"/>
                </a:solidFill>
                <a:latin typeface="Tahoma"/>
                <a:cs typeface="Tahoma"/>
                <a:hlinkClick r:id="rId9" action="ppaction://hlinksldjump"/>
              </a:rPr>
              <a:t>L´ogica</a:t>
            </a:r>
            <a:endParaRPr sz="700">
              <a:latin typeface="Tahoma"/>
              <a:cs typeface="Tahoma"/>
            </a:endParaRPr>
          </a:p>
          <a:p>
            <a:pPr marL="37465" marR="38735">
              <a:lnSpc>
                <a:spcPct val="110700"/>
              </a:lnSpc>
              <a:spcBef>
                <a:spcPts val="25"/>
              </a:spcBef>
            </a:pPr>
            <a:r>
              <a:rPr dirty="0" sz="500" spc="-5">
                <a:solidFill>
                  <a:srgbClr val="997A7A"/>
                </a:solidFill>
                <a:latin typeface="Tahoma"/>
                <a:cs typeface="Tahoma"/>
                <a:hlinkClick r:id="rId10" action="ppaction://hlinksldjump"/>
              </a:rPr>
              <a:t>Introduccion </a:t>
            </a:r>
            <a:r>
              <a:rPr dirty="0" sz="500">
                <a:solidFill>
                  <a:srgbClr val="997A7A"/>
                </a:solidFill>
                <a:latin typeface="Tahoma"/>
                <a:cs typeface="Tahoma"/>
              </a:rPr>
              <a:t> </a:t>
            </a:r>
            <a:r>
              <a:rPr dirty="0" sz="500" spc="30">
                <a:solidFill>
                  <a:srgbClr val="997A7A"/>
                </a:solidFill>
                <a:latin typeface="Tahoma"/>
                <a:cs typeface="Tahoma"/>
                <a:hlinkClick r:id="rId11" action="ppaction://hlinksldjump"/>
              </a:rPr>
              <a:t>C</a:t>
            </a:r>
            <a:r>
              <a:rPr dirty="0" sz="500">
                <a:solidFill>
                  <a:srgbClr val="997A7A"/>
                </a:solidFill>
                <a:latin typeface="Tahoma"/>
                <a:cs typeface="Tahoma"/>
                <a:hlinkClick r:id="rId11" action="ppaction://hlinksldjump"/>
              </a:rPr>
              <a:t>l</a:t>
            </a:r>
            <a:r>
              <a:rPr dirty="0" sz="500" spc="-270">
                <a:solidFill>
                  <a:srgbClr val="997A7A"/>
                </a:solidFill>
                <a:latin typeface="Tahoma"/>
                <a:cs typeface="Tahoma"/>
                <a:hlinkClick r:id="rId11" action="ppaction://hlinksldjump"/>
              </a:rPr>
              <a:t>´</a:t>
            </a:r>
            <a:r>
              <a:rPr dirty="0" sz="500" spc="-10">
                <a:solidFill>
                  <a:srgbClr val="997A7A"/>
                </a:solidFill>
                <a:latin typeface="Tahoma"/>
                <a:cs typeface="Tahoma"/>
                <a:hlinkClick r:id="rId11" action="ppaction://hlinksldjump"/>
              </a:rPr>
              <a:t>ausulas</a:t>
            </a:r>
            <a:r>
              <a:rPr dirty="0" sz="500" spc="20">
                <a:solidFill>
                  <a:srgbClr val="997A7A"/>
                </a:solidFill>
                <a:latin typeface="Tahoma"/>
                <a:cs typeface="Tahoma"/>
                <a:hlinkClick r:id="rId11" action="ppaction://hlinksldjump"/>
              </a:rPr>
              <a:t> </a:t>
            </a:r>
            <a:r>
              <a:rPr dirty="0" sz="500" spc="15">
                <a:solidFill>
                  <a:srgbClr val="997A7A"/>
                </a:solidFill>
                <a:latin typeface="Tahoma"/>
                <a:cs typeface="Tahoma"/>
                <a:hlinkClick r:id="rId11" action="ppaction://hlinksldjump"/>
              </a:rPr>
              <a:t>H</a:t>
            </a:r>
            <a:r>
              <a:rPr dirty="0" sz="500" spc="-5">
                <a:solidFill>
                  <a:srgbClr val="997A7A"/>
                </a:solidFill>
                <a:latin typeface="Tahoma"/>
                <a:cs typeface="Tahoma"/>
                <a:hlinkClick r:id="rId11" action="ppaction://hlinksldjump"/>
              </a:rPr>
              <a:t>o</a:t>
            </a:r>
            <a:r>
              <a:rPr dirty="0" sz="500" spc="-5">
                <a:solidFill>
                  <a:srgbClr val="997A7A"/>
                </a:solidFill>
                <a:latin typeface="Tahoma"/>
                <a:cs typeface="Tahoma"/>
                <a:hlinkClick r:id="rId11" action="ppaction://hlinksldjump"/>
              </a:rPr>
              <a:t>rn </a:t>
            </a:r>
            <a:r>
              <a:rPr dirty="0" sz="500" spc="-5">
                <a:solidFill>
                  <a:srgbClr val="997A7A"/>
                </a:solidFill>
                <a:latin typeface="Tahoma"/>
                <a:cs typeface="Tahoma"/>
              </a:rPr>
              <a:t> </a:t>
            </a:r>
            <a:r>
              <a:rPr dirty="0" sz="500" spc="5">
                <a:solidFill>
                  <a:srgbClr val="997A7A"/>
                </a:solidFill>
                <a:latin typeface="Tahoma"/>
                <a:cs typeface="Tahoma"/>
                <a:hlinkClick r:id="rId12" action="ppaction://hlinksldjump"/>
              </a:rPr>
              <a:t>Prolog</a:t>
            </a:r>
            <a:endParaRPr sz="500">
              <a:latin typeface="Tahoma"/>
              <a:cs typeface="Tahoma"/>
            </a:endParaRPr>
          </a:p>
          <a:p>
            <a:pPr marL="37465">
              <a:lnSpc>
                <a:spcPct val="100000"/>
              </a:lnSpc>
              <a:spcBef>
                <a:spcPts val="65"/>
              </a:spcBef>
            </a:pPr>
            <a:r>
              <a:rPr dirty="0" sz="500" spc="-5">
                <a:solidFill>
                  <a:srgbClr val="997A7A"/>
                </a:solidFill>
                <a:latin typeface="Tahoma"/>
                <a:cs typeface="Tahoma"/>
                <a:hlinkClick r:id="rId13" action="ppaction://hlinksldjump"/>
              </a:rPr>
              <a:t>...</a:t>
            </a:r>
            <a:r>
              <a:rPr dirty="0" sz="500" spc="45">
                <a:solidFill>
                  <a:srgbClr val="997A7A"/>
                </a:solidFill>
                <a:latin typeface="Tahoma"/>
                <a:cs typeface="Tahoma"/>
                <a:hlinkClick r:id="rId13" action="ppaction://hlinksldjump"/>
              </a:rPr>
              <a:t> </a:t>
            </a:r>
            <a:r>
              <a:rPr dirty="0" sz="500" spc="-5">
                <a:solidFill>
                  <a:srgbClr val="997A7A"/>
                </a:solidFill>
                <a:latin typeface="Tahoma"/>
                <a:cs typeface="Tahoma"/>
                <a:hlinkClick r:id="rId13" action="ppaction://hlinksldjump"/>
              </a:rPr>
              <a:t>algo </a:t>
            </a:r>
            <a:r>
              <a:rPr dirty="0" sz="500" spc="-80">
                <a:solidFill>
                  <a:srgbClr val="997A7A"/>
                </a:solidFill>
                <a:latin typeface="Tahoma"/>
                <a:cs typeface="Tahoma"/>
                <a:hlinkClick r:id="rId13" action="ppaction://hlinksldjump"/>
              </a:rPr>
              <a:t>m´as</a:t>
            </a:r>
            <a:endParaRPr sz="500">
              <a:latin typeface="Tahoma"/>
              <a:cs typeface="Tahoma"/>
            </a:endParaRPr>
          </a:p>
          <a:p>
            <a:pPr marL="37465">
              <a:lnSpc>
                <a:spcPct val="100000"/>
              </a:lnSpc>
              <a:spcBef>
                <a:spcPts val="65"/>
              </a:spcBef>
            </a:pPr>
            <a:r>
              <a:rPr dirty="0" sz="500" spc="-5">
                <a:solidFill>
                  <a:srgbClr val="997A7A"/>
                </a:solidFill>
                <a:latin typeface="Tahoma"/>
                <a:cs typeface="Tahoma"/>
                <a:hlinkClick r:id="rId14" action="ppaction://hlinksldjump"/>
              </a:rPr>
              <a:t>...</a:t>
            </a:r>
            <a:r>
              <a:rPr dirty="0" sz="500" spc="45">
                <a:solidFill>
                  <a:srgbClr val="997A7A"/>
                </a:solidFill>
                <a:latin typeface="Tahoma"/>
                <a:cs typeface="Tahoma"/>
                <a:hlinkClick r:id="rId14" action="ppaction://hlinksldjump"/>
              </a:rPr>
              <a:t> </a:t>
            </a:r>
            <a:r>
              <a:rPr dirty="0" sz="500" spc="-5">
                <a:solidFill>
                  <a:srgbClr val="997A7A"/>
                </a:solidFill>
                <a:latin typeface="Tahoma"/>
                <a:cs typeface="Tahoma"/>
                <a:hlinkClick r:id="rId14" action="ppaction://hlinksldjump"/>
              </a:rPr>
              <a:t>mucho </a:t>
            </a:r>
            <a:r>
              <a:rPr dirty="0" sz="500" spc="-80">
                <a:solidFill>
                  <a:srgbClr val="997A7A"/>
                </a:solidFill>
                <a:latin typeface="Tahoma"/>
                <a:cs typeface="Tahoma"/>
                <a:hlinkClick r:id="rId14" action="ppaction://hlinksldjump"/>
              </a:rPr>
              <a:t>m´as</a:t>
            </a:r>
            <a:endParaRPr sz="500">
              <a:latin typeface="Tahoma"/>
              <a:cs typeface="Tahoma"/>
            </a:endParaRPr>
          </a:p>
          <a:p>
            <a:pPr marL="12700">
              <a:lnSpc>
                <a:spcPct val="100000"/>
              </a:lnSpc>
              <a:spcBef>
                <a:spcPts val="375"/>
              </a:spcBef>
            </a:pPr>
            <a:r>
              <a:rPr dirty="0" sz="700">
                <a:solidFill>
                  <a:srgbClr val="FF7A7A"/>
                </a:solidFill>
                <a:latin typeface="Tahoma"/>
                <a:cs typeface="Tahoma"/>
                <a:hlinkClick r:id="rId15" action="ppaction://hlinksldjump"/>
              </a:rPr>
              <a:t>HackReason</a:t>
            </a:r>
            <a:endParaRPr sz="700">
              <a:latin typeface="Tahoma"/>
              <a:cs typeface="Tahoma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546328" y="0"/>
            <a:ext cx="0" cy="3240405"/>
          </a:xfrm>
          <a:custGeom>
            <a:avLst/>
            <a:gdLst/>
            <a:ahLst/>
            <a:cxnLst/>
            <a:rect l="l" t="t" r="r" b="b"/>
            <a:pathLst>
              <a:path w="0" h="3240405">
                <a:moveTo>
                  <a:pt x="0" y="3239998"/>
                </a:moveTo>
                <a:lnTo>
                  <a:pt x="0" y="0"/>
                </a:lnTo>
              </a:path>
            </a:pathLst>
          </a:custGeom>
          <a:ln w="12649">
            <a:solidFill>
              <a:srgbClr val="FF7F7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7145" rIns="0" bIns="0" rtlCol="0" vert="horz">
            <a:spAutoFit/>
          </a:bodyPr>
          <a:lstStyle/>
          <a:p>
            <a:pPr marL="196850">
              <a:lnSpc>
                <a:spcPct val="100000"/>
              </a:lnSpc>
              <a:spcBef>
                <a:spcPts val="135"/>
              </a:spcBef>
            </a:pPr>
            <a:r>
              <a:rPr dirty="0" spc="-90"/>
              <a:t>Programaci´on</a:t>
            </a:r>
            <a:r>
              <a:rPr dirty="0" spc="30"/>
              <a:t> </a:t>
            </a:r>
            <a:r>
              <a:rPr dirty="0" spc="-40"/>
              <a:t>Funcional:</a:t>
            </a:r>
            <a:r>
              <a:rPr dirty="0" spc="185"/>
              <a:t> </a:t>
            </a:r>
            <a:r>
              <a:rPr dirty="0" spc="-40"/>
              <a:t>Booleanos</a:t>
            </a:r>
            <a:r>
              <a:rPr dirty="0" spc="30"/>
              <a:t> </a:t>
            </a:r>
            <a:r>
              <a:rPr dirty="0" spc="-90"/>
              <a:t>en</a:t>
            </a:r>
            <a:r>
              <a:rPr dirty="0" spc="30"/>
              <a:t> </a:t>
            </a:r>
            <a:r>
              <a:rPr dirty="0" spc="-125"/>
              <a:t>c´alculo</a:t>
            </a:r>
            <a:r>
              <a:rPr dirty="0" spc="30"/>
              <a:t> </a:t>
            </a:r>
            <a:r>
              <a:rPr dirty="0" spc="-45"/>
              <a:t>lambda</a:t>
            </a:r>
            <a:r>
              <a:rPr dirty="0" spc="30"/>
              <a:t> </a:t>
            </a:r>
            <a:r>
              <a:rPr dirty="0" spc="-20"/>
              <a:t>(cont.)</a:t>
            </a:r>
          </a:p>
        </p:txBody>
      </p:sp>
      <p:sp>
        <p:nvSpPr>
          <p:cNvPr id="12" name="object 12"/>
          <p:cNvSpPr txBox="1"/>
          <p:nvPr/>
        </p:nvSpPr>
        <p:spPr>
          <a:xfrm>
            <a:off x="117703" y="3096123"/>
            <a:ext cx="205104" cy="8953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580"/>
              </a:lnSpc>
            </a:pPr>
            <a:r>
              <a:rPr dirty="0" sz="500" spc="-10">
                <a:solidFill>
                  <a:srgbClr val="FF0000"/>
                </a:solidFill>
                <a:latin typeface="Tahoma"/>
                <a:cs typeface="Tahoma"/>
              </a:rPr>
              <a:t>8</a:t>
            </a:r>
            <a:r>
              <a:rPr dirty="0" sz="500" spc="-20">
                <a:solidFill>
                  <a:srgbClr val="FF0000"/>
                </a:solidFill>
                <a:latin typeface="Tahoma"/>
                <a:cs typeface="Tahoma"/>
              </a:rPr>
              <a:t> </a:t>
            </a:r>
            <a:r>
              <a:rPr dirty="0" sz="500" spc="70">
                <a:solidFill>
                  <a:srgbClr val="FF0000"/>
                </a:solidFill>
                <a:latin typeface="Tahoma"/>
                <a:cs typeface="Tahoma"/>
              </a:rPr>
              <a:t>/</a:t>
            </a:r>
            <a:r>
              <a:rPr dirty="0" sz="500" spc="-15">
                <a:solidFill>
                  <a:srgbClr val="FF0000"/>
                </a:solidFill>
                <a:latin typeface="Tahoma"/>
                <a:cs typeface="Tahoma"/>
              </a:rPr>
              <a:t> </a:t>
            </a:r>
            <a:r>
              <a:rPr dirty="0" sz="500" spc="-10">
                <a:solidFill>
                  <a:srgbClr val="FF0000"/>
                </a:solidFill>
                <a:latin typeface="Tahoma"/>
                <a:cs typeface="Tahoma"/>
              </a:rPr>
              <a:t>18</a:t>
            </a:r>
            <a:endParaRPr sz="500">
              <a:latin typeface="Tahoma"/>
              <a:cs typeface="Tahoma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833831" y="448848"/>
            <a:ext cx="3439795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39065" indent="-127000">
              <a:lnSpc>
                <a:spcPct val="100000"/>
              </a:lnSpc>
              <a:spcBef>
                <a:spcPts val="95"/>
              </a:spcBef>
              <a:buClr>
                <a:srgbClr val="FF0000"/>
              </a:buClr>
              <a:buFont typeface="DejaVu Sans Condensed"/>
              <a:buChar char="•"/>
              <a:tabLst>
                <a:tab pos="139700" algn="l"/>
              </a:tabLst>
            </a:pPr>
            <a:r>
              <a:rPr dirty="0" sz="1000" spc="-40">
                <a:latin typeface="Tahoma"/>
                <a:cs typeface="Tahoma"/>
              </a:rPr>
              <a:t>Luego,</a:t>
            </a:r>
            <a:r>
              <a:rPr dirty="0" sz="1000" spc="20">
                <a:latin typeface="Tahoma"/>
                <a:cs typeface="Tahoma"/>
              </a:rPr>
              <a:t> </a:t>
            </a:r>
            <a:r>
              <a:rPr dirty="0" sz="1000" spc="-50">
                <a:latin typeface="Tahoma"/>
                <a:cs typeface="Tahoma"/>
              </a:rPr>
              <a:t>basadas</a:t>
            </a:r>
            <a:r>
              <a:rPr dirty="0" sz="1000" spc="20">
                <a:latin typeface="Tahoma"/>
                <a:cs typeface="Tahoma"/>
              </a:rPr>
              <a:t> </a:t>
            </a:r>
            <a:r>
              <a:rPr dirty="0" sz="1000" spc="-65">
                <a:latin typeface="Tahoma"/>
                <a:cs typeface="Tahoma"/>
              </a:rPr>
              <a:t>en</a:t>
            </a:r>
            <a:r>
              <a:rPr dirty="0" sz="1000" spc="20">
                <a:latin typeface="Tahoma"/>
                <a:cs typeface="Tahoma"/>
              </a:rPr>
              <a:t> </a:t>
            </a:r>
            <a:r>
              <a:rPr dirty="0" sz="1000" spc="-50">
                <a:latin typeface="Tahoma"/>
                <a:cs typeface="Tahoma"/>
              </a:rPr>
              <a:t>estas</a:t>
            </a:r>
            <a:r>
              <a:rPr dirty="0" sz="1000" spc="15">
                <a:latin typeface="Tahoma"/>
                <a:cs typeface="Tahoma"/>
              </a:rPr>
              <a:t> </a:t>
            </a:r>
            <a:r>
              <a:rPr dirty="0" sz="1000" spc="-55">
                <a:latin typeface="Tahoma"/>
                <a:cs typeface="Tahoma"/>
              </a:rPr>
              <a:t>expresiones</a:t>
            </a:r>
            <a:r>
              <a:rPr dirty="0" sz="1000" spc="25">
                <a:latin typeface="Tahoma"/>
                <a:cs typeface="Tahoma"/>
              </a:rPr>
              <a:t> </a:t>
            </a:r>
            <a:r>
              <a:rPr dirty="0" sz="1000" spc="-40">
                <a:latin typeface="Tahoma"/>
                <a:cs typeface="Tahoma"/>
              </a:rPr>
              <a:t>definimos</a:t>
            </a:r>
            <a:r>
              <a:rPr dirty="0" sz="1000" spc="20">
                <a:latin typeface="Tahoma"/>
                <a:cs typeface="Tahoma"/>
              </a:rPr>
              <a:t> </a:t>
            </a:r>
            <a:r>
              <a:rPr dirty="0" sz="1000" spc="-15">
                <a:latin typeface="Tahoma"/>
                <a:cs typeface="Tahoma"/>
              </a:rPr>
              <a:t>And,</a:t>
            </a:r>
            <a:r>
              <a:rPr dirty="0" sz="1000" spc="20">
                <a:latin typeface="Tahoma"/>
                <a:cs typeface="Tahoma"/>
              </a:rPr>
              <a:t> </a:t>
            </a:r>
            <a:r>
              <a:rPr dirty="0" sz="1000">
                <a:latin typeface="Tahoma"/>
                <a:cs typeface="Tahoma"/>
              </a:rPr>
              <a:t>Or</a:t>
            </a:r>
            <a:r>
              <a:rPr dirty="0" sz="1000" spc="20">
                <a:latin typeface="Tahoma"/>
                <a:cs typeface="Tahoma"/>
              </a:rPr>
              <a:t> </a:t>
            </a:r>
            <a:r>
              <a:rPr dirty="0" sz="1000" spc="-40">
                <a:latin typeface="Tahoma"/>
                <a:cs typeface="Tahoma"/>
              </a:rPr>
              <a:t>y</a:t>
            </a:r>
            <a:r>
              <a:rPr dirty="0" sz="1000" spc="15">
                <a:latin typeface="Tahoma"/>
                <a:cs typeface="Tahoma"/>
              </a:rPr>
              <a:t> </a:t>
            </a:r>
            <a:r>
              <a:rPr dirty="0" sz="1000" spc="-15">
                <a:latin typeface="Tahoma"/>
                <a:cs typeface="Tahoma"/>
              </a:rPr>
              <a:t>Not:</a:t>
            </a:r>
            <a:endParaRPr sz="1000">
              <a:latin typeface="Tahoma"/>
              <a:cs typeface="Tahoma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036269" y="592383"/>
            <a:ext cx="1778000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09855" indent="-97790">
              <a:lnSpc>
                <a:spcPct val="100000"/>
              </a:lnSpc>
              <a:spcBef>
                <a:spcPts val="95"/>
              </a:spcBef>
              <a:buClr>
                <a:srgbClr val="FF0000"/>
              </a:buClr>
              <a:buFont typeface="DejaVu Serif Condensed"/>
              <a:buChar char="•"/>
              <a:tabLst>
                <a:tab pos="110489" algn="l"/>
                <a:tab pos="503555" algn="l"/>
                <a:tab pos="1666239" algn="l"/>
              </a:tabLst>
            </a:pPr>
            <a:r>
              <a:rPr dirty="0" sz="900" spc="-10">
                <a:latin typeface="Tahoma"/>
                <a:cs typeface="Tahoma"/>
              </a:rPr>
              <a:t>And:</a:t>
            </a:r>
            <a:r>
              <a:rPr dirty="0" sz="900">
                <a:latin typeface="Tahoma"/>
                <a:cs typeface="Tahoma"/>
              </a:rPr>
              <a:t>	</a:t>
            </a:r>
            <a:r>
              <a:rPr dirty="0" sz="1000" spc="90" i="1">
                <a:solidFill>
                  <a:srgbClr val="0000C8"/>
                </a:solidFill>
                <a:latin typeface="Georgia"/>
                <a:cs typeface="Georgia"/>
              </a:rPr>
              <a:t>λ</a:t>
            </a:r>
            <a:r>
              <a:rPr dirty="0" sz="1000" spc="140">
                <a:solidFill>
                  <a:srgbClr val="0000C8"/>
                </a:solidFill>
                <a:latin typeface="Cambria"/>
                <a:cs typeface="Cambria"/>
              </a:rPr>
              <a:t>p.</a:t>
            </a:r>
            <a:r>
              <a:rPr dirty="0" sz="1000" spc="90" i="1">
                <a:solidFill>
                  <a:srgbClr val="0000C8"/>
                </a:solidFill>
                <a:latin typeface="Georgia"/>
                <a:cs typeface="Georgia"/>
              </a:rPr>
              <a:t>λ</a:t>
            </a:r>
            <a:r>
              <a:rPr dirty="0" sz="1000" spc="85">
                <a:solidFill>
                  <a:srgbClr val="0000C8"/>
                </a:solidFill>
                <a:latin typeface="Cambria"/>
                <a:cs typeface="Cambria"/>
              </a:rPr>
              <a:t>q.p</a:t>
            </a:r>
            <a:r>
              <a:rPr dirty="0" sz="1000">
                <a:solidFill>
                  <a:srgbClr val="0000C8"/>
                </a:solidFill>
                <a:latin typeface="Cambria"/>
                <a:cs typeface="Cambria"/>
              </a:rPr>
              <a:t> </a:t>
            </a:r>
            <a:r>
              <a:rPr dirty="0" sz="1000" spc="80">
                <a:solidFill>
                  <a:srgbClr val="0000C8"/>
                </a:solidFill>
                <a:latin typeface="Cambria"/>
                <a:cs typeface="Cambria"/>
              </a:rPr>
              <a:t> </a:t>
            </a:r>
            <a:r>
              <a:rPr dirty="0" sz="1000" spc="-25">
                <a:solidFill>
                  <a:srgbClr val="0000C8"/>
                </a:solidFill>
                <a:latin typeface="Cambria"/>
                <a:cs typeface="Cambria"/>
              </a:rPr>
              <a:t>q</a:t>
            </a:r>
            <a:r>
              <a:rPr dirty="0" sz="1000">
                <a:solidFill>
                  <a:srgbClr val="0000C8"/>
                </a:solidFill>
                <a:latin typeface="Cambria"/>
                <a:cs typeface="Cambria"/>
              </a:rPr>
              <a:t> </a:t>
            </a:r>
            <a:r>
              <a:rPr dirty="0" sz="1000" spc="80">
                <a:solidFill>
                  <a:srgbClr val="0000C8"/>
                </a:solidFill>
                <a:latin typeface="Cambria"/>
                <a:cs typeface="Cambria"/>
              </a:rPr>
              <a:t> </a:t>
            </a:r>
            <a:r>
              <a:rPr dirty="0" sz="1000" spc="125">
                <a:solidFill>
                  <a:srgbClr val="0000C8"/>
                </a:solidFill>
                <a:latin typeface="Cambria"/>
                <a:cs typeface="Cambria"/>
              </a:rPr>
              <a:t>false</a:t>
            </a:r>
            <a:r>
              <a:rPr dirty="0" sz="1000">
                <a:solidFill>
                  <a:srgbClr val="0000C8"/>
                </a:solidFill>
                <a:latin typeface="Cambria"/>
                <a:cs typeface="Cambria"/>
              </a:rPr>
              <a:t>	</a:t>
            </a:r>
            <a:r>
              <a:rPr dirty="0" sz="1000" spc="20" i="1">
                <a:latin typeface="DejaVu Sans Condensed"/>
                <a:cs typeface="DejaVu Sans Condensed"/>
              </a:rPr>
              <a:t>≡</a:t>
            </a:r>
            <a:endParaRPr sz="1000">
              <a:latin typeface="DejaVu Sans Condensed"/>
              <a:cs typeface="DejaVu Sans Condensed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3279978" y="592383"/>
            <a:ext cx="1317625" cy="32956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ts val="1200"/>
              </a:lnSpc>
              <a:spcBef>
                <a:spcPts val="95"/>
              </a:spcBef>
            </a:pPr>
            <a:r>
              <a:rPr dirty="0" sz="1000" spc="100" i="1">
                <a:solidFill>
                  <a:srgbClr val="0000C8"/>
                </a:solidFill>
                <a:latin typeface="Georgia"/>
                <a:cs typeface="Georgia"/>
              </a:rPr>
              <a:t>λ</a:t>
            </a:r>
            <a:r>
              <a:rPr dirty="0" sz="1000" spc="100">
                <a:solidFill>
                  <a:srgbClr val="0000C8"/>
                </a:solidFill>
                <a:latin typeface="Cambria"/>
                <a:cs typeface="Cambria"/>
              </a:rPr>
              <a:t>p.</a:t>
            </a:r>
            <a:r>
              <a:rPr dirty="0" sz="1000" spc="100" i="1">
                <a:solidFill>
                  <a:srgbClr val="0000C8"/>
                </a:solidFill>
                <a:latin typeface="Georgia"/>
                <a:cs typeface="Georgia"/>
              </a:rPr>
              <a:t>λ</a:t>
            </a:r>
            <a:r>
              <a:rPr dirty="0" sz="1000" spc="100">
                <a:solidFill>
                  <a:srgbClr val="0000C8"/>
                </a:solidFill>
                <a:latin typeface="Cambria"/>
                <a:cs typeface="Cambria"/>
              </a:rPr>
              <a:t>q.p</a:t>
            </a:r>
            <a:r>
              <a:rPr dirty="0" sz="1000" spc="265">
                <a:solidFill>
                  <a:srgbClr val="0000C8"/>
                </a:solidFill>
                <a:latin typeface="Cambria"/>
                <a:cs typeface="Cambria"/>
              </a:rPr>
              <a:t> </a:t>
            </a:r>
            <a:r>
              <a:rPr dirty="0" sz="1000" spc="-25">
                <a:solidFill>
                  <a:srgbClr val="0000C8"/>
                </a:solidFill>
                <a:latin typeface="Cambria"/>
                <a:cs typeface="Cambria"/>
              </a:rPr>
              <a:t>q</a:t>
            </a:r>
            <a:r>
              <a:rPr dirty="0" sz="1000" spc="270">
                <a:solidFill>
                  <a:srgbClr val="0000C8"/>
                </a:solidFill>
                <a:latin typeface="Cambria"/>
                <a:cs typeface="Cambria"/>
              </a:rPr>
              <a:t> </a:t>
            </a:r>
            <a:r>
              <a:rPr dirty="0" sz="1000" spc="130">
                <a:solidFill>
                  <a:srgbClr val="0000C8"/>
                </a:solidFill>
                <a:latin typeface="Cambria"/>
                <a:cs typeface="Cambria"/>
              </a:rPr>
              <a:t>(</a:t>
            </a:r>
            <a:r>
              <a:rPr dirty="0" sz="1000" spc="130" i="1">
                <a:solidFill>
                  <a:srgbClr val="0000C8"/>
                </a:solidFill>
                <a:latin typeface="Georgia"/>
                <a:cs typeface="Georgia"/>
              </a:rPr>
              <a:t>λ</a:t>
            </a:r>
            <a:r>
              <a:rPr dirty="0" sz="1000" spc="130">
                <a:solidFill>
                  <a:srgbClr val="0000C8"/>
                </a:solidFill>
                <a:latin typeface="Cambria"/>
                <a:cs typeface="Cambria"/>
              </a:rPr>
              <a:t>x.</a:t>
            </a:r>
            <a:r>
              <a:rPr dirty="0" sz="1000" spc="130" i="1">
                <a:solidFill>
                  <a:srgbClr val="0000C8"/>
                </a:solidFill>
                <a:latin typeface="Georgia"/>
                <a:cs typeface="Georgia"/>
              </a:rPr>
              <a:t>λ</a:t>
            </a:r>
            <a:r>
              <a:rPr dirty="0" sz="1000" spc="130">
                <a:solidFill>
                  <a:srgbClr val="0000C8"/>
                </a:solidFill>
                <a:latin typeface="Cambria"/>
                <a:cs typeface="Cambria"/>
              </a:rPr>
              <a:t>y.y)</a:t>
            </a:r>
            <a:endParaRPr sz="1000">
              <a:latin typeface="Cambria"/>
              <a:cs typeface="Cambria"/>
            </a:endParaRPr>
          </a:p>
          <a:p>
            <a:pPr marL="12700">
              <a:lnSpc>
                <a:spcPts val="1200"/>
              </a:lnSpc>
            </a:pPr>
            <a:r>
              <a:rPr dirty="0" sz="1000" spc="100" i="1">
                <a:solidFill>
                  <a:srgbClr val="0000C8"/>
                </a:solidFill>
                <a:latin typeface="Georgia"/>
                <a:cs typeface="Georgia"/>
              </a:rPr>
              <a:t>λ</a:t>
            </a:r>
            <a:r>
              <a:rPr dirty="0" sz="1000" spc="100">
                <a:solidFill>
                  <a:srgbClr val="0000C8"/>
                </a:solidFill>
                <a:latin typeface="Cambria"/>
                <a:cs typeface="Cambria"/>
              </a:rPr>
              <a:t>p.</a:t>
            </a:r>
            <a:r>
              <a:rPr dirty="0" sz="1000" spc="100" i="1">
                <a:solidFill>
                  <a:srgbClr val="0000C8"/>
                </a:solidFill>
                <a:latin typeface="Georgia"/>
                <a:cs typeface="Georgia"/>
              </a:rPr>
              <a:t>λ</a:t>
            </a:r>
            <a:r>
              <a:rPr dirty="0" sz="1000" spc="100">
                <a:solidFill>
                  <a:srgbClr val="0000C8"/>
                </a:solidFill>
                <a:latin typeface="Cambria"/>
                <a:cs typeface="Cambria"/>
              </a:rPr>
              <a:t>q.p</a:t>
            </a:r>
            <a:r>
              <a:rPr dirty="0" sz="1000" spc="280">
                <a:solidFill>
                  <a:srgbClr val="0000C8"/>
                </a:solidFill>
                <a:latin typeface="Cambria"/>
                <a:cs typeface="Cambria"/>
              </a:rPr>
              <a:t> </a:t>
            </a:r>
            <a:r>
              <a:rPr dirty="0" sz="1000" spc="130">
                <a:solidFill>
                  <a:srgbClr val="0000C8"/>
                </a:solidFill>
                <a:latin typeface="Cambria"/>
                <a:cs typeface="Cambria"/>
              </a:rPr>
              <a:t>(</a:t>
            </a:r>
            <a:r>
              <a:rPr dirty="0" sz="1000" spc="130" i="1">
                <a:solidFill>
                  <a:srgbClr val="0000C8"/>
                </a:solidFill>
                <a:latin typeface="Georgia"/>
                <a:cs typeface="Georgia"/>
              </a:rPr>
              <a:t>λ</a:t>
            </a:r>
            <a:r>
              <a:rPr dirty="0" sz="1000" spc="130">
                <a:solidFill>
                  <a:srgbClr val="0000C8"/>
                </a:solidFill>
                <a:latin typeface="Cambria"/>
                <a:cs typeface="Cambria"/>
              </a:rPr>
              <a:t>x.</a:t>
            </a:r>
            <a:r>
              <a:rPr dirty="0" sz="1000" spc="130" i="1">
                <a:solidFill>
                  <a:srgbClr val="0000C8"/>
                </a:solidFill>
                <a:latin typeface="Georgia"/>
                <a:cs typeface="Georgia"/>
              </a:rPr>
              <a:t>λ</a:t>
            </a:r>
            <a:r>
              <a:rPr dirty="0" sz="1000" spc="130">
                <a:solidFill>
                  <a:srgbClr val="0000C8"/>
                </a:solidFill>
                <a:latin typeface="Cambria"/>
                <a:cs typeface="Cambria"/>
              </a:rPr>
              <a:t>y.x)</a:t>
            </a:r>
            <a:r>
              <a:rPr dirty="0" sz="1000" spc="280">
                <a:solidFill>
                  <a:srgbClr val="0000C8"/>
                </a:solidFill>
                <a:latin typeface="Cambria"/>
                <a:cs typeface="Cambria"/>
              </a:rPr>
              <a:t> </a:t>
            </a:r>
            <a:r>
              <a:rPr dirty="0" sz="1000" spc="-25">
                <a:solidFill>
                  <a:srgbClr val="0000C8"/>
                </a:solidFill>
                <a:latin typeface="Cambria"/>
                <a:cs typeface="Cambria"/>
              </a:rPr>
              <a:t>q</a:t>
            </a:r>
            <a:endParaRPr sz="1000">
              <a:latin typeface="Cambria"/>
              <a:cs typeface="Cambria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1036269" y="896040"/>
            <a:ext cx="365125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18110" indent="-106045">
              <a:lnSpc>
                <a:spcPct val="100000"/>
              </a:lnSpc>
              <a:spcBef>
                <a:spcPts val="95"/>
              </a:spcBef>
              <a:buClr>
                <a:srgbClr val="FF0000"/>
              </a:buClr>
              <a:buFont typeface="DejaVu Sans Condensed"/>
              <a:buChar char="•"/>
              <a:tabLst>
                <a:tab pos="118745" algn="l"/>
              </a:tabLst>
            </a:pPr>
            <a:r>
              <a:rPr dirty="0" sz="1000" spc="-15">
                <a:latin typeface="Tahoma"/>
                <a:cs typeface="Tahoma"/>
              </a:rPr>
              <a:t>Not:</a:t>
            </a:r>
            <a:endParaRPr sz="1000">
              <a:latin typeface="Tahoma"/>
              <a:cs typeface="Tahoma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1036269" y="744212"/>
            <a:ext cx="1778000" cy="32956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algn="r" marL="106045" marR="5080" indent="-106045">
              <a:lnSpc>
                <a:spcPts val="1200"/>
              </a:lnSpc>
              <a:spcBef>
                <a:spcPts val="95"/>
              </a:spcBef>
              <a:buClr>
                <a:srgbClr val="FF0000"/>
              </a:buClr>
              <a:buFont typeface="DejaVu Sans Condensed"/>
              <a:buChar char="•"/>
              <a:tabLst>
                <a:tab pos="106045" algn="l"/>
                <a:tab pos="490855" algn="l"/>
                <a:tab pos="1653539" algn="l"/>
              </a:tabLst>
            </a:pPr>
            <a:r>
              <a:rPr dirty="0" sz="1000" spc="-25">
                <a:latin typeface="Tahoma"/>
                <a:cs typeface="Tahoma"/>
              </a:rPr>
              <a:t>Or:</a:t>
            </a:r>
            <a:r>
              <a:rPr dirty="0" sz="1000">
                <a:latin typeface="Tahoma"/>
                <a:cs typeface="Tahoma"/>
              </a:rPr>
              <a:t>	</a:t>
            </a:r>
            <a:r>
              <a:rPr dirty="0" sz="1000" spc="90" i="1">
                <a:solidFill>
                  <a:srgbClr val="0000C8"/>
                </a:solidFill>
                <a:latin typeface="Georgia"/>
                <a:cs typeface="Georgia"/>
              </a:rPr>
              <a:t>λ</a:t>
            </a:r>
            <a:r>
              <a:rPr dirty="0" sz="1000" spc="140">
                <a:solidFill>
                  <a:srgbClr val="0000C8"/>
                </a:solidFill>
                <a:latin typeface="Cambria"/>
                <a:cs typeface="Cambria"/>
              </a:rPr>
              <a:t>p.</a:t>
            </a:r>
            <a:r>
              <a:rPr dirty="0" sz="1000" spc="90" i="1">
                <a:solidFill>
                  <a:srgbClr val="0000C8"/>
                </a:solidFill>
                <a:latin typeface="Georgia"/>
                <a:cs typeface="Georgia"/>
              </a:rPr>
              <a:t>λ</a:t>
            </a:r>
            <a:r>
              <a:rPr dirty="0" sz="1000" spc="85">
                <a:solidFill>
                  <a:srgbClr val="0000C8"/>
                </a:solidFill>
                <a:latin typeface="Cambria"/>
                <a:cs typeface="Cambria"/>
              </a:rPr>
              <a:t>q.p</a:t>
            </a:r>
            <a:r>
              <a:rPr dirty="0" sz="1000">
                <a:solidFill>
                  <a:srgbClr val="0000C8"/>
                </a:solidFill>
                <a:latin typeface="Cambria"/>
                <a:cs typeface="Cambria"/>
              </a:rPr>
              <a:t> </a:t>
            </a:r>
            <a:r>
              <a:rPr dirty="0" sz="1000" spc="80">
                <a:solidFill>
                  <a:srgbClr val="0000C8"/>
                </a:solidFill>
                <a:latin typeface="Cambria"/>
                <a:cs typeface="Cambria"/>
              </a:rPr>
              <a:t> </a:t>
            </a:r>
            <a:r>
              <a:rPr dirty="0" sz="1000" spc="75">
                <a:solidFill>
                  <a:srgbClr val="0000C8"/>
                </a:solidFill>
                <a:latin typeface="Cambria"/>
                <a:cs typeface="Cambria"/>
              </a:rPr>
              <a:t>true</a:t>
            </a:r>
            <a:r>
              <a:rPr dirty="0" sz="1000">
                <a:solidFill>
                  <a:srgbClr val="0000C8"/>
                </a:solidFill>
                <a:latin typeface="Cambria"/>
                <a:cs typeface="Cambria"/>
              </a:rPr>
              <a:t> </a:t>
            </a:r>
            <a:r>
              <a:rPr dirty="0" sz="1000" spc="80">
                <a:solidFill>
                  <a:srgbClr val="0000C8"/>
                </a:solidFill>
                <a:latin typeface="Cambria"/>
                <a:cs typeface="Cambria"/>
              </a:rPr>
              <a:t> </a:t>
            </a:r>
            <a:r>
              <a:rPr dirty="0" sz="1000" spc="-25">
                <a:solidFill>
                  <a:srgbClr val="0000C8"/>
                </a:solidFill>
                <a:latin typeface="Cambria"/>
                <a:cs typeface="Cambria"/>
              </a:rPr>
              <a:t>q</a:t>
            </a:r>
            <a:r>
              <a:rPr dirty="0" sz="1000">
                <a:solidFill>
                  <a:srgbClr val="0000C8"/>
                </a:solidFill>
                <a:latin typeface="Cambria"/>
                <a:cs typeface="Cambria"/>
              </a:rPr>
              <a:t>	</a:t>
            </a:r>
            <a:r>
              <a:rPr dirty="0" sz="1000" spc="20" i="1">
                <a:latin typeface="DejaVu Sans Condensed"/>
                <a:cs typeface="DejaVu Sans Condensed"/>
              </a:rPr>
              <a:t>≡</a:t>
            </a:r>
            <a:endParaRPr sz="1000">
              <a:latin typeface="DejaVu Sans Condensed"/>
              <a:cs typeface="DejaVu Sans Condensed"/>
            </a:endParaRPr>
          </a:p>
          <a:p>
            <a:pPr algn="r" marR="5080">
              <a:lnSpc>
                <a:spcPts val="1200"/>
              </a:lnSpc>
              <a:tabLst>
                <a:tab pos="1162685" algn="l"/>
              </a:tabLst>
            </a:pPr>
            <a:r>
              <a:rPr dirty="0" sz="1000" spc="85" i="1">
                <a:solidFill>
                  <a:srgbClr val="0000C8"/>
                </a:solidFill>
                <a:latin typeface="Georgia"/>
                <a:cs typeface="Georgia"/>
              </a:rPr>
              <a:t>λ</a:t>
            </a:r>
            <a:r>
              <a:rPr dirty="0" sz="1000" spc="85">
                <a:solidFill>
                  <a:srgbClr val="0000C8"/>
                </a:solidFill>
                <a:latin typeface="Cambria"/>
                <a:cs typeface="Cambria"/>
              </a:rPr>
              <a:t>p.p</a:t>
            </a:r>
            <a:r>
              <a:rPr dirty="0" sz="1000" spc="300">
                <a:solidFill>
                  <a:srgbClr val="0000C8"/>
                </a:solidFill>
                <a:latin typeface="Cambria"/>
                <a:cs typeface="Cambria"/>
              </a:rPr>
              <a:t> </a:t>
            </a:r>
            <a:r>
              <a:rPr dirty="0" sz="1000" spc="125">
                <a:solidFill>
                  <a:srgbClr val="0000C8"/>
                </a:solidFill>
                <a:latin typeface="Cambria"/>
                <a:cs typeface="Cambria"/>
              </a:rPr>
              <a:t>false</a:t>
            </a:r>
            <a:r>
              <a:rPr dirty="0" sz="1000" spc="305">
                <a:solidFill>
                  <a:srgbClr val="0000C8"/>
                </a:solidFill>
                <a:latin typeface="Cambria"/>
                <a:cs typeface="Cambria"/>
              </a:rPr>
              <a:t> </a:t>
            </a:r>
            <a:r>
              <a:rPr dirty="0" sz="1000" spc="75">
                <a:solidFill>
                  <a:srgbClr val="0000C8"/>
                </a:solidFill>
                <a:latin typeface="Cambria"/>
                <a:cs typeface="Cambria"/>
              </a:rPr>
              <a:t>true	</a:t>
            </a:r>
            <a:r>
              <a:rPr dirty="0" sz="1000" spc="20" i="1">
                <a:latin typeface="DejaVu Sans Condensed"/>
                <a:cs typeface="DejaVu Sans Condensed"/>
              </a:rPr>
              <a:t>≡</a:t>
            </a:r>
            <a:endParaRPr sz="1000">
              <a:latin typeface="DejaVu Sans Condensed"/>
              <a:cs typeface="DejaVu Sans Condensed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2940469" y="896040"/>
            <a:ext cx="1656714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000" spc="85" i="1">
                <a:solidFill>
                  <a:srgbClr val="0000C8"/>
                </a:solidFill>
                <a:latin typeface="Georgia"/>
                <a:cs typeface="Georgia"/>
              </a:rPr>
              <a:t>λ</a:t>
            </a:r>
            <a:r>
              <a:rPr dirty="0" sz="1000" spc="85">
                <a:solidFill>
                  <a:srgbClr val="0000C8"/>
                </a:solidFill>
                <a:latin typeface="Cambria"/>
                <a:cs typeface="Cambria"/>
              </a:rPr>
              <a:t>p.p</a:t>
            </a:r>
            <a:r>
              <a:rPr dirty="0" sz="1000" spc="275">
                <a:solidFill>
                  <a:srgbClr val="0000C8"/>
                </a:solidFill>
                <a:latin typeface="Cambria"/>
                <a:cs typeface="Cambria"/>
              </a:rPr>
              <a:t> </a:t>
            </a:r>
            <a:r>
              <a:rPr dirty="0" sz="1000" spc="130">
                <a:solidFill>
                  <a:srgbClr val="0000C8"/>
                </a:solidFill>
                <a:latin typeface="Cambria"/>
                <a:cs typeface="Cambria"/>
              </a:rPr>
              <a:t>(</a:t>
            </a:r>
            <a:r>
              <a:rPr dirty="0" sz="1000" spc="130" i="1">
                <a:solidFill>
                  <a:srgbClr val="0000C8"/>
                </a:solidFill>
                <a:latin typeface="Georgia"/>
                <a:cs typeface="Georgia"/>
              </a:rPr>
              <a:t>λ</a:t>
            </a:r>
            <a:r>
              <a:rPr dirty="0" sz="1000" spc="130">
                <a:solidFill>
                  <a:srgbClr val="0000C8"/>
                </a:solidFill>
                <a:latin typeface="Cambria"/>
                <a:cs typeface="Cambria"/>
              </a:rPr>
              <a:t>x.</a:t>
            </a:r>
            <a:r>
              <a:rPr dirty="0" sz="1000" spc="130" i="1">
                <a:solidFill>
                  <a:srgbClr val="0000C8"/>
                </a:solidFill>
                <a:latin typeface="Georgia"/>
                <a:cs typeface="Georgia"/>
              </a:rPr>
              <a:t>λ</a:t>
            </a:r>
            <a:r>
              <a:rPr dirty="0" sz="1000" spc="130">
                <a:solidFill>
                  <a:srgbClr val="0000C8"/>
                </a:solidFill>
                <a:latin typeface="Cambria"/>
                <a:cs typeface="Cambria"/>
              </a:rPr>
              <a:t>y.y)</a:t>
            </a:r>
            <a:r>
              <a:rPr dirty="0" sz="1000" spc="275">
                <a:solidFill>
                  <a:srgbClr val="0000C8"/>
                </a:solidFill>
                <a:latin typeface="Cambria"/>
                <a:cs typeface="Cambria"/>
              </a:rPr>
              <a:t> </a:t>
            </a:r>
            <a:r>
              <a:rPr dirty="0" sz="1000" spc="130">
                <a:solidFill>
                  <a:srgbClr val="0000C8"/>
                </a:solidFill>
                <a:latin typeface="Cambria"/>
                <a:cs typeface="Cambria"/>
              </a:rPr>
              <a:t>(</a:t>
            </a:r>
            <a:r>
              <a:rPr dirty="0" sz="1000" spc="130" i="1">
                <a:solidFill>
                  <a:srgbClr val="0000C8"/>
                </a:solidFill>
                <a:latin typeface="Georgia"/>
                <a:cs typeface="Georgia"/>
              </a:rPr>
              <a:t>λ</a:t>
            </a:r>
            <a:r>
              <a:rPr dirty="0" sz="1000" spc="130">
                <a:solidFill>
                  <a:srgbClr val="0000C8"/>
                </a:solidFill>
                <a:latin typeface="Cambria"/>
                <a:cs typeface="Cambria"/>
              </a:rPr>
              <a:t>x.</a:t>
            </a:r>
            <a:r>
              <a:rPr dirty="0" sz="1000" spc="130" i="1">
                <a:solidFill>
                  <a:srgbClr val="0000C8"/>
                </a:solidFill>
                <a:latin typeface="Georgia"/>
                <a:cs typeface="Georgia"/>
              </a:rPr>
              <a:t>λ</a:t>
            </a:r>
            <a:r>
              <a:rPr dirty="0" sz="1000" spc="130">
                <a:solidFill>
                  <a:srgbClr val="0000C8"/>
                </a:solidFill>
                <a:latin typeface="Cambria"/>
                <a:cs typeface="Cambria"/>
              </a:rPr>
              <a:t>y.x)</a:t>
            </a:r>
            <a:endParaRPr sz="1000">
              <a:latin typeface="Cambria"/>
              <a:cs typeface="Cambria"/>
            </a:endParaRPr>
          </a:p>
        </p:txBody>
      </p:sp>
    </p:spTree>
  </p:cSld>
  <p:clrMapOvr>
    <a:masterClrMapping/>
  </p:clrMapOvr>
  <p:transition spd="fast">
    <p:cut thruBlk="0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5260" y="864041"/>
            <a:ext cx="464820" cy="76581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5080">
              <a:lnSpc>
                <a:spcPct val="147600"/>
              </a:lnSpc>
              <a:spcBef>
                <a:spcPts val="100"/>
              </a:spcBef>
            </a:pPr>
            <a:r>
              <a:rPr dirty="0" sz="700" spc="5">
                <a:solidFill>
                  <a:srgbClr val="FF7A7A"/>
                </a:solidFill>
                <a:latin typeface="Tahoma"/>
                <a:cs typeface="Tahoma"/>
                <a:hlinkClick r:id="rId2" action="ppaction://hlinksldjump"/>
              </a:rPr>
              <a:t>Decl</a:t>
            </a:r>
            <a:r>
              <a:rPr dirty="0" sz="700" spc="-20">
                <a:solidFill>
                  <a:srgbClr val="FF7A7A"/>
                </a:solidFill>
                <a:latin typeface="Tahoma"/>
                <a:cs typeface="Tahoma"/>
                <a:hlinkClick r:id="rId2" action="ppaction://hlinksldjump"/>
              </a:rPr>
              <a:t>a</a:t>
            </a:r>
            <a:r>
              <a:rPr dirty="0" sz="700">
                <a:solidFill>
                  <a:srgbClr val="FF7A7A"/>
                </a:solidFill>
                <a:latin typeface="Tahoma"/>
                <a:cs typeface="Tahoma"/>
                <a:hlinkClick r:id="rId2" action="ppaction://hlinksldjump"/>
              </a:rPr>
              <a:t>rativa </a:t>
            </a:r>
            <a:r>
              <a:rPr dirty="0" sz="700">
                <a:solidFill>
                  <a:srgbClr val="FF7A7A"/>
                </a:solidFill>
                <a:latin typeface="Tahoma"/>
                <a:cs typeface="Tahoma"/>
              </a:rPr>
              <a:t> </a:t>
            </a:r>
            <a:r>
              <a:rPr dirty="0" sz="700">
                <a:solidFill>
                  <a:srgbClr val="FF7A7A"/>
                </a:solidFill>
                <a:latin typeface="Tahoma"/>
                <a:cs typeface="Tahoma"/>
                <a:hlinkClick r:id="rId3" action="ppaction://hlinksldjump"/>
              </a:rPr>
              <a:t>Funcional</a:t>
            </a:r>
            <a:endParaRPr sz="700">
              <a:latin typeface="Tahoma"/>
              <a:cs typeface="Tahoma"/>
            </a:endParaRPr>
          </a:p>
          <a:p>
            <a:pPr marL="37465" marR="61594">
              <a:lnSpc>
                <a:spcPct val="110700"/>
              </a:lnSpc>
              <a:spcBef>
                <a:spcPts val="25"/>
              </a:spcBef>
            </a:pPr>
            <a:r>
              <a:rPr dirty="0" sz="500" spc="-10">
                <a:solidFill>
                  <a:srgbClr val="997A7A"/>
                </a:solidFill>
                <a:latin typeface="Tahoma"/>
                <a:cs typeface="Tahoma"/>
                <a:hlinkClick r:id="rId4" action="ppaction://hlinksldjump"/>
              </a:rPr>
              <a:t>Intr</a:t>
            </a:r>
            <a:r>
              <a:rPr dirty="0" sz="500" spc="5">
                <a:solidFill>
                  <a:srgbClr val="997A7A"/>
                </a:solidFill>
                <a:latin typeface="Tahoma"/>
                <a:cs typeface="Tahoma"/>
                <a:hlinkClick r:id="rId4" action="ppaction://hlinksldjump"/>
              </a:rPr>
              <a:t>o</a:t>
            </a:r>
            <a:r>
              <a:rPr dirty="0" sz="500">
                <a:solidFill>
                  <a:srgbClr val="997A7A"/>
                </a:solidFill>
                <a:latin typeface="Tahoma"/>
                <a:cs typeface="Tahoma"/>
                <a:hlinkClick r:id="rId4" action="ppaction://hlinksldjump"/>
              </a:rPr>
              <a:t>ducci</a:t>
            </a:r>
            <a:r>
              <a:rPr dirty="0" sz="500" spc="-10">
                <a:solidFill>
                  <a:srgbClr val="997A7A"/>
                </a:solidFill>
                <a:latin typeface="Tahoma"/>
                <a:cs typeface="Tahoma"/>
                <a:hlinkClick r:id="rId4" action="ppaction://hlinksldjump"/>
              </a:rPr>
              <a:t>o</a:t>
            </a:r>
            <a:r>
              <a:rPr dirty="0" sz="500" spc="-5">
                <a:solidFill>
                  <a:srgbClr val="997A7A"/>
                </a:solidFill>
                <a:latin typeface="Tahoma"/>
                <a:cs typeface="Tahoma"/>
                <a:hlinkClick r:id="rId4" action="ppaction://hlinksldjump"/>
              </a:rPr>
              <a:t>n </a:t>
            </a:r>
            <a:r>
              <a:rPr dirty="0" sz="500" spc="-5">
                <a:solidFill>
                  <a:srgbClr val="997A7A"/>
                </a:solidFill>
                <a:latin typeface="Tahoma"/>
                <a:cs typeface="Tahoma"/>
              </a:rPr>
              <a:t> </a:t>
            </a:r>
            <a:r>
              <a:rPr dirty="0" sz="500" spc="-10" i="1">
                <a:solidFill>
                  <a:srgbClr val="997A7A"/>
                </a:solidFill>
                <a:latin typeface="Arial"/>
                <a:cs typeface="Arial"/>
                <a:hlinkClick r:id="rId5" action="ppaction://hlinksldjump"/>
              </a:rPr>
              <a:t>λ</a:t>
            </a:r>
            <a:r>
              <a:rPr dirty="0" sz="500" spc="-10">
                <a:solidFill>
                  <a:srgbClr val="997A7A"/>
                </a:solidFill>
                <a:latin typeface="Tahoma"/>
                <a:cs typeface="Tahoma"/>
                <a:hlinkClick r:id="rId5" action="ppaction://hlinksldjump"/>
              </a:rPr>
              <a:t>-C´alculo </a:t>
            </a:r>
            <a:r>
              <a:rPr dirty="0" sz="500" spc="-5">
                <a:solidFill>
                  <a:srgbClr val="997A7A"/>
                </a:solidFill>
                <a:latin typeface="Tahoma"/>
                <a:cs typeface="Tahoma"/>
              </a:rPr>
              <a:t> </a:t>
            </a:r>
            <a:r>
              <a:rPr dirty="0" sz="500" spc="-5">
                <a:solidFill>
                  <a:srgbClr val="997A7A"/>
                </a:solidFill>
                <a:latin typeface="Tahoma"/>
                <a:cs typeface="Tahoma"/>
                <a:hlinkClick r:id="rId6" action="ppaction://hlinksldjump"/>
              </a:rPr>
              <a:t>Haskell </a:t>
            </a:r>
            <a:r>
              <a:rPr dirty="0" sz="500">
                <a:solidFill>
                  <a:srgbClr val="997A7A"/>
                </a:solidFill>
                <a:latin typeface="Tahoma"/>
                <a:cs typeface="Tahoma"/>
              </a:rPr>
              <a:t> </a:t>
            </a:r>
            <a:r>
              <a:rPr dirty="0" sz="500">
                <a:latin typeface="Tahoma"/>
                <a:cs typeface="Tahoma"/>
                <a:hlinkClick r:id="rId7" action="ppaction://hlinksldjump"/>
              </a:rPr>
              <a:t>Booleanos </a:t>
            </a:r>
            <a:r>
              <a:rPr dirty="0" sz="500" spc="5">
                <a:latin typeface="Tahoma"/>
                <a:cs typeface="Tahoma"/>
              </a:rPr>
              <a:t> </a:t>
            </a:r>
            <a:r>
              <a:rPr dirty="0" sz="500" spc="-10">
                <a:solidFill>
                  <a:srgbClr val="997A7A"/>
                </a:solidFill>
                <a:latin typeface="Tahoma"/>
                <a:cs typeface="Tahoma"/>
                <a:hlinkClick r:id="rId8" action="ppaction://hlinksldjump"/>
              </a:rPr>
              <a:t>Conclusiones</a:t>
            </a:r>
            <a:endParaRPr sz="500">
              <a:latin typeface="Tahoma"/>
              <a:cs typeface="Tahoma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5260" y="1635344"/>
            <a:ext cx="470534" cy="573405"/>
          </a:xfrm>
          <a:prstGeom prst="rect">
            <a:avLst/>
          </a:prstGeom>
        </p:spPr>
        <p:txBody>
          <a:bodyPr wrap="square" lIns="0" tIns="285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225"/>
              </a:spcBef>
            </a:pPr>
            <a:r>
              <a:rPr dirty="0" sz="700" spc="-50">
                <a:solidFill>
                  <a:srgbClr val="FF7A7A"/>
                </a:solidFill>
                <a:latin typeface="Tahoma"/>
                <a:cs typeface="Tahoma"/>
                <a:hlinkClick r:id="rId9" action="ppaction://hlinksldjump"/>
              </a:rPr>
              <a:t>L´ogica</a:t>
            </a:r>
            <a:endParaRPr sz="700">
              <a:latin typeface="Tahoma"/>
              <a:cs typeface="Tahoma"/>
            </a:endParaRPr>
          </a:p>
          <a:p>
            <a:pPr marL="37465" marR="5080">
              <a:lnSpc>
                <a:spcPct val="110700"/>
              </a:lnSpc>
              <a:spcBef>
                <a:spcPts val="25"/>
              </a:spcBef>
            </a:pPr>
            <a:r>
              <a:rPr dirty="0" sz="500" spc="-5">
                <a:solidFill>
                  <a:srgbClr val="997A7A"/>
                </a:solidFill>
                <a:latin typeface="Tahoma"/>
                <a:cs typeface="Tahoma"/>
                <a:hlinkClick r:id="rId10" action="ppaction://hlinksldjump"/>
              </a:rPr>
              <a:t>Introduccion </a:t>
            </a:r>
            <a:r>
              <a:rPr dirty="0" sz="500">
                <a:solidFill>
                  <a:srgbClr val="997A7A"/>
                </a:solidFill>
                <a:latin typeface="Tahoma"/>
                <a:cs typeface="Tahoma"/>
              </a:rPr>
              <a:t> </a:t>
            </a:r>
            <a:r>
              <a:rPr dirty="0" sz="500" spc="30">
                <a:solidFill>
                  <a:srgbClr val="997A7A"/>
                </a:solidFill>
                <a:latin typeface="Tahoma"/>
                <a:cs typeface="Tahoma"/>
                <a:hlinkClick r:id="rId11" action="ppaction://hlinksldjump"/>
              </a:rPr>
              <a:t>C</a:t>
            </a:r>
            <a:r>
              <a:rPr dirty="0" sz="500">
                <a:solidFill>
                  <a:srgbClr val="997A7A"/>
                </a:solidFill>
                <a:latin typeface="Tahoma"/>
                <a:cs typeface="Tahoma"/>
                <a:hlinkClick r:id="rId11" action="ppaction://hlinksldjump"/>
              </a:rPr>
              <a:t>l</a:t>
            </a:r>
            <a:r>
              <a:rPr dirty="0" sz="500" spc="-270">
                <a:solidFill>
                  <a:srgbClr val="997A7A"/>
                </a:solidFill>
                <a:latin typeface="Tahoma"/>
                <a:cs typeface="Tahoma"/>
                <a:hlinkClick r:id="rId11" action="ppaction://hlinksldjump"/>
              </a:rPr>
              <a:t>´</a:t>
            </a:r>
            <a:r>
              <a:rPr dirty="0" sz="500" spc="-10">
                <a:solidFill>
                  <a:srgbClr val="997A7A"/>
                </a:solidFill>
                <a:latin typeface="Tahoma"/>
                <a:cs typeface="Tahoma"/>
                <a:hlinkClick r:id="rId11" action="ppaction://hlinksldjump"/>
              </a:rPr>
              <a:t>ausulas</a:t>
            </a:r>
            <a:r>
              <a:rPr dirty="0" sz="500" spc="20">
                <a:solidFill>
                  <a:srgbClr val="997A7A"/>
                </a:solidFill>
                <a:latin typeface="Tahoma"/>
                <a:cs typeface="Tahoma"/>
                <a:hlinkClick r:id="rId11" action="ppaction://hlinksldjump"/>
              </a:rPr>
              <a:t> </a:t>
            </a:r>
            <a:r>
              <a:rPr dirty="0" sz="500" spc="15">
                <a:solidFill>
                  <a:srgbClr val="997A7A"/>
                </a:solidFill>
                <a:latin typeface="Tahoma"/>
                <a:cs typeface="Tahoma"/>
                <a:hlinkClick r:id="rId11" action="ppaction://hlinksldjump"/>
              </a:rPr>
              <a:t>H</a:t>
            </a:r>
            <a:r>
              <a:rPr dirty="0" sz="500" spc="-5">
                <a:solidFill>
                  <a:srgbClr val="997A7A"/>
                </a:solidFill>
                <a:latin typeface="Tahoma"/>
                <a:cs typeface="Tahoma"/>
                <a:hlinkClick r:id="rId11" action="ppaction://hlinksldjump"/>
              </a:rPr>
              <a:t>o</a:t>
            </a:r>
            <a:r>
              <a:rPr dirty="0" sz="500" spc="-5">
                <a:solidFill>
                  <a:srgbClr val="997A7A"/>
                </a:solidFill>
                <a:latin typeface="Tahoma"/>
                <a:cs typeface="Tahoma"/>
                <a:hlinkClick r:id="rId11" action="ppaction://hlinksldjump"/>
              </a:rPr>
              <a:t>rn </a:t>
            </a:r>
            <a:r>
              <a:rPr dirty="0" sz="500" spc="-5">
                <a:solidFill>
                  <a:srgbClr val="997A7A"/>
                </a:solidFill>
                <a:latin typeface="Tahoma"/>
                <a:cs typeface="Tahoma"/>
              </a:rPr>
              <a:t> </a:t>
            </a:r>
            <a:r>
              <a:rPr dirty="0" sz="500" spc="5">
                <a:solidFill>
                  <a:srgbClr val="997A7A"/>
                </a:solidFill>
                <a:latin typeface="Tahoma"/>
                <a:cs typeface="Tahoma"/>
                <a:hlinkClick r:id="rId12" action="ppaction://hlinksldjump"/>
              </a:rPr>
              <a:t>Prolog</a:t>
            </a:r>
            <a:endParaRPr sz="500">
              <a:latin typeface="Tahoma"/>
              <a:cs typeface="Tahoma"/>
            </a:endParaRPr>
          </a:p>
          <a:p>
            <a:pPr marL="37465">
              <a:lnSpc>
                <a:spcPct val="100000"/>
              </a:lnSpc>
              <a:spcBef>
                <a:spcPts val="65"/>
              </a:spcBef>
            </a:pPr>
            <a:r>
              <a:rPr dirty="0" sz="500" spc="-5">
                <a:solidFill>
                  <a:srgbClr val="997A7A"/>
                </a:solidFill>
                <a:latin typeface="Tahoma"/>
                <a:cs typeface="Tahoma"/>
                <a:hlinkClick r:id="rId13" action="ppaction://hlinksldjump"/>
              </a:rPr>
              <a:t>...</a:t>
            </a:r>
            <a:r>
              <a:rPr dirty="0" sz="500" spc="45">
                <a:solidFill>
                  <a:srgbClr val="997A7A"/>
                </a:solidFill>
                <a:latin typeface="Tahoma"/>
                <a:cs typeface="Tahoma"/>
                <a:hlinkClick r:id="rId13" action="ppaction://hlinksldjump"/>
              </a:rPr>
              <a:t> </a:t>
            </a:r>
            <a:r>
              <a:rPr dirty="0" sz="500" spc="-5">
                <a:solidFill>
                  <a:srgbClr val="997A7A"/>
                </a:solidFill>
                <a:latin typeface="Tahoma"/>
                <a:cs typeface="Tahoma"/>
                <a:hlinkClick r:id="rId13" action="ppaction://hlinksldjump"/>
              </a:rPr>
              <a:t>algo </a:t>
            </a:r>
            <a:r>
              <a:rPr dirty="0" sz="500" spc="-80">
                <a:solidFill>
                  <a:srgbClr val="997A7A"/>
                </a:solidFill>
                <a:latin typeface="Tahoma"/>
                <a:cs typeface="Tahoma"/>
                <a:hlinkClick r:id="rId13" action="ppaction://hlinksldjump"/>
              </a:rPr>
              <a:t>m´as</a:t>
            </a:r>
            <a:endParaRPr sz="500">
              <a:latin typeface="Tahoma"/>
              <a:cs typeface="Tahoma"/>
            </a:endParaRPr>
          </a:p>
          <a:p>
            <a:pPr marL="37465">
              <a:lnSpc>
                <a:spcPct val="100000"/>
              </a:lnSpc>
              <a:spcBef>
                <a:spcPts val="65"/>
              </a:spcBef>
            </a:pPr>
            <a:r>
              <a:rPr dirty="0" sz="500" spc="-5">
                <a:solidFill>
                  <a:srgbClr val="997A7A"/>
                </a:solidFill>
                <a:latin typeface="Tahoma"/>
                <a:cs typeface="Tahoma"/>
                <a:hlinkClick r:id="rId14" action="ppaction://hlinksldjump"/>
              </a:rPr>
              <a:t>...</a:t>
            </a:r>
            <a:r>
              <a:rPr dirty="0" sz="500" spc="45">
                <a:solidFill>
                  <a:srgbClr val="997A7A"/>
                </a:solidFill>
                <a:latin typeface="Tahoma"/>
                <a:cs typeface="Tahoma"/>
                <a:hlinkClick r:id="rId14" action="ppaction://hlinksldjump"/>
              </a:rPr>
              <a:t> </a:t>
            </a:r>
            <a:r>
              <a:rPr dirty="0" sz="500" spc="-5">
                <a:solidFill>
                  <a:srgbClr val="997A7A"/>
                </a:solidFill>
                <a:latin typeface="Tahoma"/>
                <a:cs typeface="Tahoma"/>
                <a:hlinkClick r:id="rId14" action="ppaction://hlinksldjump"/>
              </a:rPr>
              <a:t>mucho </a:t>
            </a:r>
            <a:r>
              <a:rPr dirty="0" sz="500" spc="-80">
                <a:solidFill>
                  <a:srgbClr val="997A7A"/>
                </a:solidFill>
                <a:latin typeface="Tahoma"/>
                <a:cs typeface="Tahoma"/>
                <a:hlinkClick r:id="rId14" action="ppaction://hlinksldjump"/>
              </a:rPr>
              <a:t>m´as</a:t>
            </a:r>
            <a:endParaRPr sz="500">
              <a:latin typeface="Tahoma"/>
              <a:cs typeface="Tahoma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25260" y="2231087"/>
            <a:ext cx="504190" cy="1320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700">
                <a:solidFill>
                  <a:srgbClr val="FF7A7A"/>
                </a:solidFill>
                <a:latin typeface="Tahoma"/>
                <a:cs typeface="Tahoma"/>
                <a:hlinkClick r:id="rId15" action="ppaction://hlinksldjump"/>
              </a:rPr>
              <a:t>HackReason</a:t>
            </a:r>
            <a:endParaRPr sz="700">
              <a:latin typeface="Tahoma"/>
              <a:cs typeface="Tahoma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546328" y="0"/>
            <a:ext cx="0" cy="3240405"/>
          </a:xfrm>
          <a:custGeom>
            <a:avLst/>
            <a:gdLst/>
            <a:ahLst/>
            <a:cxnLst/>
            <a:rect l="l" t="t" r="r" b="b"/>
            <a:pathLst>
              <a:path w="0" h="3240405">
                <a:moveTo>
                  <a:pt x="0" y="3239998"/>
                </a:moveTo>
                <a:lnTo>
                  <a:pt x="0" y="0"/>
                </a:lnTo>
              </a:path>
            </a:pathLst>
          </a:custGeom>
          <a:ln w="12649">
            <a:solidFill>
              <a:srgbClr val="FF7F7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7145" rIns="0" bIns="0" rtlCol="0" vert="horz">
            <a:spAutoFit/>
          </a:bodyPr>
          <a:lstStyle/>
          <a:p>
            <a:pPr marL="196850">
              <a:lnSpc>
                <a:spcPct val="100000"/>
              </a:lnSpc>
              <a:spcBef>
                <a:spcPts val="135"/>
              </a:spcBef>
            </a:pPr>
            <a:r>
              <a:rPr dirty="0" spc="-90"/>
              <a:t>Programaci´on</a:t>
            </a:r>
            <a:r>
              <a:rPr dirty="0" spc="30"/>
              <a:t> </a:t>
            </a:r>
            <a:r>
              <a:rPr dirty="0" spc="-40"/>
              <a:t>Funcional:</a:t>
            </a:r>
            <a:r>
              <a:rPr dirty="0" spc="185"/>
              <a:t> </a:t>
            </a:r>
            <a:r>
              <a:rPr dirty="0" spc="-40"/>
              <a:t>Booleanos</a:t>
            </a:r>
            <a:r>
              <a:rPr dirty="0" spc="30"/>
              <a:t> </a:t>
            </a:r>
            <a:r>
              <a:rPr dirty="0" spc="-90"/>
              <a:t>en</a:t>
            </a:r>
            <a:r>
              <a:rPr dirty="0" spc="30"/>
              <a:t> </a:t>
            </a:r>
            <a:r>
              <a:rPr dirty="0" spc="-125"/>
              <a:t>c´alculo</a:t>
            </a:r>
            <a:r>
              <a:rPr dirty="0" spc="30"/>
              <a:t> </a:t>
            </a:r>
            <a:r>
              <a:rPr dirty="0" spc="-45"/>
              <a:t>lambda</a:t>
            </a:r>
            <a:r>
              <a:rPr dirty="0" spc="30"/>
              <a:t> </a:t>
            </a:r>
            <a:r>
              <a:rPr dirty="0" spc="-20"/>
              <a:t>(cont.)</a:t>
            </a:r>
          </a:p>
        </p:txBody>
      </p:sp>
      <p:sp>
        <p:nvSpPr>
          <p:cNvPr id="7" name="object 7"/>
          <p:cNvSpPr txBox="1"/>
          <p:nvPr/>
        </p:nvSpPr>
        <p:spPr>
          <a:xfrm>
            <a:off x="833831" y="448848"/>
            <a:ext cx="3439795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39065" indent="-127000">
              <a:lnSpc>
                <a:spcPct val="100000"/>
              </a:lnSpc>
              <a:spcBef>
                <a:spcPts val="95"/>
              </a:spcBef>
              <a:buClr>
                <a:srgbClr val="FF0000"/>
              </a:buClr>
              <a:buFont typeface="DejaVu Sans Condensed"/>
              <a:buChar char="•"/>
              <a:tabLst>
                <a:tab pos="139700" algn="l"/>
              </a:tabLst>
            </a:pPr>
            <a:r>
              <a:rPr dirty="0" sz="1000" spc="-40">
                <a:latin typeface="Tahoma"/>
                <a:cs typeface="Tahoma"/>
              </a:rPr>
              <a:t>Luego,</a:t>
            </a:r>
            <a:r>
              <a:rPr dirty="0" sz="1000" spc="20">
                <a:latin typeface="Tahoma"/>
                <a:cs typeface="Tahoma"/>
              </a:rPr>
              <a:t> </a:t>
            </a:r>
            <a:r>
              <a:rPr dirty="0" sz="1000" spc="-50">
                <a:latin typeface="Tahoma"/>
                <a:cs typeface="Tahoma"/>
              </a:rPr>
              <a:t>basadas</a:t>
            </a:r>
            <a:r>
              <a:rPr dirty="0" sz="1000" spc="20">
                <a:latin typeface="Tahoma"/>
                <a:cs typeface="Tahoma"/>
              </a:rPr>
              <a:t> </a:t>
            </a:r>
            <a:r>
              <a:rPr dirty="0" sz="1000" spc="-65">
                <a:latin typeface="Tahoma"/>
                <a:cs typeface="Tahoma"/>
              </a:rPr>
              <a:t>en</a:t>
            </a:r>
            <a:r>
              <a:rPr dirty="0" sz="1000" spc="20">
                <a:latin typeface="Tahoma"/>
                <a:cs typeface="Tahoma"/>
              </a:rPr>
              <a:t> </a:t>
            </a:r>
            <a:r>
              <a:rPr dirty="0" sz="1000" spc="-50">
                <a:latin typeface="Tahoma"/>
                <a:cs typeface="Tahoma"/>
              </a:rPr>
              <a:t>estas</a:t>
            </a:r>
            <a:r>
              <a:rPr dirty="0" sz="1000" spc="15">
                <a:latin typeface="Tahoma"/>
                <a:cs typeface="Tahoma"/>
              </a:rPr>
              <a:t> </a:t>
            </a:r>
            <a:r>
              <a:rPr dirty="0" sz="1000" spc="-55">
                <a:latin typeface="Tahoma"/>
                <a:cs typeface="Tahoma"/>
              </a:rPr>
              <a:t>expresiones</a:t>
            </a:r>
            <a:r>
              <a:rPr dirty="0" sz="1000" spc="25">
                <a:latin typeface="Tahoma"/>
                <a:cs typeface="Tahoma"/>
              </a:rPr>
              <a:t> </a:t>
            </a:r>
            <a:r>
              <a:rPr dirty="0" sz="1000" spc="-40">
                <a:latin typeface="Tahoma"/>
                <a:cs typeface="Tahoma"/>
              </a:rPr>
              <a:t>definimos</a:t>
            </a:r>
            <a:r>
              <a:rPr dirty="0" sz="1000" spc="20">
                <a:latin typeface="Tahoma"/>
                <a:cs typeface="Tahoma"/>
              </a:rPr>
              <a:t> </a:t>
            </a:r>
            <a:r>
              <a:rPr dirty="0" sz="1000" spc="-15">
                <a:latin typeface="Tahoma"/>
                <a:cs typeface="Tahoma"/>
              </a:rPr>
              <a:t>And,</a:t>
            </a:r>
            <a:r>
              <a:rPr dirty="0" sz="1000" spc="20">
                <a:latin typeface="Tahoma"/>
                <a:cs typeface="Tahoma"/>
              </a:rPr>
              <a:t> </a:t>
            </a:r>
            <a:r>
              <a:rPr dirty="0" sz="1000">
                <a:latin typeface="Tahoma"/>
                <a:cs typeface="Tahoma"/>
              </a:rPr>
              <a:t>Or</a:t>
            </a:r>
            <a:r>
              <a:rPr dirty="0" sz="1000" spc="20">
                <a:latin typeface="Tahoma"/>
                <a:cs typeface="Tahoma"/>
              </a:rPr>
              <a:t> </a:t>
            </a:r>
            <a:r>
              <a:rPr dirty="0" sz="1000" spc="-40">
                <a:latin typeface="Tahoma"/>
                <a:cs typeface="Tahoma"/>
              </a:rPr>
              <a:t>y</a:t>
            </a:r>
            <a:r>
              <a:rPr dirty="0" sz="1000" spc="15">
                <a:latin typeface="Tahoma"/>
                <a:cs typeface="Tahoma"/>
              </a:rPr>
              <a:t> </a:t>
            </a:r>
            <a:r>
              <a:rPr dirty="0" sz="1000" spc="-15">
                <a:latin typeface="Tahoma"/>
                <a:cs typeface="Tahoma"/>
              </a:rPr>
              <a:t>Not:</a:t>
            </a:r>
            <a:endParaRPr sz="1000">
              <a:latin typeface="Tahoma"/>
              <a:cs typeface="Tahoma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1036269" y="592383"/>
            <a:ext cx="1778000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09855" indent="-97790">
              <a:lnSpc>
                <a:spcPct val="100000"/>
              </a:lnSpc>
              <a:spcBef>
                <a:spcPts val="95"/>
              </a:spcBef>
              <a:buClr>
                <a:srgbClr val="FF0000"/>
              </a:buClr>
              <a:buFont typeface="DejaVu Serif Condensed"/>
              <a:buChar char="•"/>
              <a:tabLst>
                <a:tab pos="110489" algn="l"/>
                <a:tab pos="503555" algn="l"/>
                <a:tab pos="1666239" algn="l"/>
              </a:tabLst>
            </a:pPr>
            <a:r>
              <a:rPr dirty="0" sz="900" spc="-10">
                <a:latin typeface="Tahoma"/>
                <a:cs typeface="Tahoma"/>
              </a:rPr>
              <a:t>And:</a:t>
            </a:r>
            <a:r>
              <a:rPr dirty="0" sz="900">
                <a:latin typeface="Tahoma"/>
                <a:cs typeface="Tahoma"/>
              </a:rPr>
              <a:t>	</a:t>
            </a:r>
            <a:r>
              <a:rPr dirty="0" sz="1000" spc="90" i="1">
                <a:solidFill>
                  <a:srgbClr val="0000C8"/>
                </a:solidFill>
                <a:latin typeface="Georgia"/>
                <a:cs typeface="Georgia"/>
              </a:rPr>
              <a:t>λ</a:t>
            </a:r>
            <a:r>
              <a:rPr dirty="0" sz="1000" spc="140">
                <a:solidFill>
                  <a:srgbClr val="0000C8"/>
                </a:solidFill>
                <a:latin typeface="Cambria"/>
                <a:cs typeface="Cambria"/>
              </a:rPr>
              <a:t>p.</a:t>
            </a:r>
            <a:r>
              <a:rPr dirty="0" sz="1000" spc="90" i="1">
                <a:solidFill>
                  <a:srgbClr val="0000C8"/>
                </a:solidFill>
                <a:latin typeface="Georgia"/>
                <a:cs typeface="Georgia"/>
              </a:rPr>
              <a:t>λ</a:t>
            </a:r>
            <a:r>
              <a:rPr dirty="0" sz="1000" spc="85">
                <a:solidFill>
                  <a:srgbClr val="0000C8"/>
                </a:solidFill>
                <a:latin typeface="Cambria"/>
                <a:cs typeface="Cambria"/>
              </a:rPr>
              <a:t>q.p</a:t>
            </a:r>
            <a:r>
              <a:rPr dirty="0" sz="1000">
                <a:solidFill>
                  <a:srgbClr val="0000C8"/>
                </a:solidFill>
                <a:latin typeface="Cambria"/>
                <a:cs typeface="Cambria"/>
              </a:rPr>
              <a:t> </a:t>
            </a:r>
            <a:r>
              <a:rPr dirty="0" sz="1000" spc="80">
                <a:solidFill>
                  <a:srgbClr val="0000C8"/>
                </a:solidFill>
                <a:latin typeface="Cambria"/>
                <a:cs typeface="Cambria"/>
              </a:rPr>
              <a:t> </a:t>
            </a:r>
            <a:r>
              <a:rPr dirty="0" sz="1000" spc="-25">
                <a:solidFill>
                  <a:srgbClr val="0000C8"/>
                </a:solidFill>
                <a:latin typeface="Cambria"/>
                <a:cs typeface="Cambria"/>
              </a:rPr>
              <a:t>q</a:t>
            </a:r>
            <a:r>
              <a:rPr dirty="0" sz="1000">
                <a:solidFill>
                  <a:srgbClr val="0000C8"/>
                </a:solidFill>
                <a:latin typeface="Cambria"/>
                <a:cs typeface="Cambria"/>
              </a:rPr>
              <a:t> </a:t>
            </a:r>
            <a:r>
              <a:rPr dirty="0" sz="1000" spc="80">
                <a:solidFill>
                  <a:srgbClr val="0000C8"/>
                </a:solidFill>
                <a:latin typeface="Cambria"/>
                <a:cs typeface="Cambria"/>
              </a:rPr>
              <a:t> </a:t>
            </a:r>
            <a:r>
              <a:rPr dirty="0" sz="1000" spc="125">
                <a:solidFill>
                  <a:srgbClr val="0000C8"/>
                </a:solidFill>
                <a:latin typeface="Cambria"/>
                <a:cs typeface="Cambria"/>
              </a:rPr>
              <a:t>false</a:t>
            </a:r>
            <a:r>
              <a:rPr dirty="0" sz="1000">
                <a:solidFill>
                  <a:srgbClr val="0000C8"/>
                </a:solidFill>
                <a:latin typeface="Cambria"/>
                <a:cs typeface="Cambria"/>
              </a:rPr>
              <a:t>	</a:t>
            </a:r>
            <a:r>
              <a:rPr dirty="0" sz="1000" spc="20" i="1">
                <a:latin typeface="DejaVu Sans Condensed"/>
                <a:cs typeface="DejaVu Sans Condensed"/>
              </a:rPr>
              <a:t>≡</a:t>
            </a:r>
            <a:endParaRPr sz="1000">
              <a:latin typeface="DejaVu Sans Condensed"/>
              <a:cs typeface="DejaVu Sans Condensed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3279978" y="592383"/>
            <a:ext cx="1317625" cy="32956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ts val="1200"/>
              </a:lnSpc>
              <a:spcBef>
                <a:spcPts val="95"/>
              </a:spcBef>
            </a:pPr>
            <a:r>
              <a:rPr dirty="0" sz="1000" spc="100" i="1">
                <a:solidFill>
                  <a:srgbClr val="0000C8"/>
                </a:solidFill>
                <a:latin typeface="Georgia"/>
                <a:cs typeface="Georgia"/>
              </a:rPr>
              <a:t>λ</a:t>
            </a:r>
            <a:r>
              <a:rPr dirty="0" sz="1000" spc="100">
                <a:solidFill>
                  <a:srgbClr val="0000C8"/>
                </a:solidFill>
                <a:latin typeface="Cambria"/>
                <a:cs typeface="Cambria"/>
              </a:rPr>
              <a:t>p.</a:t>
            </a:r>
            <a:r>
              <a:rPr dirty="0" sz="1000" spc="100" i="1">
                <a:solidFill>
                  <a:srgbClr val="0000C8"/>
                </a:solidFill>
                <a:latin typeface="Georgia"/>
                <a:cs typeface="Georgia"/>
              </a:rPr>
              <a:t>λ</a:t>
            </a:r>
            <a:r>
              <a:rPr dirty="0" sz="1000" spc="100">
                <a:solidFill>
                  <a:srgbClr val="0000C8"/>
                </a:solidFill>
                <a:latin typeface="Cambria"/>
                <a:cs typeface="Cambria"/>
              </a:rPr>
              <a:t>q.p</a:t>
            </a:r>
            <a:r>
              <a:rPr dirty="0" sz="1000" spc="265">
                <a:solidFill>
                  <a:srgbClr val="0000C8"/>
                </a:solidFill>
                <a:latin typeface="Cambria"/>
                <a:cs typeface="Cambria"/>
              </a:rPr>
              <a:t> </a:t>
            </a:r>
            <a:r>
              <a:rPr dirty="0" sz="1000" spc="-25">
                <a:solidFill>
                  <a:srgbClr val="0000C8"/>
                </a:solidFill>
                <a:latin typeface="Cambria"/>
                <a:cs typeface="Cambria"/>
              </a:rPr>
              <a:t>q</a:t>
            </a:r>
            <a:r>
              <a:rPr dirty="0" sz="1000" spc="270">
                <a:solidFill>
                  <a:srgbClr val="0000C8"/>
                </a:solidFill>
                <a:latin typeface="Cambria"/>
                <a:cs typeface="Cambria"/>
              </a:rPr>
              <a:t> </a:t>
            </a:r>
            <a:r>
              <a:rPr dirty="0" sz="1000" spc="130">
                <a:solidFill>
                  <a:srgbClr val="0000C8"/>
                </a:solidFill>
                <a:latin typeface="Cambria"/>
                <a:cs typeface="Cambria"/>
              </a:rPr>
              <a:t>(</a:t>
            </a:r>
            <a:r>
              <a:rPr dirty="0" sz="1000" spc="130" i="1">
                <a:solidFill>
                  <a:srgbClr val="0000C8"/>
                </a:solidFill>
                <a:latin typeface="Georgia"/>
                <a:cs typeface="Georgia"/>
              </a:rPr>
              <a:t>λ</a:t>
            </a:r>
            <a:r>
              <a:rPr dirty="0" sz="1000" spc="130">
                <a:solidFill>
                  <a:srgbClr val="0000C8"/>
                </a:solidFill>
                <a:latin typeface="Cambria"/>
                <a:cs typeface="Cambria"/>
              </a:rPr>
              <a:t>x.</a:t>
            </a:r>
            <a:r>
              <a:rPr dirty="0" sz="1000" spc="130" i="1">
                <a:solidFill>
                  <a:srgbClr val="0000C8"/>
                </a:solidFill>
                <a:latin typeface="Georgia"/>
                <a:cs typeface="Georgia"/>
              </a:rPr>
              <a:t>λ</a:t>
            </a:r>
            <a:r>
              <a:rPr dirty="0" sz="1000" spc="130">
                <a:solidFill>
                  <a:srgbClr val="0000C8"/>
                </a:solidFill>
                <a:latin typeface="Cambria"/>
                <a:cs typeface="Cambria"/>
              </a:rPr>
              <a:t>y.y)</a:t>
            </a:r>
            <a:endParaRPr sz="1000">
              <a:latin typeface="Cambria"/>
              <a:cs typeface="Cambria"/>
            </a:endParaRPr>
          </a:p>
          <a:p>
            <a:pPr marL="12700">
              <a:lnSpc>
                <a:spcPts val="1200"/>
              </a:lnSpc>
            </a:pPr>
            <a:r>
              <a:rPr dirty="0" sz="1000" spc="100" i="1">
                <a:solidFill>
                  <a:srgbClr val="0000C8"/>
                </a:solidFill>
                <a:latin typeface="Georgia"/>
                <a:cs typeface="Georgia"/>
              </a:rPr>
              <a:t>λ</a:t>
            </a:r>
            <a:r>
              <a:rPr dirty="0" sz="1000" spc="100">
                <a:solidFill>
                  <a:srgbClr val="0000C8"/>
                </a:solidFill>
                <a:latin typeface="Cambria"/>
                <a:cs typeface="Cambria"/>
              </a:rPr>
              <a:t>p.</a:t>
            </a:r>
            <a:r>
              <a:rPr dirty="0" sz="1000" spc="100" i="1">
                <a:solidFill>
                  <a:srgbClr val="0000C8"/>
                </a:solidFill>
                <a:latin typeface="Georgia"/>
                <a:cs typeface="Georgia"/>
              </a:rPr>
              <a:t>λ</a:t>
            </a:r>
            <a:r>
              <a:rPr dirty="0" sz="1000" spc="100">
                <a:solidFill>
                  <a:srgbClr val="0000C8"/>
                </a:solidFill>
                <a:latin typeface="Cambria"/>
                <a:cs typeface="Cambria"/>
              </a:rPr>
              <a:t>q.p</a:t>
            </a:r>
            <a:r>
              <a:rPr dirty="0" sz="1000" spc="280">
                <a:solidFill>
                  <a:srgbClr val="0000C8"/>
                </a:solidFill>
                <a:latin typeface="Cambria"/>
                <a:cs typeface="Cambria"/>
              </a:rPr>
              <a:t> </a:t>
            </a:r>
            <a:r>
              <a:rPr dirty="0" sz="1000" spc="130">
                <a:solidFill>
                  <a:srgbClr val="0000C8"/>
                </a:solidFill>
                <a:latin typeface="Cambria"/>
                <a:cs typeface="Cambria"/>
              </a:rPr>
              <a:t>(</a:t>
            </a:r>
            <a:r>
              <a:rPr dirty="0" sz="1000" spc="130" i="1">
                <a:solidFill>
                  <a:srgbClr val="0000C8"/>
                </a:solidFill>
                <a:latin typeface="Georgia"/>
                <a:cs typeface="Georgia"/>
              </a:rPr>
              <a:t>λ</a:t>
            </a:r>
            <a:r>
              <a:rPr dirty="0" sz="1000" spc="130">
                <a:solidFill>
                  <a:srgbClr val="0000C8"/>
                </a:solidFill>
                <a:latin typeface="Cambria"/>
                <a:cs typeface="Cambria"/>
              </a:rPr>
              <a:t>x.</a:t>
            </a:r>
            <a:r>
              <a:rPr dirty="0" sz="1000" spc="130" i="1">
                <a:solidFill>
                  <a:srgbClr val="0000C8"/>
                </a:solidFill>
                <a:latin typeface="Georgia"/>
                <a:cs typeface="Georgia"/>
              </a:rPr>
              <a:t>λ</a:t>
            </a:r>
            <a:r>
              <a:rPr dirty="0" sz="1000" spc="130">
                <a:solidFill>
                  <a:srgbClr val="0000C8"/>
                </a:solidFill>
                <a:latin typeface="Cambria"/>
                <a:cs typeface="Cambria"/>
              </a:rPr>
              <a:t>y.x)</a:t>
            </a:r>
            <a:r>
              <a:rPr dirty="0" sz="1000" spc="280">
                <a:solidFill>
                  <a:srgbClr val="0000C8"/>
                </a:solidFill>
                <a:latin typeface="Cambria"/>
                <a:cs typeface="Cambria"/>
              </a:rPr>
              <a:t> </a:t>
            </a:r>
            <a:r>
              <a:rPr dirty="0" sz="1000" spc="-25">
                <a:solidFill>
                  <a:srgbClr val="0000C8"/>
                </a:solidFill>
                <a:latin typeface="Cambria"/>
                <a:cs typeface="Cambria"/>
              </a:rPr>
              <a:t>q</a:t>
            </a:r>
            <a:endParaRPr sz="1000">
              <a:latin typeface="Cambria"/>
              <a:cs typeface="Cambria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1036269" y="896040"/>
            <a:ext cx="365125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18110" indent="-106045">
              <a:lnSpc>
                <a:spcPct val="100000"/>
              </a:lnSpc>
              <a:spcBef>
                <a:spcPts val="95"/>
              </a:spcBef>
              <a:buClr>
                <a:srgbClr val="FF0000"/>
              </a:buClr>
              <a:buFont typeface="DejaVu Sans Condensed"/>
              <a:buChar char="•"/>
              <a:tabLst>
                <a:tab pos="118745" algn="l"/>
              </a:tabLst>
            </a:pPr>
            <a:r>
              <a:rPr dirty="0" sz="1000" spc="-15">
                <a:latin typeface="Tahoma"/>
                <a:cs typeface="Tahoma"/>
              </a:rPr>
              <a:t>Not:</a:t>
            </a:r>
            <a:endParaRPr sz="1000">
              <a:latin typeface="Tahoma"/>
              <a:cs typeface="Tahoma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1036269" y="744212"/>
            <a:ext cx="3561079" cy="32956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18110" indent="-106045">
              <a:lnSpc>
                <a:spcPts val="1200"/>
              </a:lnSpc>
              <a:spcBef>
                <a:spcPts val="95"/>
              </a:spcBef>
              <a:buClr>
                <a:srgbClr val="FF0000"/>
              </a:buClr>
              <a:buFont typeface="DejaVu Sans Condensed"/>
              <a:buChar char="•"/>
              <a:tabLst>
                <a:tab pos="118745" algn="l"/>
                <a:tab pos="503555" algn="l"/>
                <a:tab pos="1666239" algn="l"/>
              </a:tabLst>
            </a:pPr>
            <a:r>
              <a:rPr dirty="0" sz="1000" spc="-25">
                <a:latin typeface="Tahoma"/>
                <a:cs typeface="Tahoma"/>
              </a:rPr>
              <a:t>Or:	</a:t>
            </a:r>
            <a:r>
              <a:rPr dirty="0" sz="1000" spc="100" i="1">
                <a:solidFill>
                  <a:srgbClr val="0000C8"/>
                </a:solidFill>
                <a:latin typeface="Georgia"/>
                <a:cs typeface="Georgia"/>
              </a:rPr>
              <a:t>λ</a:t>
            </a:r>
            <a:r>
              <a:rPr dirty="0" sz="1000" spc="100">
                <a:solidFill>
                  <a:srgbClr val="0000C8"/>
                </a:solidFill>
                <a:latin typeface="Cambria"/>
                <a:cs typeface="Cambria"/>
              </a:rPr>
              <a:t>p.</a:t>
            </a:r>
            <a:r>
              <a:rPr dirty="0" sz="1000" spc="100" i="1">
                <a:solidFill>
                  <a:srgbClr val="0000C8"/>
                </a:solidFill>
                <a:latin typeface="Georgia"/>
                <a:cs typeface="Georgia"/>
              </a:rPr>
              <a:t>λ</a:t>
            </a:r>
            <a:r>
              <a:rPr dirty="0" sz="1000" spc="100">
                <a:solidFill>
                  <a:srgbClr val="0000C8"/>
                </a:solidFill>
                <a:latin typeface="Cambria"/>
                <a:cs typeface="Cambria"/>
              </a:rPr>
              <a:t>q.p</a:t>
            </a:r>
            <a:r>
              <a:rPr dirty="0" sz="1000" spc="310">
                <a:solidFill>
                  <a:srgbClr val="0000C8"/>
                </a:solidFill>
                <a:latin typeface="Cambria"/>
                <a:cs typeface="Cambria"/>
              </a:rPr>
              <a:t> </a:t>
            </a:r>
            <a:r>
              <a:rPr dirty="0" sz="1000" spc="75">
                <a:solidFill>
                  <a:srgbClr val="0000C8"/>
                </a:solidFill>
                <a:latin typeface="Cambria"/>
                <a:cs typeface="Cambria"/>
              </a:rPr>
              <a:t>true</a:t>
            </a:r>
            <a:r>
              <a:rPr dirty="0" sz="1000" spc="310">
                <a:solidFill>
                  <a:srgbClr val="0000C8"/>
                </a:solidFill>
                <a:latin typeface="Cambria"/>
                <a:cs typeface="Cambria"/>
              </a:rPr>
              <a:t> </a:t>
            </a:r>
            <a:r>
              <a:rPr dirty="0" sz="1000" spc="-25">
                <a:solidFill>
                  <a:srgbClr val="0000C8"/>
                </a:solidFill>
                <a:latin typeface="Cambria"/>
                <a:cs typeface="Cambria"/>
              </a:rPr>
              <a:t>q	</a:t>
            </a:r>
            <a:r>
              <a:rPr dirty="0" sz="1000" spc="20" i="1">
                <a:latin typeface="DejaVu Sans Condensed"/>
                <a:cs typeface="DejaVu Sans Condensed"/>
              </a:rPr>
              <a:t>≡</a:t>
            </a:r>
            <a:endParaRPr sz="1000">
              <a:latin typeface="DejaVu Sans Condensed"/>
              <a:cs typeface="DejaVu Sans Condensed"/>
            </a:endParaRPr>
          </a:p>
          <a:p>
            <a:pPr marL="503555">
              <a:lnSpc>
                <a:spcPts val="1200"/>
              </a:lnSpc>
              <a:tabLst>
                <a:tab pos="1666239" algn="l"/>
                <a:tab pos="1916430" algn="l"/>
              </a:tabLst>
            </a:pPr>
            <a:r>
              <a:rPr dirty="0" sz="1000" spc="85" i="1">
                <a:solidFill>
                  <a:srgbClr val="0000C8"/>
                </a:solidFill>
                <a:latin typeface="Georgia"/>
                <a:cs typeface="Georgia"/>
              </a:rPr>
              <a:t>λ</a:t>
            </a:r>
            <a:r>
              <a:rPr dirty="0" sz="1000" spc="85">
                <a:solidFill>
                  <a:srgbClr val="0000C8"/>
                </a:solidFill>
                <a:latin typeface="Cambria"/>
                <a:cs typeface="Cambria"/>
              </a:rPr>
              <a:t>p.p</a:t>
            </a:r>
            <a:r>
              <a:rPr dirty="0" sz="1000" spc="300">
                <a:solidFill>
                  <a:srgbClr val="0000C8"/>
                </a:solidFill>
                <a:latin typeface="Cambria"/>
                <a:cs typeface="Cambria"/>
              </a:rPr>
              <a:t> </a:t>
            </a:r>
            <a:r>
              <a:rPr dirty="0" sz="1000" spc="125">
                <a:solidFill>
                  <a:srgbClr val="0000C8"/>
                </a:solidFill>
                <a:latin typeface="Cambria"/>
                <a:cs typeface="Cambria"/>
              </a:rPr>
              <a:t>false</a:t>
            </a:r>
            <a:r>
              <a:rPr dirty="0" sz="1000" spc="305">
                <a:solidFill>
                  <a:srgbClr val="0000C8"/>
                </a:solidFill>
                <a:latin typeface="Cambria"/>
                <a:cs typeface="Cambria"/>
              </a:rPr>
              <a:t> </a:t>
            </a:r>
            <a:r>
              <a:rPr dirty="0" sz="1000" spc="75">
                <a:solidFill>
                  <a:srgbClr val="0000C8"/>
                </a:solidFill>
                <a:latin typeface="Cambria"/>
                <a:cs typeface="Cambria"/>
              </a:rPr>
              <a:t>true	</a:t>
            </a:r>
            <a:r>
              <a:rPr dirty="0" sz="1000" spc="20" i="1">
                <a:latin typeface="DejaVu Sans Condensed"/>
                <a:cs typeface="DejaVu Sans Condensed"/>
              </a:rPr>
              <a:t>≡	</a:t>
            </a:r>
            <a:r>
              <a:rPr dirty="0" sz="1000" spc="85" i="1">
                <a:solidFill>
                  <a:srgbClr val="0000C8"/>
                </a:solidFill>
                <a:latin typeface="Georgia"/>
                <a:cs typeface="Georgia"/>
              </a:rPr>
              <a:t>λ</a:t>
            </a:r>
            <a:r>
              <a:rPr dirty="0" sz="1000" spc="85">
                <a:solidFill>
                  <a:srgbClr val="0000C8"/>
                </a:solidFill>
                <a:latin typeface="Cambria"/>
                <a:cs typeface="Cambria"/>
              </a:rPr>
              <a:t>p.p</a:t>
            </a:r>
            <a:r>
              <a:rPr dirty="0" sz="1000" spc="275">
                <a:solidFill>
                  <a:srgbClr val="0000C8"/>
                </a:solidFill>
                <a:latin typeface="Cambria"/>
                <a:cs typeface="Cambria"/>
              </a:rPr>
              <a:t> </a:t>
            </a:r>
            <a:r>
              <a:rPr dirty="0" sz="1000" spc="130">
                <a:solidFill>
                  <a:srgbClr val="0000C8"/>
                </a:solidFill>
                <a:latin typeface="Cambria"/>
                <a:cs typeface="Cambria"/>
              </a:rPr>
              <a:t>(</a:t>
            </a:r>
            <a:r>
              <a:rPr dirty="0" sz="1000" spc="130" i="1">
                <a:solidFill>
                  <a:srgbClr val="0000C8"/>
                </a:solidFill>
                <a:latin typeface="Georgia"/>
                <a:cs typeface="Georgia"/>
              </a:rPr>
              <a:t>λ</a:t>
            </a:r>
            <a:r>
              <a:rPr dirty="0" sz="1000" spc="130">
                <a:solidFill>
                  <a:srgbClr val="0000C8"/>
                </a:solidFill>
                <a:latin typeface="Cambria"/>
                <a:cs typeface="Cambria"/>
              </a:rPr>
              <a:t>x.</a:t>
            </a:r>
            <a:r>
              <a:rPr dirty="0" sz="1000" spc="130" i="1">
                <a:solidFill>
                  <a:srgbClr val="0000C8"/>
                </a:solidFill>
                <a:latin typeface="Georgia"/>
                <a:cs typeface="Georgia"/>
              </a:rPr>
              <a:t>λ</a:t>
            </a:r>
            <a:r>
              <a:rPr dirty="0" sz="1000" spc="130">
                <a:solidFill>
                  <a:srgbClr val="0000C8"/>
                </a:solidFill>
                <a:latin typeface="Cambria"/>
                <a:cs typeface="Cambria"/>
              </a:rPr>
              <a:t>y.y)</a:t>
            </a:r>
            <a:r>
              <a:rPr dirty="0" sz="1000" spc="280">
                <a:solidFill>
                  <a:srgbClr val="0000C8"/>
                </a:solidFill>
                <a:latin typeface="Cambria"/>
                <a:cs typeface="Cambria"/>
              </a:rPr>
              <a:t> </a:t>
            </a:r>
            <a:r>
              <a:rPr dirty="0" sz="1000" spc="130">
                <a:solidFill>
                  <a:srgbClr val="0000C8"/>
                </a:solidFill>
                <a:latin typeface="Cambria"/>
                <a:cs typeface="Cambria"/>
              </a:rPr>
              <a:t>(</a:t>
            </a:r>
            <a:r>
              <a:rPr dirty="0" sz="1000" spc="130" i="1">
                <a:solidFill>
                  <a:srgbClr val="0000C8"/>
                </a:solidFill>
                <a:latin typeface="Georgia"/>
                <a:cs typeface="Georgia"/>
              </a:rPr>
              <a:t>λ</a:t>
            </a:r>
            <a:r>
              <a:rPr dirty="0" sz="1000" spc="130">
                <a:solidFill>
                  <a:srgbClr val="0000C8"/>
                </a:solidFill>
                <a:latin typeface="Cambria"/>
                <a:cs typeface="Cambria"/>
              </a:rPr>
              <a:t>x.</a:t>
            </a:r>
            <a:r>
              <a:rPr dirty="0" sz="1000" spc="130" i="1">
                <a:solidFill>
                  <a:srgbClr val="0000C8"/>
                </a:solidFill>
                <a:latin typeface="Georgia"/>
                <a:cs typeface="Georgia"/>
              </a:rPr>
              <a:t>λ</a:t>
            </a:r>
            <a:r>
              <a:rPr dirty="0" sz="1000" spc="130">
                <a:solidFill>
                  <a:srgbClr val="0000C8"/>
                </a:solidFill>
                <a:latin typeface="Cambria"/>
                <a:cs typeface="Cambria"/>
              </a:rPr>
              <a:t>y.x)</a:t>
            </a:r>
            <a:endParaRPr sz="1000">
              <a:latin typeface="Cambria"/>
              <a:cs typeface="Cambria"/>
            </a:endParaRPr>
          </a:p>
        </p:txBody>
      </p:sp>
      <p:sp>
        <p:nvSpPr>
          <p:cNvPr id="12" name="object 12"/>
          <p:cNvSpPr/>
          <p:nvPr/>
        </p:nvSpPr>
        <p:spPr>
          <a:xfrm>
            <a:off x="677824" y="1151343"/>
            <a:ext cx="4944745" cy="86995"/>
          </a:xfrm>
          <a:custGeom>
            <a:avLst/>
            <a:gdLst/>
            <a:ahLst/>
            <a:cxnLst/>
            <a:rect l="l" t="t" r="r" b="b"/>
            <a:pathLst>
              <a:path w="4944745" h="86994">
                <a:moveTo>
                  <a:pt x="0" y="86461"/>
                </a:moveTo>
                <a:lnTo>
                  <a:pt x="4944351" y="86461"/>
                </a:lnTo>
                <a:lnTo>
                  <a:pt x="4944351" y="0"/>
                </a:lnTo>
                <a:lnTo>
                  <a:pt x="0" y="0"/>
                </a:lnTo>
                <a:lnTo>
                  <a:pt x="0" y="86461"/>
                </a:lnTo>
                <a:close/>
              </a:path>
            </a:pathLst>
          </a:custGeom>
          <a:solidFill>
            <a:srgbClr val="FFCCC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3" name="object 13"/>
          <p:cNvSpPr txBox="1"/>
          <p:nvPr/>
        </p:nvSpPr>
        <p:spPr>
          <a:xfrm>
            <a:off x="677824" y="1237805"/>
            <a:ext cx="4944745" cy="829944"/>
          </a:xfrm>
          <a:prstGeom prst="rect">
            <a:avLst/>
          </a:prstGeom>
          <a:solidFill>
            <a:srgbClr val="FFE5E5"/>
          </a:solidFill>
        </p:spPr>
        <p:txBody>
          <a:bodyPr wrap="square" lIns="0" tIns="24765" rIns="0" bIns="0" rtlCol="0" vert="horz">
            <a:spAutoFit/>
          </a:bodyPr>
          <a:lstStyle/>
          <a:p>
            <a:pPr marL="41910">
              <a:lnSpc>
                <a:spcPct val="100000"/>
              </a:lnSpc>
              <a:spcBef>
                <a:spcPts val="195"/>
              </a:spcBef>
            </a:pPr>
            <a:r>
              <a:rPr dirty="0" sz="1000" spc="-10">
                <a:latin typeface="Tahoma"/>
                <a:cs typeface="Tahoma"/>
              </a:rPr>
              <a:t>And</a:t>
            </a:r>
            <a:r>
              <a:rPr dirty="0" sz="1000" spc="20">
                <a:latin typeface="Tahoma"/>
                <a:cs typeface="Tahoma"/>
              </a:rPr>
              <a:t> </a:t>
            </a:r>
            <a:r>
              <a:rPr dirty="0" sz="1000" spc="-35">
                <a:latin typeface="Tahoma"/>
                <a:cs typeface="Tahoma"/>
              </a:rPr>
              <a:t>True</a:t>
            </a:r>
            <a:r>
              <a:rPr dirty="0" sz="1000" spc="25">
                <a:latin typeface="Tahoma"/>
                <a:cs typeface="Tahoma"/>
              </a:rPr>
              <a:t> </a:t>
            </a:r>
            <a:r>
              <a:rPr dirty="0" sz="1000" spc="-35">
                <a:latin typeface="Tahoma"/>
                <a:cs typeface="Tahoma"/>
              </a:rPr>
              <a:t>False</a:t>
            </a:r>
            <a:r>
              <a:rPr dirty="0" sz="1000" spc="25">
                <a:latin typeface="Tahoma"/>
                <a:cs typeface="Tahoma"/>
              </a:rPr>
              <a:t> </a:t>
            </a:r>
            <a:r>
              <a:rPr dirty="0" sz="1000" spc="20" i="1">
                <a:latin typeface="DejaVu Sans Condensed"/>
                <a:cs typeface="DejaVu Sans Condensed"/>
              </a:rPr>
              <a:t>≡</a:t>
            </a:r>
            <a:r>
              <a:rPr dirty="0" sz="1000" spc="50" i="1">
                <a:latin typeface="DejaVu Sans Condensed"/>
                <a:cs typeface="DejaVu Sans Condensed"/>
              </a:rPr>
              <a:t> </a:t>
            </a:r>
            <a:r>
              <a:rPr dirty="0" sz="1000" spc="105">
                <a:solidFill>
                  <a:srgbClr val="0000C8"/>
                </a:solidFill>
                <a:latin typeface="Cambria"/>
                <a:cs typeface="Cambria"/>
              </a:rPr>
              <a:t>(</a:t>
            </a:r>
            <a:r>
              <a:rPr dirty="0" sz="1000" spc="105" i="1">
                <a:solidFill>
                  <a:srgbClr val="0000C8"/>
                </a:solidFill>
                <a:latin typeface="Georgia"/>
                <a:cs typeface="Georgia"/>
              </a:rPr>
              <a:t>λ</a:t>
            </a:r>
            <a:r>
              <a:rPr dirty="0" sz="1000" spc="105">
                <a:solidFill>
                  <a:srgbClr val="0000C8"/>
                </a:solidFill>
                <a:latin typeface="Cambria"/>
                <a:cs typeface="Cambria"/>
              </a:rPr>
              <a:t>p.</a:t>
            </a:r>
            <a:r>
              <a:rPr dirty="0" sz="1000" spc="105" i="1">
                <a:solidFill>
                  <a:srgbClr val="0000C8"/>
                </a:solidFill>
                <a:latin typeface="Georgia"/>
                <a:cs typeface="Georgia"/>
              </a:rPr>
              <a:t>λ</a:t>
            </a:r>
            <a:r>
              <a:rPr dirty="0" sz="1000" spc="105">
                <a:solidFill>
                  <a:srgbClr val="0000C8"/>
                </a:solidFill>
                <a:latin typeface="Cambria"/>
                <a:cs typeface="Cambria"/>
              </a:rPr>
              <a:t>q.p</a:t>
            </a:r>
            <a:r>
              <a:rPr dirty="0" sz="1000" spc="305">
                <a:solidFill>
                  <a:srgbClr val="0000C8"/>
                </a:solidFill>
                <a:latin typeface="Cambria"/>
                <a:cs typeface="Cambria"/>
              </a:rPr>
              <a:t> </a:t>
            </a:r>
            <a:r>
              <a:rPr dirty="0" sz="1000" spc="-25">
                <a:solidFill>
                  <a:srgbClr val="0000C8"/>
                </a:solidFill>
                <a:latin typeface="Cambria"/>
                <a:cs typeface="Cambria"/>
              </a:rPr>
              <a:t>q</a:t>
            </a:r>
            <a:r>
              <a:rPr dirty="0" sz="1000" spc="114">
                <a:solidFill>
                  <a:srgbClr val="0000C8"/>
                </a:solidFill>
                <a:latin typeface="Cambria"/>
                <a:cs typeface="Cambria"/>
              </a:rPr>
              <a:t> </a:t>
            </a:r>
            <a:r>
              <a:rPr dirty="0" sz="1000" spc="130">
                <a:solidFill>
                  <a:srgbClr val="0000C8"/>
                </a:solidFill>
                <a:latin typeface="Cambria"/>
                <a:cs typeface="Cambria"/>
              </a:rPr>
              <a:t>(</a:t>
            </a:r>
            <a:r>
              <a:rPr dirty="0" sz="1000" spc="130" i="1">
                <a:solidFill>
                  <a:srgbClr val="0000C8"/>
                </a:solidFill>
                <a:latin typeface="Georgia"/>
                <a:cs typeface="Georgia"/>
              </a:rPr>
              <a:t>λ</a:t>
            </a:r>
            <a:r>
              <a:rPr dirty="0" sz="1000" spc="130">
                <a:solidFill>
                  <a:srgbClr val="0000C8"/>
                </a:solidFill>
                <a:latin typeface="Cambria"/>
                <a:cs typeface="Cambria"/>
              </a:rPr>
              <a:t>x.</a:t>
            </a:r>
            <a:r>
              <a:rPr dirty="0" sz="1000" spc="130" i="1">
                <a:solidFill>
                  <a:srgbClr val="0000C8"/>
                </a:solidFill>
                <a:latin typeface="Georgia"/>
                <a:cs typeface="Georgia"/>
              </a:rPr>
              <a:t>λ</a:t>
            </a:r>
            <a:r>
              <a:rPr dirty="0" sz="1000" spc="130">
                <a:solidFill>
                  <a:srgbClr val="0000C8"/>
                </a:solidFill>
                <a:latin typeface="Cambria"/>
                <a:cs typeface="Cambria"/>
              </a:rPr>
              <a:t>y.y))</a:t>
            </a:r>
            <a:r>
              <a:rPr dirty="0" sz="1000" spc="114">
                <a:solidFill>
                  <a:srgbClr val="0000C8"/>
                </a:solidFill>
                <a:latin typeface="Cambria"/>
                <a:cs typeface="Cambria"/>
              </a:rPr>
              <a:t> </a:t>
            </a:r>
            <a:r>
              <a:rPr dirty="0" sz="1000" spc="105">
                <a:solidFill>
                  <a:srgbClr val="0000C8"/>
                </a:solidFill>
                <a:latin typeface="Cambria"/>
                <a:cs typeface="Cambria"/>
              </a:rPr>
              <a:t>(</a:t>
            </a:r>
            <a:r>
              <a:rPr dirty="0" sz="1000" spc="105" i="1">
                <a:solidFill>
                  <a:srgbClr val="0000C8"/>
                </a:solidFill>
                <a:latin typeface="Georgia"/>
                <a:cs typeface="Georgia"/>
              </a:rPr>
              <a:t>λ</a:t>
            </a:r>
            <a:r>
              <a:rPr dirty="0" sz="1000" spc="105">
                <a:solidFill>
                  <a:srgbClr val="0000C8"/>
                </a:solidFill>
                <a:latin typeface="Cambria"/>
                <a:cs typeface="Cambria"/>
              </a:rPr>
              <a:t>x</a:t>
            </a:r>
            <a:r>
              <a:rPr dirty="0" baseline="-11904" sz="1050" spc="157">
                <a:solidFill>
                  <a:srgbClr val="0000C8"/>
                </a:solidFill>
                <a:latin typeface="Tahoma"/>
                <a:cs typeface="Tahoma"/>
              </a:rPr>
              <a:t>1</a:t>
            </a:r>
            <a:r>
              <a:rPr dirty="0" sz="1000" spc="105">
                <a:solidFill>
                  <a:srgbClr val="0000C8"/>
                </a:solidFill>
                <a:latin typeface="Cambria"/>
                <a:cs typeface="Cambria"/>
              </a:rPr>
              <a:t>.</a:t>
            </a:r>
            <a:r>
              <a:rPr dirty="0" sz="1000" spc="105" i="1">
                <a:solidFill>
                  <a:srgbClr val="0000C8"/>
                </a:solidFill>
                <a:latin typeface="Georgia"/>
                <a:cs typeface="Georgia"/>
              </a:rPr>
              <a:t>λ</a:t>
            </a:r>
            <a:r>
              <a:rPr dirty="0" sz="1000" spc="105">
                <a:solidFill>
                  <a:srgbClr val="0000C8"/>
                </a:solidFill>
                <a:latin typeface="Cambria"/>
                <a:cs typeface="Cambria"/>
              </a:rPr>
              <a:t>y</a:t>
            </a:r>
            <a:r>
              <a:rPr dirty="0" baseline="-11904" sz="1050" spc="157">
                <a:solidFill>
                  <a:srgbClr val="0000C8"/>
                </a:solidFill>
                <a:latin typeface="Tahoma"/>
                <a:cs typeface="Tahoma"/>
              </a:rPr>
              <a:t>1</a:t>
            </a:r>
            <a:r>
              <a:rPr dirty="0" sz="1000" spc="105">
                <a:solidFill>
                  <a:srgbClr val="0000C8"/>
                </a:solidFill>
                <a:latin typeface="Cambria"/>
                <a:cs typeface="Cambria"/>
              </a:rPr>
              <a:t>.x</a:t>
            </a:r>
            <a:r>
              <a:rPr dirty="0" baseline="-11904" sz="1050" spc="157">
                <a:solidFill>
                  <a:srgbClr val="0000C8"/>
                </a:solidFill>
                <a:latin typeface="Tahoma"/>
                <a:cs typeface="Tahoma"/>
              </a:rPr>
              <a:t>1</a:t>
            </a:r>
            <a:r>
              <a:rPr dirty="0" sz="1000" spc="105">
                <a:solidFill>
                  <a:srgbClr val="0000C8"/>
                </a:solidFill>
                <a:latin typeface="Cambria"/>
                <a:cs typeface="Cambria"/>
              </a:rPr>
              <a:t>)</a:t>
            </a:r>
            <a:r>
              <a:rPr dirty="0" sz="1000" spc="114">
                <a:solidFill>
                  <a:srgbClr val="0000C8"/>
                </a:solidFill>
                <a:latin typeface="Cambria"/>
                <a:cs typeface="Cambria"/>
              </a:rPr>
              <a:t> </a:t>
            </a:r>
            <a:r>
              <a:rPr dirty="0" sz="1000" spc="105">
                <a:solidFill>
                  <a:srgbClr val="0000C8"/>
                </a:solidFill>
                <a:latin typeface="Cambria"/>
                <a:cs typeface="Cambria"/>
              </a:rPr>
              <a:t>(</a:t>
            </a:r>
            <a:r>
              <a:rPr dirty="0" sz="1000" spc="105" i="1">
                <a:solidFill>
                  <a:srgbClr val="0000C8"/>
                </a:solidFill>
                <a:latin typeface="Georgia"/>
                <a:cs typeface="Georgia"/>
              </a:rPr>
              <a:t>λ</a:t>
            </a:r>
            <a:r>
              <a:rPr dirty="0" sz="1000" spc="105">
                <a:solidFill>
                  <a:srgbClr val="0000C8"/>
                </a:solidFill>
                <a:latin typeface="Cambria"/>
                <a:cs typeface="Cambria"/>
              </a:rPr>
              <a:t>x</a:t>
            </a:r>
            <a:r>
              <a:rPr dirty="0" baseline="-11904" sz="1050" spc="157">
                <a:solidFill>
                  <a:srgbClr val="0000C8"/>
                </a:solidFill>
                <a:latin typeface="Tahoma"/>
                <a:cs typeface="Tahoma"/>
              </a:rPr>
              <a:t>2</a:t>
            </a:r>
            <a:r>
              <a:rPr dirty="0" sz="1000" spc="105">
                <a:solidFill>
                  <a:srgbClr val="0000C8"/>
                </a:solidFill>
                <a:latin typeface="Cambria"/>
                <a:cs typeface="Cambria"/>
              </a:rPr>
              <a:t>.</a:t>
            </a:r>
            <a:r>
              <a:rPr dirty="0" sz="1000" spc="105" i="1">
                <a:solidFill>
                  <a:srgbClr val="0000C8"/>
                </a:solidFill>
                <a:latin typeface="Georgia"/>
                <a:cs typeface="Georgia"/>
              </a:rPr>
              <a:t>λ</a:t>
            </a:r>
            <a:r>
              <a:rPr dirty="0" sz="1000" spc="105">
                <a:solidFill>
                  <a:srgbClr val="0000C8"/>
                </a:solidFill>
                <a:latin typeface="Cambria"/>
                <a:cs typeface="Cambria"/>
              </a:rPr>
              <a:t>y</a:t>
            </a:r>
            <a:r>
              <a:rPr dirty="0" baseline="-11904" sz="1050" spc="157">
                <a:solidFill>
                  <a:srgbClr val="0000C8"/>
                </a:solidFill>
                <a:latin typeface="Tahoma"/>
                <a:cs typeface="Tahoma"/>
              </a:rPr>
              <a:t>2</a:t>
            </a:r>
            <a:r>
              <a:rPr dirty="0" sz="1000" spc="105">
                <a:solidFill>
                  <a:srgbClr val="0000C8"/>
                </a:solidFill>
                <a:latin typeface="Cambria"/>
                <a:cs typeface="Cambria"/>
              </a:rPr>
              <a:t>.y</a:t>
            </a:r>
            <a:r>
              <a:rPr dirty="0" baseline="-11904" sz="1050" spc="157">
                <a:solidFill>
                  <a:srgbClr val="0000C8"/>
                </a:solidFill>
                <a:latin typeface="Tahoma"/>
                <a:cs typeface="Tahoma"/>
              </a:rPr>
              <a:t>2</a:t>
            </a:r>
            <a:r>
              <a:rPr dirty="0" sz="1000" spc="105">
                <a:solidFill>
                  <a:srgbClr val="0000C8"/>
                </a:solidFill>
                <a:latin typeface="Cambria"/>
                <a:cs typeface="Cambria"/>
              </a:rPr>
              <a:t>)</a:t>
            </a:r>
            <a:r>
              <a:rPr dirty="0" sz="1000" spc="114">
                <a:solidFill>
                  <a:srgbClr val="0000C8"/>
                </a:solidFill>
                <a:latin typeface="Cambria"/>
                <a:cs typeface="Cambria"/>
              </a:rPr>
              <a:t> </a:t>
            </a:r>
            <a:r>
              <a:rPr dirty="0" sz="1000" spc="20" i="1">
                <a:latin typeface="DejaVu Sans Condensed"/>
                <a:cs typeface="DejaVu Sans Condensed"/>
              </a:rPr>
              <a:t>≡</a:t>
            </a:r>
            <a:endParaRPr sz="1000">
              <a:latin typeface="DejaVu Sans Condensed"/>
              <a:cs typeface="DejaVu Sans Condensed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117703" y="3096123"/>
            <a:ext cx="205104" cy="8953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580"/>
              </a:lnSpc>
            </a:pPr>
            <a:r>
              <a:rPr dirty="0" sz="500" spc="-10">
                <a:solidFill>
                  <a:srgbClr val="FF0000"/>
                </a:solidFill>
                <a:latin typeface="Tahoma"/>
                <a:cs typeface="Tahoma"/>
              </a:rPr>
              <a:t>8</a:t>
            </a:r>
            <a:r>
              <a:rPr dirty="0" sz="500" spc="-20">
                <a:solidFill>
                  <a:srgbClr val="FF0000"/>
                </a:solidFill>
                <a:latin typeface="Tahoma"/>
                <a:cs typeface="Tahoma"/>
              </a:rPr>
              <a:t> </a:t>
            </a:r>
            <a:r>
              <a:rPr dirty="0" sz="500" spc="70">
                <a:solidFill>
                  <a:srgbClr val="FF0000"/>
                </a:solidFill>
                <a:latin typeface="Tahoma"/>
                <a:cs typeface="Tahoma"/>
              </a:rPr>
              <a:t>/</a:t>
            </a:r>
            <a:r>
              <a:rPr dirty="0" sz="500" spc="-15">
                <a:solidFill>
                  <a:srgbClr val="FF0000"/>
                </a:solidFill>
                <a:latin typeface="Tahoma"/>
                <a:cs typeface="Tahoma"/>
              </a:rPr>
              <a:t> </a:t>
            </a:r>
            <a:r>
              <a:rPr dirty="0" sz="500" spc="-10">
                <a:solidFill>
                  <a:srgbClr val="FF0000"/>
                </a:solidFill>
                <a:latin typeface="Tahoma"/>
                <a:cs typeface="Tahoma"/>
              </a:rPr>
              <a:t>18</a:t>
            </a:r>
            <a:endParaRPr sz="500">
              <a:latin typeface="Tahoma"/>
              <a:cs typeface="Tahoma"/>
            </a:endParaRPr>
          </a:p>
        </p:txBody>
      </p:sp>
    </p:spTree>
  </p:cSld>
  <p:clrMapOvr>
    <a:masterClrMapping/>
  </p:clrMapOvr>
  <p:transition spd="fast">
    <p:cut thruBlk="0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5260" y="864041"/>
            <a:ext cx="464820" cy="76581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5080">
              <a:lnSpc>
                <a:spcPct val="147600"/>
              </a:lnSpc>
              <a:spcBef>
                <a:spcPts val="100"/>
              </a:spcBef>
            </a:pPr>
            <a:r>
              <a:rPr dirty="0" sz="700" spc="5">
                <a:solidFill>
                  <a:srgbClr val="FF7A7A"/>
                </a:solidFill>
                <a:latin typeface="Tahoma"/>
                <a:cs typeface="Tahoma"/>
                <a:hlinkClick r:id="rId2" action="ppaction://hlinksldjump"/>
              </a:rPr>
              <a:t>Decl</a:t>
            </a:r>
            <a:r>
              <a:rPr dirty="0" sz="700" spc="-20">
                <a:solidFill>
                  <a:srgbClr val="FF7A7A"/>
                </a:solidFill>
                <a:latin typeface="Tahoma"/>
                <a:cs typeface="Tahoma"/>
                <a:hlinkClick r:id="rId2" action="ppaction://hlinksldjump"/>
              </a:rPr>
              <a:t>a</a:t>
            </a:r>
            <a:r>
              <a:rPr dirty="0" sz="700">
                <a:solidFill>
                  <a:srgbClr val="FF7A7A"/>
                </a:solidFill>
                <a:latin typeface="Tahoma"/>
                <a:cs typeface="Tahoma"/>
                <a:hlinkClick r:id="rId2" action="ppaction://hlinksldjump"/>
              </a:rPr>
              <a:t>rativa </a:t>
            </a:r>
            <a:r>
              <a:rPr dirty="0" sz="700">
                <a:solidFill>
                  <a:srgbClr val="FF7A7A"/>
                </a:solidFill>
                <a:latin typeface="Tahoma"/>
                <a:cs typeface="Tahoma"/>
              </a:rPr>
              <a:t> </a:t>
            </a:r>
            <a:r>
              <a:rPr dirty="0" sz="700">
                <a:solidFill>
                  <a:srgbClr val="FF7A7A"/>
                </a:solidFill>
                <a:latin typeface="Tahoma"/>
                <a:cs typeface="Tahoma"/>
                <a:hlinkClick r:id="rId3" action="ppaction://hlinksldjump"/>
              </a:rPr>
              <a:t>Funcional</a:t>
            </a:r>
            <a:endParaRPr sz="700">
              <a:latin typeface="Tahoma"/>
              <a:cs typeface="Tahoma"/>
            </a:endParaRPr>
          </a:p>
          <a:p>
            <a:pPr marL="37465" marR="61594">
              <a:lnSpc>
                <a:spcPct val="110700"/>
              </a:lnSpc>
              <a:spcBef>
                <a:spcPts val="25"/>
              </a:spcBef>
            </a:pPr>
            <a:r>
              <a:rPr dirty="0" sz="500" spc="-10">
                <a:solidFill>
                  <a:srgbClr val="997A7A"/>
                </a:solidFill>
                <a:latin typeface="Tahoma"/>
                <a:cs typeface="Tahoma"/>
                <a:hlinkClick r:id="rId4" action="ppaction://hlinksldjump"/>
              </a:rPr>
              <a:t>Intr</a:t>
            </a:r>
            <a:r>
              <a:rPr dirty="0" sz="500" spc="5">
                <a:solidFill>
                  <a:srgbClr val="997A7A"/>
                </a:solidFill>
                <a:latin typeface="Tahoma"/>
                <a:cs typeface="Tahoma"/>
                <a:hlinkClick r:id="rId4" action="ppaction://hlinksldjump"/>
              </a:rPr>
              <a:t>o</a:t>
            </a:r>
            <a:r>
              <a:rPr dirty="0" sz="500">
                <a:solidFill>
                  <a:srgbClr val="997A7A"/>
                </a:solidFill>
                <a:latin typeface="Tahoma"/>
                <a:cs typeface="Tahoma"/>
                <a:hlinkClick r:id="rId4" action="ppaction://hlinksldjump"/>
              </a:rPr>
              <a:t>ducci</a:t>
            </a:r>
            <a:r>
              <a:rPr dirty="0" sz="500" spc="-10">
                <a:solidFill>
                  <a:srgbClr val="997A7A"/>
                </a:solidFill>
                <a:latin typeface="Tahoma"/>
                <a:cs typeface="Tahoma"/>
                <a:hlinkClick r:id="rId4" action="ppaction://hlinksldjump"/>
              </a:rPr>
              <a:t>o</a:t>
            </a:r>
            <a:r>
              <a:rPr dirty="0" sz="500" spc="-5">
                <a:solidFill>
                  <a:srgbClr val="997A7A"/>
                </a:solidFill>
                <a:latin typeface="Tahoma"/>
                <a:cs typeface="Tahoma"/>
                <a:hlinkClick r:id="rId4" action="ppaction://hlinksldjump"/>
              </a:rPr>
              <a:t>n </a:t>
            </a:r>
            <a:r>
              <a:rPr dirty="0" sz="500" spc="-5">
                <a:solidFill>
                  <a:srgbClr val="997A7A"/>
                </a:solidFill>
                <a:latin typeface="Tahoma"/>
                <a:cs typeface="Tahoma"/>
              </a:rPr>
              <a:t> </a:t>
            </a:r>
            <a:r>
              <a:rPr dirty="0" sz="500" spc="-10" i="1">
                <a:solidFill>
                  <a:srgbClr val="997A7A"/>
                </a:solidFill>
                <a:latin typeface="Arial"/>
                <a:cs typeface="Arial"/>
                <a:hlinkClick r:id="rId5" action="ppaction://hlinksldjump"/>
              </a:rPr>
              <a:t>λ</a:t>
            </a:r>
            <a:r>
              <a:rPr dirty="0" sz="500" spc="-10">
                <a:solidFill>
                  <a:srgbClr val="997A7A"/>
                </a:solidFill>
                <a:latin typeface="Tahoma"/>
                <a:cs typeface="Tahoma"/>
                <a:hlinkClick r:id="rId5" action="ppaction://hlinksldjump"/>
              </a:rPr>
              <a:t>-C´alculo </a:t>
            </a:r>
            <a:r>
              <a:rPr dirty="0" sz="500" spc="-5">
                <a:solidFill>
                  <a:srgbClr val="997A7A"/>
                </a:solidFill>
                <a:latin typeface="Tahoma"/>
                <a:cs typeface="Tahoma"/>
              </a:rPr>
              <a:t> </a:t>
            </a:r>
            <a:r>
              <a:rPr dirty="0" sz="500" spc="-5">
                <a:solidFill>
                  <a:srgbClr val="997A7A"/>
                </a:solidFill>
                <a:latin typeface="Tahoma"/>
                <a:cs typeface="Tahoma"/>
                <a:hlinkClick r:id="rId6" action="ppaction://hlinksldjump"/>
              </a:rPr>
              <a:t>Haskell </a:t>
            </a:r>
            <a:r>
              <a:rPr dirty="0" sz="500">
                <a:solidFill>
                  <a:srgbClr val="997A7A"/>
                </a:solidFill>
                <a:latin typeface="Tahoma"/>
                <a:cs typeface="Tahoma"/>
              </a:rPr>
              <a:t> </a:t>
            </a:r>
            <a:r>
              <a:rPr dirty="0" sz="500">
                <a:latin typeface="Tahoma"/>
                <a:cs typeface="Tahoma"/>
                <a:hlinkClick r:id="rId7" action="ppaction://hlinksldjump"/>
              </a:rPr>
              <a:t>Booleanos </a:t>
            </a:r>
            <a:r>
              <a:rPr dirty="0" sz="500" spc="5">
                <a:latin typeface="Tahoma"/>
                <a:cs typeface="Tahoma"/>
              </a:rPr>
              <a:t> </a:t>
            </a:r>
            <a:r>
              <a:rPr dirty="0" sz="500" spc="-10">
                <a:solidFill>
                  <a:srgbClr val="997A7A"/>
                </a:solidFill>
                <a:latin typeface="Tahoma"/>
                <a:cs typeface="Tahoma"/>
                <a:hlinkClick r:id="rId8" action="ppaction://hlinksldjump"/>
              </a:rPr>
              <a:t>Conclusiones</a:t>
            </a:r>
            <a:endParaRPr sz="500">
              <a:latin typeface="Tahoma"/>
              <a:cs typeface="Tahoma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5260" y="1635344"/>
            <a:ext cx="504190" cy="727710"/>
          </a:xfrm>
          <a:prstGeom prst="rect">
            <a:avLst/>
          </a:prstGeom>
        </p:spPr>
        <p:txBody>
          <a:bodyPr wrap="square" lIns="0" tIns="285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225"/>
              </a:spcBef>
            </a:pPr>
            <a:r>
              <a:rPr dirty="0" sz="700" spc="-50">
                <a:solidFill>
                  <a:srgbClr val="FF7A7A"/>
                </a:solidFill>
                <a:latin typeface="Tahoma"/>
                <a:cs typeface="Tahoma"/>
                <a:hlinkClick r:id="rId9" action="ppaction://hlinksldjump"/>
              </a:rPr>
              <a:t>L´ogica</a:t>
            </a:r>
            <a:endParaRPr sz="700">
              <a:latin typeface="Tahoma"/>
              <a:cs typeface="Tahoma"/>
            </a:endParaRPr>
          </a:p>
          <a:p>
            <a:pPr marL="37465" marR="38735">
              <a:lnSpc>
                <a:spcPct val="110700"/>
              </a:lnSpc>
              <a:spcBef>
                <a:spcPts val="25"/>
              </a:spcBef>
            </a:pPr>
            <a:r>
              <a:rPr dirty="0" sz="500" spc="-5">
                <a:solidFill>
                  <a:srgbClr val="997A7A"/>
                </a:solidFill>
                <a:latin typeface="Tahoma"/>
                <a:cs typeface="Tahoma"/>
                <a:hlinkClick r:id="rId10" action="ppaction://hlinksldjump"/>
              </a:rPr>
              <a:t>Introduccion </a:t>
            </a:r>
            <a:r>
              <a:rPr dirty="0" sz="500">
                <a:solidFill>
                  <a:srgbClr val="997A7A"/>
                </a:solidFill>
                <a:latin typeface="Tahoma"/>
                <a:cs typeface="Tahoma"/>
              </a:rPr>
              <a:t> </a:t>
            </a:r>
            <a:r>
              <a:rPr dirty="0" sz="500" spc="30">
                <a:solidFill>
                  <a:srgbClr val="997A7A"/>
                </a:solidFill>
                <a:latin typeface="Tahoma"/>
                <a:cs typeface="Tahoma"/>
                <a:hlinkClick r:id="rId11" action="ppaction://hlinksldjump"/>
              </a:rPr>
              <a:t>C</a:t>
            </a:r>
            <a:r>
              <a:rPr dirty="0" sz="500">
                <a:solidFill>
                  <a:srgbClr val="997A7A"/>
                </a:solidFill>
                <a:latin typeface="Tahoma"/>
                <a:cs typeface="Tahoma"/>
                <a:hlinkClick r:id="rId11" action="ppaction://hlinksldjump"/>
              </a:rPr>
              <a:t>l</a:t>
            </a:r>
            <a:r>
              <a:rPr dirty="0" sz="500" spc="-270">
                <a:solidFill>
                  <a:srgbClr val="997A7A"/>
                </a:solidFill>
                <a:latin typeface="Tahoma"/>
                <a:cs typeface="Tahoma"/>
                <a:hlinkClick r:id="rId11" action="ppaction://hlinksldjump"/>
              </a:rPr>
              <a:t>´</a:t>
            </a:r>
            <a:r>
              <a:rPr dirty="0" sz="500" spc="-10">
                <a:solidFill>
                  <a:srgbClr val="997A7A"/>
                </a:solidFill>
                <a:latin typeface="Tahoma"/>
                <a:cs typeface="Tahoma"/>
                <a:hlinkClick r:id="rId11" action="ppaction://hlinksldjump"/>
              </a:rPr>
              <a:t>ausulas</a:t>
            </a:r>
            <a:r>
              <a:rPr dirty="0" sz="500" spc="20">
                <a:solidFill>
                  <a:srgbClr val="997A7A"/>
                </a:solidFill>
                <a:latin typeface="Tahoma"/>
                <a:cs typeface="Tahoma"/>
                <a:hlinkClick r:id="rId11" action="ppaction://hlinksldjump"/>
              </a:rPr>
              <a:t> </a:t>
            </a:r>
            <a:r>
              <a:rPr dirty="0" sz="500" spc="15">
                <a:solidFill>
                  <a:srgbClr val="997A7A"/>
                </a:solidFill>
                <a:latin typeface="Tahoma"/>
                <a:cs typeface="Tahoma"/>
                <a:hlinkClick r:id="rId11" action="ppaction://hlinksldjump"/>
              </a:rPr>
              <a:t>H</a:t>
            </a:r>
            <a:r>
              <a:rPr dirty="0" sz="500" spc="-5">
                <a:solidFill>
                  <a:srgbClr val="997A7A"/>
                </a:solidFill>
                <a:latin typeface="Tahoma"/>
                <a:cs typeface="Tahoma"/>
                <a:hlinkClick r:id="rId11" action="ppaction://hlinksldjump"/>
              </a:rPr>
              <a:t>o</a:t>
            </a:r>
            <a:r>
              <a:rPr dirty="0" sz="500" spc="-5">
                <a:solidFill>
                  <a:srgbClr val="997A7A"/>
                </a:solidFill>
                <a:latin typeface="Tahoma"/>
                <a:cs typeface="Tahoma"/>
                <a:hlinkClick r:id="rId11" action="ppaction://hlinksldjump"/>
              </a:rPr>
              <a:t>rn </a:t>
            </a:r>
            <a:r>
              <a:rPr dirty="0" sz="500" spc="-5">
                <a:solidFill>
                  <a:srgbClr val="997A7A"/>
                </a:solidFill>
                <a:latin typeface="Tahoma"/>
                <a:cs typeface="Tahoma"/>
              </a:rPr>
              <a:t> </a:t>
            </a:r>
            <a:r>
              <a:rPr dirty="0" sz="500" spc="5">
                <a:solidFill>
                  <a:srgbClr val="997A7A"/>
                </a:solidFill>
                <a:latin typeface="Tahoma"/>
                <a:cs typeface="Tahoma"/>
                <a:hlinkClick r:id="rId12" action="ppaction://hlinksldjump"/>
              </a:rPr>
              <a:t>Prolog</a:t>
            </a:r>
            <a:endParaRPr sz="500">
              <a:latin typeface="Tahoma"/>
              <a:cs typeface="Tahoma"/>
            </a:endParaRPr>
          </a:p>
          <a:p>
            <a:pPr marL="37465">
              <a:lnSpc>
                <a:spcPct val="100000"/>
              </a:lnSpc>
              <a:spcBef>
                <a:spcPts val="65"/>
              </a:spcBef>
            </a:pPr>
            <a:r>
              <a:rPr dirty="0" sz="500" spc="-5">
                <a:solidFill>
                  <a:srgbClr val="997A7A"/>
                </a:solidFill>
                <a:latin typeface="Tahoma"/>
                <a:cs typeface="Tahoma"/>
                <a:hlinkClick r:id="rId13" action="ppaction://hlinksldjump"/>
              </a:rPr>
              <a:t>...</a:t>
            </a:r>
            <a:r>
              <a:rPr dirty="0" sz="500" spc="45">
                <a:solidFill>
                  <a:srgbClr val="997A7A"/>
                </a:solidFill>
                <a:latin typeface="Tahoma"/>
                <a:cs typeface="Tahoma"/>
                <a:hlinkClick r:id="rId13" action="ppaction://hlinksldjump"/>
              </a:rPr>
              <a:t> </a:t>
            </a:r>
            <a:r>
              <a:rPr dirty="0" sz="500" spc="-5">
                <a:solidFill>
                  <a:srgbClr val="997A7A"/>
                </a:solidFill>
                <a:latin typeface="Tahoma"/>
                <a:cs typeface="Tahoma"/>
                <a:hlinkClick r:id="rId13" action="ppaction://hlinksldjump"/>
              </a:rPr>
              <a:t>algo </a:t>
            </a:r>
            <a:r>
              <a:rPr dirty="0" sz="500" spc="-80">
                <a:solidFill>
                  <a:srgbClr val="997A7A"/>
                </a:solidFill>
                <a:latin typeface="Tahoma"/>
                <a:cs typeface="Tahoma"/>
                <a:hlinkClick r:id="rId13" action="ppaction://hlinksldjump"/>
              </a:rPr>
              <a:t>m´as</a:t>
            </a:r>
            <a:endParaRPr sz="500">
              <a:latin typeface="Tahoma"/>
              <a:cs typeface="Tahoma"/>
            </a:endParaRPr>
          </a:p>
          <a:p>
            <a:pPr marL="37465">
              <a:lnSpc>
                <a:spcPct val="100000"/>
              </a:lnSpc>
              <a:spcBef>
                <a:spcPts val="65"/>
              </a:spcBef>
            </a:pPr>
            <a:r>
              <a:rPr dirty="0" sz="500" spc="-5">
                <a:solidFill>
                  <a:srgbClr val="997A7A"/>
                </a:solidFill>
                <a:latin typeface="Tahoma"/>
                <a:cs typeface="Tahoma"/>
                <a:hlinkClick r:id="rId14" action="ppaction://hlinksldjump"/>
              </a:rPr>
              <a:t>...</a:t>
            </a:r>
            <a:r>
              <a:rPr dirty="0" sz="500" spc="45">
                <a:solidFill>
                  <a:srgbClr val="997A7A"/>
                </a:solidFill>
                <a:latin typeface="Tahoma"/>
                <a:cs typeface="Tahoma"/>
                <a:hlinkClick r:id="rId14" action="ppaction://hlinksldjump"/>
              </a:rPr>
              <a:t> </a:t>
            </a:r>
            <a:r>
              <a:rPr dirty="0" sz="500" spc="-5">
                <a:solidFill>
                  <a:srgbClr val="997A7A"/>
                </a:solidFill>
                <a:latin typeface="Tahoma"/>
                <a:cs typeface="Tahoma"/>
                <a:hlinkClick r:id="rId14" action="ppaction://hlinksldjump"/>
              </a:rPr>
              <a:t>mucho </a:t>
            </a:r>
            <a:r>
              <a:rPr dirty="0" sz="500" spc="-80">
                <a:solidFill>
                  <a:srgbClr val="997A7A"/>
                </a:solidFill>
                <a:latin typeface="Tahoma"/>
                <a:cs typeface="Tahoma"/>
                <a:hlinkClick r:id="rId14" action="ppaction://hlinksldjump"/>
              </a:rPr>
              <a:t>m´as</a:t>
            </a:r>
            <a:endParaRPr sz="500">
              <a:latin typeface="Tahoma"/>
              <a:cs typeface="Tahoma"/>
            </a:endParaRPr>
          </a:p>
          <a:p>
            <a:pPr marL="12700">
              <a:lnSpc>
                <a:spcPct val="100000"/>
              </a:lnSpc>
              <a:spcBef>
                <a:spcPts val="375"/>
              </a:spcBef>
            </a:pPr>
            <a:r>
              <a:rPr dirty="0" sz="700">
                <a:solidFill>
                  <a:srgbClr val="FF7A7A"/>
                </a:solidFill>
                <a:latin typeface="Tahoma"/>
                <a:cs typeface="Tahoma"/>
                <a:hlinkClick r:id="rId15" action="ppaction://hlinksldjump"/>
              </a:rPr>
              <a:t>HackReason</a:t>
            </a:r>
            <a:endParaRPr sz="700">
              <a:latin typeface="Tahoma"/>
              <a:cs typeface="Tahoma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546328" y="0"/>
            <a:ext cx="0" cy="3240405"/>
          </a:xfrm>
          <a:custGeom>
            <a:avLst/>
            <a:gdLst/>
            <a:ahLst/>
            <a:cxnLst/>
            <a:rect l="l" t="t" r="r" b="b"/>
            <a:pathLst>
              <a:path w="0" h="3240405">
                <a:moveTo>
                  <a:pt x="0" y="3239998"/>
                </a:moveTo>
                <a:lnTo>
                  <a:pt x="0" y="0"/>
                </a:lnTo>
              </a:path>
            </a:pathLst>
          </a:custGeom>
          <a:ln w="12649">
            <a:solidFill>
              <a:srgbClr val="FF7F7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7145" rIns="0" bIns="0" rtlCol="0" vert="horz">
            <a:spAutoFit/>
          </a:bodyPr>
          <a:lstStyle/>
          <a:p>
            <a:pPr marL="196850">
              <a:lnSpc>
                <a:spcPct val="100000"/>
              </a:lnSpc>
              <a:spcBef>
                <a:spcPts val="135"/>
              </a:spcBef>
            </a:pPr>
            <a:r>
              <a:rPr dirty="0" spc="-90"/>
              <a:t>Programaci´on</a:t>
            </a:r>
            <a:r>
              <a:rPr dirty="0" spc="30"/>
              <a:t> </a:t>
            </a:r>
            <a:r>
              <a:rPr dirty="0" spc="-40"/>
              <a:t>Funcional:</a:t>
            </a:r>
            <a:r>
              <a:rPr dirty="0" spc="185"/>
              <a:t> </a:t>
            </a:r>
            <a:r>
              <a:rPr dirty="0" spc="-40"/>
              <a:t>Booleanos</a:t>
            </a:r>
            <a:r>
              <a:rPr dirty="0" spc="30"/>
              <a:t> </a:t>
            </a:r>
            <a:r>
              <a:rPr dirty="0" spc="-90"/>
              <a:t>en</a:t>
            </a:r>
            <a:r>
              <a:rPr dirty="0" spc="30"/>
              <a:t> </a:t>
            </a:r>
            <a:r>
              <a:rPr dirty="0" spc="-125"/>
              <a:t>c´alculo</a:t>
            </a:r>
            <a:r>
              <a:rPr dirty="0" spc="30"/>
              <a:t> </a:t>
            </a:r>
            <a:r>
              <a:rPr dirty="0" spc="-45"/>
              <a:t>lambda</a:t>
            </a:r>
            <a:r>
              <a:rPr dirty="0" spc="30"/>
              <a:t> </a:t>
            </a:r>
            <a:r>
              <a:rPr dirty="0" spc="-20"/>
              <a:t>(cont.)</a:t>
            </a:r>
          </a:p>
        </p:txBody>
      </p:sp>
      <p:sp>
        <p:nvSpPr>
          <p:cNvPr id="6" name="object 6"/>
          <p:cNvSpPr txBox="1"/>
          <p:nvPr/>
        </p:nvSpPr>
        <p:spPr>
          <a:xfrm>
            <a:off x="833831" y="448848"/>
            <a:ext cx="3439795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39065" indent="-127000">
              <a:lnSpc>
                <a:spcPct val="100000"/>
              </a:lnSpc>
              <a:spcBef>
                <a:spcPts val="95"/>
              </a:spcBef>
              <a:buClr>
                <a:srgbClr val="FF0000"/>
              </a:buClr>
              <a:buFont typeface="DejaVu Sans Condensed"/>
              <a:buChar char="•"/>
              <a:tabLst>
                <a:tab pos="139700" algn="l"/>
              </a:tabLst>
            </a:pPr>
            <a:r>
              <a:rPr dirty="0" sz="1000" spc="-40">
                <a:latin typeface="Tahoma"/>
                <a:cs typeface="Tahoma"/>
              </a:rPr>
              <a:t>Luego,</a:t>
            </a:r>
            <a:r>
              <a:rPr dirty="0" sz="1000" spc="20">
                <a:latin typeface="Tahoma"/>
                <a:cs typeface="Tahoma"/>
              </a:rPr>
              <a:t> </a:t>
            </a:r>
            <a:r>
              <a:rPr dirty="0" sz="1000" spc="-50">
                <a:latin typeface="Tahoma"/>
                <a:cs typeface="Tahoma"/>
              </a:rPr>
              <a:t>basadas</a:t>
            </a:r>
            <a:r>
              <a:rPr dirty="0" sz="1000" spc="20">
                <a:latin typeface="Tahoma"/>
                <a:cs typeface="Tahoma"/>
              </a:rPr>
              <a:t> </a:t>
            </a:r>
            <a:r>
              <a:rPr dirty="0" sz="1000" spc="-65">
                <a:latin typeface="Tahoma"/>
                <a:cs typeface="Tahoma"/>
              </a:rPr>
              <a:t>en</a:t>
            </a:r>
            <a:r>
              <a:rPr dirty="0" sz="1000" spc="20">
                <a:latin typeface="Tahoma"/>
                <a:cs typeface="Tahoma"/>
              </a:rPr>
              <a:t> </a:t>
            </a:r>
            <a:r>
              <a:rPr dirty="0" sz="1000" spc="-50">
                <a:latin typeface="Tahoma"/>
                <a:cs typeface="Tahoma"/>
              </a:rPr>
              <a:t>estas</a:t>
            </a:r>
            <a:r>
              <a:rPr dirty="0" sz="1000" spc="15">
                <a:latin typeface="Tahoma"/>
                <a:cs typeface="Tahoma"/>
              </a:rPr>
              <a:t> </a:t>
            </a:r>
            <a:r>
              <a:rPr dirty="0" sz="1000" spc="-55">
                <a:latin typeface="Tahoma"/>
                <a:cs typeface="Tahoma"/>
              </a:rPr>
              <a:t>expresiones</a:t>
            </a:r>
            <a:r>
              <a:rPr dirty="0" sz="1000" spc="25">
                <a:latin typeface="Tahoma"/>
                <a:cs typeface="Tahoma"/>
              </a:rPr>
              <a:t> </a:t>
            </a:r>
            <a:r>
              <a:rPr dirty="0" sz="1000" spc="-40">
                <a:latin typeface="Tahoma"/>
                <a:cs typeface="Tahoma"/>
              </a:rPr>
              <a:t>definimos</a:t>
            </a:r>
            <a:r>
              <a:rPr dirty="0" sz="1000" spc="20">
                <a:latin typeface="Tahoma"/>
                <a:cs typeface="Tahoma"/>
              </a:rPr>
              <a:t> </a:t>
            </a:r>
            <a:r>
              <a:rPr dirty="0" sz="1000" spc="-15">
                <a:latin typeface="Tahoma"/>
                <a:cs typeface="Tahoma"/>
              </a:rPr>
              <a:t>And,</a:t>
            </a:r>
            <a:r>
              <a:rPr dirty="0" sz="1000" spc="20">
                <a:latin typeface="Tahoma"/>
                <a:cs typeface="Tahoma"/>
              </a:rPr>
              <a:t> </a:t>
            </a:r>
            <a:r>
              <a:rPr dirty="0" sz="1000">
                <a:latin typeface="Tahoma"/>
                <a:cs typeface="Tahoma"/>
              </a:rPr>
              <a:t>Or</a:t>
            </a:r>
            <a:r>
              <a:rPr dirty="0" sz="1000" spc="20">
                <a:latin typeface="Tahoma"/>
                <a:cs typeface="Tahoma"/>
              </a:rPr>
              <a:t> </a:t>
            </a:r>
            <a:r>
              <a:rPr dirty="0" sz="1000" spc="-40">
                <a:latin typeface="Tahoma"/>
                <a:cs typeface="Tahoma"/>
              </a:rPr>
              <a:t>y</a:t>
            </a:r>
            <a:r>
              <a:rPr dirty="0" sz="1000" spc="15">
                <a:latin typeface="Tahoma"/>
                <a:cs typeface="Tahoma"/>
              </a:rPr>
              <a:t> </a:t>
            </a:r>
            <a:r>
              <a:rPr dirty="0" sz="1000" spc="-15">
                <a:latin typeface="Tahoma"/>
                <a:cs typeface="Tahoma"/>
              </a:rPr>
              <a:t>Not:</a:t>
            </a:r>
            <a:endParaRPr sz="1000">
              <a:latin typeface="Tahoma"/>
              <a:cs typeface="Tahoma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036269" y="592383"/>
            <a:ext cx="1778000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09855" indent="-97790">
              <a:lnSpc>
                <a:spcPct val="100000"/>
              </a:lnSpc>
              <a:spcBef>
                <a:spcPts val="95"/>
              </a:spcBef>
              <a:buClr>
                <a:srgbClr val="FF0000"/>
              </a:buClr>
              <a:buFont typeface="DejaVu Serif Condensed"/>
              <a:buChar char="•"/>
              <a:tabLst>
                <a:tab pos="110489" algn="l"/>
                <a:tab pos="503555" algn="l"/>
                <a:tab pos="1666239" algn="l"/>
              </a:tabLst>
            </a:pPr>
            <a:r>
              <a:rPr dirty="0" sz="900" spc="-10">
                <a:latin typeface="Tahoma"/>
                <a:cs typeface="Tahoma"/>
              </a:rPr>
              <a:t>And:</a:t>
            </a:r>
            <a:r>
              <a:rPr dirty="0" sz="900">
                <a:latin typeface="Tahoma"/>
                <a:cs typeface="Tahoma"/>
              </a:rPr>
              <a:t>	</a:t>
            </a:r>
            <a:r>
              <a:rPr dirty="0" sz="1000" spc="90" i="1">
                <a:solidFill>
                  <a:srgbClr val="0000C8"/>
                </a:solidFill>
                <a:latin typeface="Georgia"/>
                <a:cs typeface="Georgia"/>
              </a:rPr>
              <a:t>λ</a:t>
            </a:r>
            <a:r>
              <a:rPr dirty="0" sz="1000" spc="140">
                <a:solidFill>
                  <a:srgbClr val="0000C8"/>
                </a:solidFill>
                <a:latin typeface="Cambria"/>
                <a:cs typeface="Cambria"/>
              </a:rPr>
              <a:t>p.</a:t>
            </a:r>
            <a:r>
              <a:rPr dirty="0" sz="1000" spc="90" i="1">
                <a:solidFill>
                  <a:srgbClr val="0000C8"/>
                </a:solidFill>
                <a:latin typeface="Georgia"/>
                <a:cs typeface="Georgia"/>
              </a:rPr>
              <a:t>λ</a:t>
            </a:r>
            <a:r>
              <a:rPr dirty="0" sz="1000" spc="85">
                <a:solidFill>
                  <a:srgbClr val="0000C8"/>
                </a:solidFill>
                <a:latin typeface="Cambria"/>
                <a:cs typeface="Cambria"/>
              </a:rPr>
              <a:t>q.p</a:t>
            </a:r>
            <a:r>
              <a:rPr dirty="0" sz="1000">
                <a:solidFill>
                  <a:srgbClr val="0000C8"/>
                </a:solidFill>
                <a:latin typeface="Cambria"/>
                <a:cs typeface="Cambria"/>
              </a:rPr>
              <a:t> </a:t>
            </a:r>
            <a:r>
              <a:rPr dirty="0" sz="1000" spc="80">
                <a:solidFill>
                  <a:srgbClr val="0000C8"/>
                </a:solidFill>
                <a:latin typeface="Cambria"/>
                <a:cs typeface="Cambria"/>
              </a:rPr>
              <a:t> </a:t>
            </a:r>
            <a:r>
              <a:rPr dirty="0" sz="1000" spc="-25">
                <a:solidFill>
                  <a:srgbClr val="0000C8"/>
                </a:solidFill>
                <a:latin typeface="Cambria"/>
                <a:cs typeface="Cambria"/>
              </a:rPr>
              <a:t>q</a:t>
            </a:r>
            <a:r>
              <a:rPr dirty="0" sz="1000">
                <a:solidFill>
                  <a:srgbClr val="0000C8"/>
                </a:solidFill>
                <a:latin typeface="Cambria"/>
                <a:cs typeface="Cambria"/>
              </a:rPr>
              <a:t> </a:t>
            </a:r>
            <a:r>
              <a:rPr dirty="0" sz="1000" spc="80">
                <a:solidFill>
                  <a:srgbClr val="0000C8"/>
                </a:solidFill>
                <a:latin typeface="Cambria"/>
                <a:cs typeface="Cambria"/>
              </a:rPr>
              <a:t> </a:t>
            </a:r>
            <a:r>
              <a:rPr dirty="0" sz="1000" spc="125">
                <a:solidFill>
                  <a:srgbClr val="0000C8"/>
                </a:solidFill>
                <a:latin typeface="Cambria"/>
                <a:cs typeface="Cambria"/>
              </a:rPr>
              <a:t>false</a:t>
            </a:r>
            <a:r>
              <a:rPr dirty="0" sz="1000">
                <a:solidFill>
                  <a:srgbClr val="0000C8"/>
                </a:solidFill>
                <a:latin typeface="Cambria"/>
                <a:cs typeface="Cambria"/>
              </a:rPr>
              <a:t>	</a:t>
            </a:r>
            <a:r>
              <a:rPr dirty="0" sz="1000" spc="20" i="1">
                <a:latin typeface="DejaVu Sans Condensed"/>
                <a:cs typeface="DejaVu Sans Condensed"/>
              </a:rPr>
              <a:t>≡</a:t>
            </a:r>
            <a:endParaRPr sz="1000">
              <a:latin typeface="DejaVu Sans Condensed"/>
              <a:cs typeface="DejaVu Sans Condensed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3279978" y="592383"/>
            <a:ext cx="1317625" cy="32956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ts val="1200"/>
              </a:lnSpc>
              <a:spcBef>
                <a:spcPts val="95"/>
              </a:spcBef>
            </a:pPr>
            <a:r>
              <a:rPr dirty="0" sz="1000" spc="100" i="1">
                <a:solidFill>
                  <a:srgbClr val="0000C8"/>
                </a:solidFill>
                <a:latin typeface="Georgia"/>
                <a:cs typeface="Georgia"/>
              </a:rPr>
              <a:t>λ</a:t>
            </a:r>
            <a:r>
              <a:rPr dirty="0" sz="1000" spc="100">
                <a:solidFill>
                  <a:srgbClr val="0000C8"/>
                </a:solidFill>
                <a:latin typeface="Cambria"/>
                <a:cs typeface="Cambria"/>
              </a:rPr>
              <a:t>p.</a:t>
            </a:r>
            <a:r>
              <a:rPr dirty="0" sz="1000" spc="100" i="1">
                <a:solidFill>
                  <a:srgbClr val="0000C8"/>
                </a:solidFill>
                <a:latin typeface="Georgia"/>
                <a:cs typeface="Georgia"/>
              </a:rPr>
              <a:t>λ</a:t>
            </a:r>
            <a:r>
              <a:rPr dirty="0" sz="1000" spc="100">
                <a:solidFill>
                  <a:srgbClr val="0000C8"/>
                </a:solidFill>
                <a:latin typeface="Cambria"/>
                <a:cs typeface="Cambria"/>
              </a:rPr>
              <a:t>q.p</a:t>
            </a:r>
            <a:r>
              <a:rPr dirty="0" sz="1000" spc="265">
                <a:solidFill>
                  <a:srgbClr val="0000C8"/>
                </a:solidFill>
                <a:latin typeface="Cambria"/>
                <a:cs typeface="Cambria"/>
              </a:rPr>
              <a:t> </a:t>
            </a:r>
            <a:r>
              <a:rPr dirty="0" sz="1000" spc="-25">
                <a:solidFill>
                  <a:srgbClr val="0000C8"/>
                </a:solidFill>
                <a:latin typeface="Cambria"/>
                <a:cs typeface="Cambria"/>
              </a:rPr>
              <a:t>q</a:t>
            </a:r>
            <a:r>
              <a:rPr dirty="0" sz="1000" spc="270">
                <a:solidFill>
                  <a:srgbClr val="0000C8"/>
                </a:solidFill>
                <a:latin typeface="Cambria"/>
                <a:cs typeface="Cambria"/>
              </a:rPr>
              <a:t> </a:t>
            </a:r>
            <a:r>
              <a:rPr dirty="0" sz="1000" spc="130">
                <a:solidFill>
                  <a:srgbClr val="0000C8"/>
                </a:solidFill>
                <a:latin typeface="Cambria"/>
                <a:cs typeface="Cambria"/>
              </a:rPr>
              <a:t>(</a:t>
            </a:r>
            <a:r>
              <a:rPr dirty="0" sz="1000" spc="130" i="1">
                <a:solidFill>
                  <a:srgbClr val="0000C8"/>
                </a:solidFill>
                <a:latin typeface="Georgia"/>
                <a:cs typeface="Georgia"/>
              </a:rPr>
              <a:t>λ</a:t>
            </a:r>
            <a:r>
              <a:rPr dirty="0" sz="1000" spc="130">
                <a:solidFill>
                  <a:srgbClr val="0000C8"/>
                </a:solidFill>
                <a:latin typeface="Cambria"/>
                <a:cs typeface="Cambria"/>
              </a:rPr>
              <a:t>x.</a:t>
            </a:r>
            <a:r>
              <a:rPr dirty="0" sz="1000" spc="130" i="1">
                <a:solidFill>
                  <a:srgbClr val="0000C8"/>
                </a:solidFill>
                <a:latin typeface="Georgia"/>
                <a:cs typeface="Georgia"/>
              </a:rPr>
              <a:t>λ</a:t>
            </a:r>
            <a:r>
              <a:rPr dirty="0" sz="1000" spc="130">
                <a:solidFill>
                  <a:srgbClr val="0000C8"/>
                </a:solidFill>
                <a:latin typeface="Cambria"/>
                <a:cs typeface="Cambria"/>
              </a:rPr>
              <a:t>y.y)</a:t>
            </a:r>
            <a:endParaRPr sz="1000">
              <a:latin typeface="Cambria"/>
              <a:cs typeface="Cambria"/>
            </a:endParaRPr>
          </a:p>
          <a:p>
            <a:pPr marL="12700">
              <a:lnSpc>
                <a:spcPts val="1200"/>
              </a:lnSpc>
            </a:pPr>
            <a:r>
              <a:rPr dirty="0" sz="1000" spc="100" i="1">
                <a:solidFill>
                  <a:srgbClr val="0000C8"/>
                </a:solidFill>
                <a:latin typeface="Georgia"/>
                <a:cs typeface="Georgia"/>
              </a:rPr>
              <a:t>λ</a:t>
            </a:r>
            <a:r>
              <a:rPr dirty="0" sz="1000" spc="100">
                <a:solidFill>
                  <a:srgbClr val="0000C8"/>
                </a:solidFill>
                <a:latin typeface="Cambria"/>
                <a:cs typeface="Cambria"/>
              </a:rPr>
              <a:t>p.</a:t>
            </a:r>
            <a:r>
              <a:rPr dirty="0" sz="1000" spc="100" i="1">
                <a:solidFill>
                  <a:srgbClr val="0000C8"/>
                </a:solidFill>
                <a:latin typeface="Georgia"/>
                <a:cs typeface="Georgia"/>
              </a:rPr>
              <a:t>λ</a:t>
            </a:r>
            <a:r>
              <a:rPr dirty="0" sz="1000" spc="100">
                <a:solidFill>
                  <a:srgbClr val="0000C8"/>
                </a:solidFill>
                <a:latin typeface="Cambria"/>
                <a:cs typeface="Cambria"/>
              </a:rPr>
              <a:t>q.p</a:t>
            </a:r>
            <a:r>
              <a:rPr dirty="0" sz="1000" spc="280">
                <a:solidFill>
                  <a:srgbClr val="0000C8"/>
                </a:solidFill>
                <a:latin typeface="Cambria"/>
                <a:cs typeface="Cambria"/>
              </a:rPr>
              <a:t> </a:t>
            </a:r>
            <a:r>
              <a:rPr dirty="0" sz="1000" spc="130">
                <a:solidFill>
                  <a:srgbClr val="0000C8"/>
                </a:solidFill>
                <a:latin typeface="Cambria"/>
                <a:cs typeface="Cambria"/>
              </a:rPr>
              <a:t>(</a:t>
            </a:r>
            <a:r>
              <a:rPr dirty="0" sz="1000" spc="130" i="1">
                <a:solidFill>
                  <a:srgbClr val="0000C8"/>
                </a:solidFill>
                <a:latin typeface="Georgia"/>
                <a:cs typeface="Georgia"/>
              </a:rPr>
              <a:t>λ</a:t>
            </a:r>
            <a:r>
              <a:rPr dirty="0" sz="1000" spc="130">
                <a:solidFill>
                  <a:srgbClr val="0000C8"/>
                </a:solidFill>
                <a:latin typeface="Cambria"/>
                <a:cs typeface="Cambria"/>
              </a:rPr>
              <a:t>x.</a:t>
            </a:r>
            <a:r>
              <a:rPr dirty="0" sz="1000" spc="130" i="1">
                <a:solidFill>
                  <a:srgbClr val="0000C8"/>
                </a:solidFill>
                <a:latin typeface="Georgia"/>
                <a:cs typeface="Georgia"/>
              </a:rPr>
              <a:t>λ</a:t>
            </a:r>
            <a:r>
              <a:rPr dirty="0" sz="1000" spc="130">
                <a:solidFill>
                  <a:srgbClr val="0000C8"/>
                </a:solidFill>
                <a:latin typeface="Cambria"/>
                <a:cs typeface="Cambria"/>
              </a:rPr>
              <a:t>y.x)</a:t>
            </a:r>
            <a:r>
              <a:rPr dirty="0" sz="1000" spc="280">
                <a:solidFill>
                  <a:srgbClr val="0000C8"/>
                </a:solidFill>
                <a:latin typeface="Cambria"/>
                <a:cs typeface="Cambria"/>
              </a:rPr>
              <a:t> </a:t>
            </a:r>
            <a:r>
              <a:rPr dirty="0" sz="1000" spc="-25">
                <a:solidFill>
                  <a:srgbClr val="0000C8"/>
                </a:solidFill>
                <a:latin typeface="Cambria"/>
                <a:cs typeface="Cambria"/>
              </a:rPr>
              <a:t>q</a:t>
            </a:r>
            <a:endParaRPr sz="1000">
              <a:latin typeface="Cambria"/>
              <a:cs typeface="Cambria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1036269" y="896040"/>
            <a:ext cx="365125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18110" indent="-106045">
              <a:lnSpc>
                <a:spcPct val="100000"/>
              </a:lnSpc>
              <a:spcBef>
                <a:spcPts val="95"/>
              </a:spcBef>
              <a:buClr>
                <a:srgbClr val="FF0000"/>
              </a:buClr>
              <a:buFont typeface="DejaVu Sans Condensed"/>
              <a:buChar char="•"/>
              <a:tabLst>
                <a:tab pos="118745" algn="l"/>
              </a:tabLst>
            </a:pPr>
            <a:r>
              <a:rPr dirty="0" sz="1000" spc="-15">
                <a:latin typeface="Tahoma"/>
                <a:cs typeface="Tahoma"/>
              </a:rPr>
              <a:t>Not:</a:t>
            </a:r>
            <a:endParaRPr sz="1000">
              <a:latin typeface="Tahoma"/>
              <a:cs typeface="Tahoma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1036269" y="744212"/>
            <a:ext cx="3561079" cy="32956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18110" indent="-106045">
              <a:lnSpc>
                <a:spcPts val="1200"/>
              </a:lnSpc>
              <a:spcBef>
                <a:spcPts val="95"/>
              </a:spcBef>
              <a:buClr>
                <a:srgbClr val="FF0000"/>
              </a:buClr>
              <a:buFont typeface="DejaVu Sans Condensed"/>
              <a:buChar char="•"/>
              <a:tabLst>
                <a:tab pos="118745" algn="l"/>
                <a:tab pos="503555" algn="l"/>
                <a:tab pos="1666239" algn="l"/>
              </a:tabLst>
            </a:pPr>
            <a:r>
              <a:rPr dirty="0" sz="1000" spc="-25">
                <a:latin typeface="Tahoma"/>
                <a:cs typeface="Tahoma"/>
              </a:rPr>
              <a:t>Or:	</a:t>
            </a:r>
            <a:r>
              <a:rPr dirty="0" sz="1000" spc="100" i="1">
                <a:solidFill>
                  <a:srgbClr val="0000C8"/>
                </a:solidFill>
                <a:latin typeface="Georgia"/>
                <a:cs typeface="Georgia"/>
              </a:rPr>
              <a:t>λ</a:t>
            </a:r>
            <a:r>
              <a:rPr dirty="0" sz="1000" spc="100">
                <a:solidFill>
                  <a:srgbClr val="0000C8"/>
                </a:solidFill>
                <a:latin typeface="Cambria"/>
                <a:cs typeface="Cambria"/>
              </a:rPr>
              <a:t>p.</a:t>
            </a:r>
            <a:r>
              <a:rPr dirty="0" sz="1000" spc="100" i="1">
                <a:solidFill>
                  <a:srgbClr val="0000C8"/>
                </a:solidFill>
                <a:latin typeface="Georgia"/>
                <a:cs typeface="Georgia"/>
              </a:rPr>
              <a:t>λ</a:t>
            </a:r>
            <a:r>
              <a:rPr dirty="0" sz="1000" spc="100">
                <a:solidFill>
                  <a:srgbClr val="0000C8"/>
                </a:solidFill>
                <a:latin typeface="Cambria"/>
                <a:cs typeface="Cambria"/>
              </a:rPr>
              <a:t>q.p</a:t>
            </a:r>
            <a:r>
              <a:rPr dirty="0" sz="1000" spc="310">
                <a:solidFill>
                  <a:srgbClr val="0000C8"/>
                </a:solidFill>
                <a:latin typeface="Cambria"/>
                <a:cs typeface="Cambria"/>
              </a:rPr>
              <a:t> </a:t>
            </a:r>
            <a:r>
              <a:rPr dirty="0" sz="1000" spc="75">
                <a:solidFill>
                  <a:srgbClr val="0000C8"/>
                </a:solidFill>
                <a:latin typeface="Cambria"/>
                <a:cs typeface="Cambria"/>
              </a:rPr>
              <a:t>true</a:t>
            </a:r>
            <a:r>
              <a:rPr dirty="0" sz="1000" spc="310">
                <a:solidFill>
                  <a:srgbClr val="0000C8"/>
                </a:solidFill>
                <a:latin typeface="Cambria"/>
                <a:cs typeface="Cambria"/>
              </a:rPr>
              <a:t> </a:t>
            </a:r>
            <a:r>
              <a:rPr dirty="0" sz="1000" spc="-25">
                <a:solidFill>
                  <a:srgbClr val="0000C8"/>
                </a:solidFill>
                <a:latin typeface="Cambria"/>
                <a:cs typeface="Cambria"/>
              </a:rPr>
              <a:t>q	</a:t>
            </a:r>
            <a:r>
              <a:rPr dirty="0" sz="1000" spc="20" i="1">
                <a:latin typeface="DejaVu Sans Condensed"/>
                <a:cs typeface="DejaVu Sans Condensed"/>
              </a:rPr>
              <a:t>≡</a:t>
            </a:r>
            <a:endParaRPr sz="1000">
              <a:latin typeface="DejaVu Sans Condensed"/>
              <a:cs typeface="DejaVu Sans Condensed"/>
            </a:endParaRPr>
          </a:p>
          <a:p>
            <a:pPr marL="503555">
              <a:lnSpc>
                <a:spcPts val="1200"/>
              </a:lnSpc>
              <a:tabLst>
                <a:tab pos="1666239" algn="l"/>
                <a:tab pos="1916430" algn="l"/>
              </a:tabLst>
            </a:pPr>
            <a:r>
              <a:rPr dirty="0" sz="1000" spc="85" i="1">
                <a:solidFill>
                  <a:srgbClr val="0000C8"/>
                </a:solidFill>
                <a:latin typeface="Georgia"/>
                <a:cs typeface="Georgia"/>
              </a:rPr>
              <a:t>λ</a:t>
            </a:r>
            <a:r>
              <a:rPr dirty="0" sz="1000" spc="85">
                <a:solidFill>
                  <a:srgbClr val="0000C8"/>
                </a:solidFill>
                <a:latin typeface="Cambria"/>
                <a:cs typeface="Cambria"/>
              </a:rPr>
              <a:t>p.p</a:t>
            </a:r>
            <a:r>
              <a:rPr dirty="0" sz="1000" spc="300">
                <a:solidFill>
                  <a:srgbClr val="0000C8"/>
                </a:solidFill>
                <a:latin typeface="Cambria"/>
                <a:cs typeface="Cambria"/>
              </a:rPr>
              <a:t> </a:t>
            </a:r>
            <a:r>
              <a:rPr dirty="0" sz="1000" spc="125">
                <a:solidFill>
                  <a:srgbClr val="0000C8"/>
                </a:solidFill>
                <a:latin typeface="Cambria"/>
                <a:cs typeface="Cambria"/>
              </a:rPr>
              <a:t>false</a:t>
            </a:r>
            <a:r>
              <a:rPr dirty="0" sz="1000" spc="305">
                <a:solidFill>
                  <a:srgbClr val="0000C8"/>
                </a:solidFill>
                <a:latin typeface="Cambria"/>
                <a:cs typeface="Cambria"/>
              </a:rPr>
              <a:t> </a:t>
            </a:r>
            <a:r>
              <a:rPr dirty="0" sz="1000" spc="75">
                <a:solidFill>
                  <a:srgbClr val="0000C8"/>
                </a:solidFill>
                <a:latin typeface="Cambria"/>
                <a:cs typeface="Cambria"/>
              </a:rPr>
              <a:t>true	</a:t>
            </a:r>
            <a:r>
              <a:rPr dirty="0" sz="1000" spc="20" i="1">
                <a:latin typeface="DejaVu Sans Condensed"/>
                <a:cs typeface="DejaVu Sans Condensed"/>
              </a:rPr>
              <a:t>≡	</a:t>
            </a:r>
            <a:r>
              <a:rPr dirty="0" sz="1000" spc="85" i="1">
                <a:solidFill>
                  <a:srgbClr val="0000C8"/>
                </a:solidFill>
                <a:latin typeface="Georgia"/>
                <a:cs typeface="Georgia"/>
              </a:rPr>
              <a:t>λ</a:t>
            </a:r>
            <a:r>
              <a:rPr dirty="0" sz="1000" spc="85">
                <a:solidFill>
                  <a:srgbClr val="0000C8"/>
                </a:solidFill>
                <a:latin typeface="Cambria"/>
                <a:cs typeface="Cambria"/>
              </a:rPr>
              <a:t>p.p</a:t>
            </a:r>
            <a:r>
              <a:rPr dirty="0" sz="1000" spc="275">
                <a:solidFill>
                  <a:srgbClr val="0000C8"/>
                </a:solidFill>
                <a:latin typeface="Cambria"/>
                <a:cs typeface="Cambria"/>
              </a:rPr>
              <a:t> </a:t>
            </a:r>
            <a:r>
              <a:rPr dirty="0" sz="1000" spc="130">
                <a:solidFill>
                  <a:srgbClr val="0000C8"/>
                </a:solidFill>
                <a:latin typeface="Cambria"/>
                <a:cs typeface="Cambria"/>
              </a:rPr>
              <a:t>(</a:t>
            </a:r>
            <a:r>
              <a:rPr dirty="0" sz="1000" spc="130" i="1">
                <a:solidFill>
                  <a:srgbClr val="0000C8"/>
                </a:solidFill>
                <a:latin typeface="Georgia"/>
                <a:cs typeface="Georgia"/>
              </a:rPr>
              <a:t>λ</a:t>
            </a:r>
            <a:r>
              <a:rPr dirty="0" sz="1000" spc="130">
                <a:solidFill>
                  <a:srgbClr val="0000C8"/>
                </a:solidFill>
                <a:latin typeface="Cambria"/>
                <a:cs typeface="Cambria"/>
              </a:rPr>
              <a:t>x.</a:t>
            </a:r>
            <a:r>
              <a:rPr dirty="0" sz="1000" spc="130" i="1">
                <a:solidFill>
                  <a:srgbClr val="0000C8"/>
                </a:solidFill>
                <a:latin typeface="Georgia"/>
                <a:cs typeface="Georgia"/>
              </a:rPr>
              <a:t>λ</a:t>
            </a:r>
            <a:r>
              <a:rPr dirty="0" sz="1000" spc="130">
                <a:solidFill>
                  <a:srgbClr val="0000C8"/>
                </a:solidFill>
                <a:latin typeface="Cambria"/>
                <a:cs typeface="Cambria"/>
              </a:rPr>
              <a:t>y.y)</a:t>
            </a:r>
            <a:r>
              <a:rPr dirty="0" sz="1000" spc="280">
                <a:solidFill>
                  <a:srgbClr val="0000C8"/>
                </a:solidFill>
                <a:latin typeface="Cambria"/>
                <a:cs typeface="Cambria"/>
              </a:rPr>
              <a:t> </a:t>
            </a:r>
            <a:r>
              <a:rPr dirty="0" sz="1000" spc="130">
                <a:solidFill>
                  <a:srgbClr val="0000C8"/>
                </a:solidFill>
                <a:latin typeface="Cambria"/>
                <a:cs typeface="Cambria"/>
              </a:rPr>
              <a:t>(</a:t>
            </a:r>
            <a:r>
              <a:rPr dirty="0" sz="1000" spc="130" i="1">
                <a:solidFill>
                  <a:srgbClr val="0000C8"/>
                </a:solidFill>
                <a:latin typeface="Georgia"/>
                <a:cs typeface="Georgia"/>
              </a:rPr>
              <a:t>λ</a:t>
            </a:r>
            <a:r>
              <a:rPr dirty="0" sz="1000" spc="130">
                <a:solidFill>
                  <a:srgbClr val="0000C8"/>
                </a:solidFill>
                <a:latin typeface="Cambria"/>
                <a:cs typeface="Cambria"/>
              </a:rPr>
              <a:t>x.</a:t>
            </a:r>
            <a:r>
              <a:rPr dirty="0" sz="1000" spc="130" i="1">
                <a:solidFill>
                  <a:srgbClr val="0000C8"/>
                </a:solidFill>
                <a:latin typeface="Georgia"/>
                <a:cs typeface="Georgia"/>
              </a:rPr>
              <a:t>λ</a:t>
            </a:r>
            <a:r>
              <a:rPr dirty="0" sz="1000" spc="130">
                <a:solidFill>
                  <a:srgbClr val="0000C8"/>
                </a:solidFill>
                <a:latin typeface="Cambria"/>
                <a:cs typeface="Cambria"/>
              </a:rPr>
              <a:t>y.x)</a:t>
            </a:r>
            <a:endParaRPr sz="1000">
              <a:latin typeface="Cambria"/>
              <a:cs typeface="Cambria"/>
            </a:endParaRPr>
          </a:p>
        </p:txBody>
      </p:sp>
      <p:grpSp>
        <p:nvGrpSpPr>
          <p:cNvPr id="11" name="object 11"/>
          <p:cNvGrpSpPr/>
          <p:nvPr/>
        </p:nvGrpSpPr>
        <p:grpSpPr>
          <a:xfrm>
            <a:off x="677824" y="1151343"/>
            <a:ext cx="4944745" cy="916305"/>
            <a:chOff x="677824" y="1151343"/>
            <a:chExt cx="4944745" cy="916305"/>
          </a:xfrm>
        </p:grpSpPr>
        <p:sp>
          <p:nvSpPr>
            <p:cNvPr id="12" name="object 12"/>
            <p:cNvSpPr/>
            <p:nvPr/>
          </p:nvSpPr>
          <p:spPr>
            <a:xfrm>
              <a:off x="677824" y="1151343"/>
              <a:ext cx="4944745" cy="86995"/>
            </a:xfrm>
            <a:custGeom>
              <a:avLst/>
              <a:gdLst/>
              <a:ahLst/>
              <a:cxnLst/>
              <a:rect l="l" t="t" r="r" b="b"/>
              <a:pathLst>
                <a:path w="4944745" h="86994">
                  <a:moveTo>
                    <a:pt x="0" y="86461"/>
                  </a:moveTo>
                  <a:lnTo>
                    <a:pt x="4944351" y="86461"/>
                  </a:lnTo>
                  <a:lnTo>
                    <a:pt x="4944351" y="0"/>
                  </a:lnTo>
                  <a:lnTo>
                    <a:pt x="0" y="0"/>
                  </a:lnTo>
                  <a:lnTo>
                    <a:pt x="0" y="86461"/>
                  </a:lnTo>
                  <a:close/>
                </a:path>
              </a:pathLst>
            </a:custGeom>
            <a:solidFill>
              <a:srgbClr val="FFCCC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/>
            <p:cNvSpPr/>
            <p:nvPr/>
          </p:nvSpPr>
          <p:spPr>
            <a:xfrm>
              <a:off x="677824" y="1237805"/>
              <a:ext cx="4944745" cy="829944"/>
            </a:xfrm>
            <a:custGeom>
              <a:avLst/>
              <a:gdLst/>
              <a:ahLst/>
              <a:cxnLst/>
              <a:rect l="l" t="t" r="r" b="b"/>
              <a:pathLst>
                <a:path w="4944745" h="829944">
                  <a:moveTo>
                    <a:pt x="4944351" y="0"/>
                  </a:moveTo>
                  <a:lnTo>
                    <a:pt x="0" y="0"/>
                  </a:lnTo>
                  <a:lnTo>
                    <a:pt x="0" y="829449"/>
                  </a:lnTo>
                  <a:lnTo>
                    <a:pt x="4944351" y="829449"/>
                  </a:lnTo>
                  <a:lnTo>
                    <a:pt x="4944351" y="0"/>
                  </a:lnTo>
                  <a:close/>
                </a:path>
              </a:pathLst>
            </a:custGeom>
            <a:solidFill>
              <a:srgbClr val="FFE5E5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4" name="object 14"/>
          <p:cNvSpPr txBox="1"/>
          <p:nvPr/>
        </p:nvSpPr>
        <p:spPr>
          <a:xfrm>
            <a:off x="694601" y="1250408"/>
            <a:ext cx="4245610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25400">
              <a:lnSpc>
                <a:spcPct val="100000"/>
              </a:lnSpc>
              <a:spcBef>
                <a:spcPts val="95"/>
              </a:spcBef>
            </a:pPr>
            <a:r>
              <a:rPr dirty="0" sz="1000" spc="-10">
                <a:latin typeface="Tahoma"/>
                <a:cs typeface="Tahoma"/>
              </a:rPr>
              <a:t>And</a:t>
            </a:r>
            <a:r>
              <a:rPr dirty="0" sz="1000" spc="20">
                <a:latin typeface="Tahoma"/>
                <a:cs typeface="Tahoma"/>
              </a:rPr>
              <a:t> </a:t>
            </a:r>
            <a:r>
              <a:rPr dirty="0" sz="1000" spc="-35">
                <a:latin typeface="Tahoma"/>
                <a:cs typeface="Tahoma"/>
              </a:rPr>
              <a:t>True</a:t>
            </a:r>
            <a:r>
              <a:rPr dirty="0" sz="1000" spc="25">
                <a:latin typeface="Tahoma"/>
                <a:cs typeface="Tahoma"/>
              </a:rPr>
              <a:t> </a:t>
            </a:r>
            <a:r>
              <a:rPr dirty="0" sz="1000" spc="-35">
                <a:latin typeface="Tahoma"/>
                <a:cs typeface="Tahoma"/>
              </a:rPr>
              <a:t>False</a:t>
            </a:r>
            <a:r>
              <a:rPr dirty="0" sz="1000" spc="25">
                <a:latin typeface="Tahoma"/>
                <a:cs typeface="Tahoma"/>
              </a:rPr>
              <a:t> </a:t>
            </a:r>
            <a:r>
              <a:rPr dirty="0" sz="1000" spc="20" i="1">
                <a:latin typeface="DejaVu Sans Condensed"/>
                <a:cs typeface="DejaVu Sans Condensed"/>
              </a:rPr>
              <a:t>≡</a:t>
            </a:r>
            <a:r>
              <a:rPr dirty="0" sz="1000" spc="50" i="1">
                <a:latin typeface="DejaVu Sans Condensed"/>
                <a:cs typeface="DejaVu Sans Condensed"/>
              </a:rPr>
              <a:t> </a:t>
            </a:r>
            <a:r>
              <a:rPr dirty="0" sz="1000" spc="105">
                <a:solidFill>
                  <a:srgbClr val="0000C8"/>
                </a:solidFill>
                <a:latin typeface="Cambria"/>
                <a:cs typeface="Cambria"/>
              </a:rPr>
              <a:t>(</a:t>
            </a:r>
            <a:r>
              <a:rPr dirty="0" sz="1000" spc="105" i="1">
                <a:solidFill>
                  <a:srgbClr val="0000C8"/>
                </a:solidFill>
                <a:latin typeface="Georgia"/>
                <a:cs typeface="Georgia"/>
              </a:rPr>
              <a:t>λ</a:t>
            </a:r>
            <a:r>
              <a:rPr dirty="0" sz="1000" spc="105">
                <a:solidFill>
                  <a:srgbClr val="0000C8"/>
                </a:solidFill>
                <a:latin typeface="Cambria"/>
                <a:cs typeface="Cambria"/>
              </a:rPr>
              <a:t>p.</a:t>
            </a:r>
            <a:r>
              <a:rPr dirty="0" sz="1000" spc="105" i="1">
                <a:solidFill>
                  <a:srgbClr val="0000C8"/>
                </a:solidFill>
                <a:latin typeface="Georgia"/>
                <a:cs typeface="Georgia"/>
              </a:rPr>
              <a:t>λ</a:t>
            </a:r>
            <a:r>
              <a:rPr dirty="0" sz="1000" spc="105">
                <a:solidFill>
                  <a:srgbClr val="0000C8"/>
                </a:solidFill>
                <a:latin typeface="Cambria"/>
                <a:cs typeface="Cambria"/>
              </a:rPr>
              <a:t>q.p</a:t>
            </a:r>
            <a:r>
              <a:rPr dirty="0" sz="1000" spc="305">
                <a:solidFill>
                  <a:srgbClr val="0000C8"/>
                </a:solidFill>
                <a:latin typeface="Cambria"/>
                <a:cs typeface="Cambria"/>
              </a:rPr>
              <a:t> </a:t>
            </a:r>
            <a:r>
              <a:rPr dirty="0" sz="1000" spc="-25">
                <a:solidFill>
                  <a:srgbClr val="0000C8"/>
                </a:solidFill>
                <a:latin typeface="Cambria"/>
                <a:cs typeface="Cambria"/>
              </a:rPr>
              <a:t>q</a:t>
            </a:r>
            <a:r>
              <a:rPr dirty="0" sz="1000" spc="114">
                <a:solidFill>
                  <a:srgbClr val="0000C8"/>
                </a:solidFill>
                <a:latin typeface="Cambria"/>
                <a:cs typeface="Cambria"/>
              </a:rPr>
              <a:t> </a:t>
            </a:r>
            <a:r>
              <a:rPr dirty="0" sz="1000" spc="130">
                <a:solidFill>
                  <a:srgbClr val="0000C8"/>
                </a:solidFill>
                <a:latin typeface="Cambria"/>
                <a:cs typeface="Cambria"/>
              </a:rPr>
              <a:t>(</a:t>
            </a:r>
            <a:r>
              <a:rPr dirty="0" sz="1000" spc="130" i="1">
                <a:solidFill>
                  <a:srgbClr val="0000C8"/>
                </a:solidFill>
                <a:latin typeface="Georgia"/>
                <a:cs typeface="Georgia"/>
              </a:rPr>
              <a:t>λ</a:t>
            </a:r>
            <a:r>
              <a:rPr dirty="0" sz="1000" spc="130">
                <a:solidFill>
                  <a:srgbClr val="0000C8"/>
                </a:solidFill>
                <a:latin typeface="Cambria"/>
                <a:cs typeface="Cambria"/>
              </a:rPr>
              <a:t>x.</a:t>
            </a:r>
            <a:r>
              <a:rPr dirty="0" sz="1000" spc="130" i="1">
                <a:solidFill>
                  <a:srgbClr val="0000C8"/>
                </a:solidFill>
                <a:latin typeface="Georgia"/>
                <a:cs typeface="Georgia"/>
              </a:rPr>
              <a:t>λ</a:t>
            </a:r>
            <a:r>
              <a:rPr dirty="0" sz="1000" spc="130">
                <a:solidFill>
                  <a:srgbClr val="0000C8"/>
                </a:solidFill>
                <a:latin typeface="Cambria"/>
                <a:cs typeface="Cambria"/>
              </a:rPr>
              <a:t>y.y))</a:t>
            </a:r>
            <a:r>
              <a:rPr dirty="0" sz="1000" spc="114">
                <a:solidFill>
                  <a:srgbClr val="0000C8"/>
                </a:solidFill>
                <a:latin typeface="Cambria"/>
                <a:cs typeface="Cambria"/>
              </a:rPr>
              <a:t> </a:t>
            </a:r>
            <a:r>
              <a:rPr dirty="0" sz="1000" spc="105">
                <a:solidFill>
                  <a:srgbClr val="0000C8"/>
                </a:solidFill>
                <a:latin typeface="Cambria"/>
                <a:cs typeface="Cambria"/>
              </a:rPr>
              <a:t>(</a:t>
            </a:r>
            <a:r>
              <a:rPr dirty="0" sz="1000" spc="105" i="1">
                <a:solidFill>
                  <a:srgbClr val="0000C8"/>
                </a:solidFill>
                <a:latin typeface="Georgia"/>
                <a:cs typeface="Georgia"/>
              </a:rPr>
              <a:t>λ</a:t>
            </a:r>
            <a:r>
              <a:rPr dirty="0" sz="1000" spc="105">
                <a:solidFill>
                  <a:srgbClr val="0000C8"/>
                </a:solidFill>
                <a:latin typeface="Cambria"/>
                <a:cs typeface="Cambria"/>
              </a:rPr>
              <a:t>x</a:t>
            </a:r>
            <a:r>
              <a:rPr dirty="0" baseline="-11904" sz="1050" spc="157">
                <a:solidFill>
                  <a:srgbClr val="0000C8"/>
                </a:solidFill>
                <a:latin typeface="Tahoma"/>
                <a:cs typeface="Tahoma"/>
              </a:rPr>
              <a:t>1</a:t>
            </a:r>
            <a:r>
              <a:rPr dirty="0" sz="1000" spc="105">
                <a:solidFill>
                  <a:srgbClr val="0000C8"/>
                </a:solidFill>
                <a:latin typeface="Cambria"/>
                <a:cs typeface="Cambria"/>
              </a:rPr>
              <a:t>.</a:t>
            </a:r>
            <a:r>
              <a:rPr dirty="0" sz="1000" spc="105" i="1">
                <a:solidFill>
                  <a:srgbClr val="0000C8"/>
                </a:solidFill>
                <a:latin typeface="Georgia"/>
                <a:cs typeface="Georgia"/>
              </a:rPr>
              <a:t>λ</a:t>
            </a:r>
            <a:r>
              <a:rPr dirty="0" sz="1000" spc="105">
                <a:solidFill>
                  <a:srgbClr val="0000C8"/>
                </a:solidFill>
                <a:latin typeface="Cambria"/>
                <a:cs typeface="Cambria"/>
              </a:rPr>
              <a:t>y</a:t>
            </a:r>
            <a:r>
              <a:rPr dirty="0" baseline="-11904" sz="1050" spc="157">
                <a:solidFill>
                  <a:srgbClr val="0000C8"/>
                </a:solidFill>
                <a:latin typeface="Tahoma"/>
                <a:cs typeface="Tahoma"/>
              </a:rPr>
              <a:t>1</a:t>
            </a:r>
            <a:r>
              <a:rPr dirty="0" sz="1000" spc="105">
                <a:solidFill>
                  <a:srgbClr val="0000C8"/>
                </a:solidFill>
                <a:latin typeface="Cambria"/>
                <a:cs typeface="Cambria"/>
              </a:rPr>
              <a:t>.x</a:t>
            </a:r>
            <a:r>
              <a:rPr dirty="0" baseline="-11904" sz="1050" spc="157">
                <a:solidFill>
                  <a:srgbClr val="0000C8"/>
                </a:solidFill>
                <a:latin typeface="Tahoma"/>
                <a:cs typeface="Tahoma"/>
              </a:rPr>
              <a:t>1</a:t>
            </a:r>
            <a:r>
              <a:rPr dirty="0" sz="1000" spc="105">
                <a:solidFill>
                  <a:srgbClr val="0000C8"/>
                </a:solidFill>
                <a:latin typeface="Cambria"/>
                <a:cs typeface="Cambria"/>
              </a:rPr>
              <a:t>)</a:t>
            </a:r>
            <a:r>
              <a:rPr dirty="0" sz="1000" spc="114">
                <a:solidFill>
                  <a:srgbClr val="0000C8"/>
                </a:solidFill>
                <a:latin typeface="Cambria"/>
                <a:cs typeface="Cambria"/>
              </a:rPr>
              <a:t> </a:t>
            </a:r>
            <a:r>
              <a:rPr dirty="0" sz="1000" spc="105">
                <a:solidFill>
                  <a:srgbClr val="0000C8"/>
                </a:solidFill>
                <a:latin typeface="Cambria"/>
                <a:cs typeface="Cambria"/>
              </a:rPr>
              <a:t>(</a:t>
            </a:r>
            <a:r>
              <a:rPr dirty="0" sz="1000" spc="105" i="1">
                <a:solidFill>
                  <a:srgbClr val="0000C8"/>
                </a:solidFill>
                <a:latin typeface="Georgia"/>
                <a:cs typeface="Georgia"/>
              </a:rPr>
              <a:t>λ</a:t>
            </a:r>
            <a:r>
              <a:rPr dirty="0" sz="1000" spc="105">
                <a:solidFill>
                  <a:srgbClr val="0000C8"/>
                </a:solidFill>
                <a:latin typeface="Cambria"/>
                <a:cs typeface="Cambria"/>
              </a:rPr>
              <a:t>x</a:t>
            </a:r>
            <a:r>
              <a:rPr dirty="0" baseline="-11904" sz="1050" spc="157">
                <a:solidFill>
                  <a:srgbClr val="0000C8"/>
                </a:solidFill>
                <a:latin typeface="Tahoma"/>
                <a:cs typeface="Tahoma"/>
              </a:rPr>
              <a:t>2</a:t>
            </a:r>
            <a:r>
              <a:rPr dirty="0" sz="1000" spc="105">
                <a:solidFill>
                  <a:srgbClr val="0000C8"/>
                </a:solidFill>
                <a:latin typeface="Cambria"/>
                <a:cs typeface="Cambria"/>
              </a:rPr>
              <a:t>.</a:t>
            </a:r>
            <a:r>
              <a:rPr dirty="0" sz="1000" spc="105" i="1">
                <a:solidFill>
                  <a:srgbClr val="0000C8"/>
                </a:solidFill>
                <a:latin typeface="Georgia"/>
                <a:cs typeface="Georgia"/>
              </a:rPr>
              <a:t>λ</a:t>
            </a:r>
            <a:r>
              <a:rPr dirty="0" sz="1000" spc="105">
                <a:solidFill>
                  <a:srgbClr val="0000C8"/>
                </a:solidFill>
                <a:latin typeface="Cambria"/>
                <a:cs typeface="Cambria"/>
              </a:rPr>
              <a:t>y</a:t>
            </a:r>
            <a:r>
              <a:rPr dirty="0" baseline="-11904" sz="1050" spc="157">
                <a:solidFill>
                  <a:srgbClr val="0000C8"/>
                </a:solidFill>
                <a:latin typeface="Tahoma"/>
                <a:cs typeface="Tahoma"/>
              </a:rPr>
              <a:t>2</a:t>
            </a:r>
            <a:r>
              <a:rPr dirty="0" sz="1000" spc="105">
                <a:solidFill>
                  <a:srgbClr val="0000C8"/>
                </a:solidFill>
                <a:latin typeface="Cambria"/>
                <a:cs typeface="Cambria"/>
              </a:rPr>
              <a:t>.y</a:t>
            </a:r>
            <a:r>
              <a:rPr dirty="0" baseline="-11904" sz="1050" spc="157">
                <a:solidFill>
                  <a:srgbClr val="0000C8"/>
                </a:solidFill>
                <a:latin typeface="Tahoma"/>
                <a:cs typeface="Tahoma"/>
              </a:rPr>
              <a:t>2</a:t>
            </a:r>
            <a:r>
              <a:rPr dirty="0" sz="1000" spc="105">
                <a:solidFill>
                  <a:srgbClr val="0000C8"/>
                </a:solidFill>
                <a:latin typeface="Cambria"/>
                <a:cs typeface="Cambria"/>
              </a:rPr>
              <a:t>)</a:t>
            </a:r>
            <a:r>
              <a:rPr dirty="0" sz="1000" spc="114">
                <a:solidFill>
                  <a:srgbClr val="0000C8"/>
                </a:solidFill>
                <a:latin typeface="Cambria"/>
                <a:cs typeface="Cambria"/>
              </a:rPr>
              <a:t> </a:t>
            </a:r>
            <a:r>
              <a:rPr dirty="0" sz="1000" spc="20" i="1">
                <a:latin typeface="DejaVu Sans Condensed"/>
                <a:cs typeface="DejaVu Sans Condensed"/>
              </a:rPr>
              <a:t>≡</a:t>
            </a:r>
            <a:endParaRPr sz="1000">
              <a:latin typeface="DejaVu Sans Condensed"/>
              <a:cs typeface="DejaVu Sans Condensed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117703" y="3096123"/>
            <a:ext cx="205104" cy="8953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580"/>
              </a:lnSpc>
            </a:pPr>
            <a:r>
              <a:rPr dirty="0" sz="500" spc="-10">
                <a:solidFill>
                  <a:srgbClr val="FF0000"/>
                </a:solidFill>
                <a:latin typeface="Tahoma"/>
                <a:cs typeface="Tahoma"/>
              </a:rPr>
              <a:t>8</a:t>
            </a:r>
            <a:r>
              <a:rPr dirty="0" sz="500" spc="-20">
                <a:solidFill>
                  <a:srgbClr val="FF0000"/>
                </a:solidFill>
                <a:latin typeface="Tahoma"/>
                <a:cs typeface="Tahoma"/>
              </a:rPr>
              <a:t> </a:t>
            </a:r>
            <a:r>
              <a:rPr dirty="0" sz="500" spc="70">
                <a:solidFill>
                  <a:srgbClr val="FF0000"/>
                </a:solidFill>
                <a:latin typeface="Tahoma"/>
                <a:cs typeface="Tahoma"/>
              </a:rPr>
              <a:t>/</a:t>
            </a:r>
            <a:r>
              <a:rPr dirty="0" sz="500" spc="-15">
                <a:solidFill>
                  <a:srgbClr val="FF0000"/>
                </a:solidFill>
                <a:latin typeface="Tahoma"/>
                <a:cs typeface="Tahoma"/>
              </a:rPr>
              <a:t> </a:t>
            </a:r>
            <a:r>
              <a:rPr dirty="0" sz="500" spc="-10">
                <a:solidFill>
                  <a:srgbClr val="FF0000"/>
                </a:solidFill>
                <a:latin typeface="Tahoma"/>
                <a:cs typeface="Tahoma"/>
              </a:rPr>
              <a:t>18</a:t>
            </a:r>
            <a:endParaRPr sz="500">
              <a:latin typeface="Tahoma"/>
              <a:cs typeface="Tahoma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1909660" y="1402250"/>
            <a:ext cx="3709035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25400">
              <a:lnSpc>
                <a:spcPct val="100000"/>
              </a:lnSpc>
              <a:spcBef>
                <a:spcPts val="95"/>
              </a:spcBef>
            </a:pPr>
            <a:r>
              <a:rPr dirty="0" sz="1000" spc="105">
                <a:solidFill>
                  <a:srgbClr val="0000C8"/>
                </a:solidFill>
                <a:latin typeface="Cambria"/>
                <a:cs typeface="Cambria"/>
              </a:rPr>
              <a:t>(</a:t>
            </a:r>
            <a:r>
              <a:rPr dirty="0" sz="1000" spc="105" i="1">
                <a:solidFill>
                  <a:srgbClr val="0000C8"/>
                </a:solidFill>
                <a:latin typeface="Georgia"/>
                <a:cs typeface="Georgia"/>
              </a:rPr>
              <a:t>λ</a:t>
            </a:r>
            <a:r>
              <a:rPr dirty="0" sz="1000" spc="105">
                <a:solidFill>
                  <a:srgbClr val="0000C8"/>
                </a:solidFill>
                <a:latin typeface="Cambria"/>
                <a:cs typeface="Cambria"/>
              </a:rPr>
              <a:t>x</a:t>
            </a:r>
            <a:r>
              <a:rPr dirty="0" baseline="-11904" sz="1050" spc="157">
                <a:solidFill>
                  <a:srgbClr val="0000C8"/>
                </a:solidFill>
                <a:latin typeface="Tahoma"/>
                <a:cs typeface="Tahoma"/>
              </a:rPr>
              <a:t>1</a:t>
            </a:r>
            <a:r>
              <a:rPr dirty="0" sz="1000" spc="105">
                <a:solidFill>
                  <a:srgbClr val="0000C8"/>
                </a:solidFill>
                <a:latin typeface="Cambria"/>
                <a:cs typeface="Cambria"/>
              </a:rPr>
              <a:t>.</a:t>
            </a:r>
            <a:r>
              <a:rPr dirty="0" sz="1000" spc="105" i="1">
                <a:solidFill>
                  <a:srgbClr val="0000C8"/>
                </a:solidFill>
                <a:latin typeface="Georgia"/>
                <a:cs typeface="Georgia"/>
              </a:rPr>
              <a:t>λ</a:t>
            </a:r>
            <a:r>
              <a:rPr dirty="0" sz="1000" spc="105">
                <a:solidFill>
                  <a:srgbClr val="0000C8"/>
                </a:solidFill>
                <a:latin typeface="Cambria"/>
                <a:cs typeface="Cambria"/>
              </a:rPr>
              <a:t>y</a:t>
            </a:r>
            <a:r>
              <a:rPr dirty="0" baseline="-11904" sz="1050" spc="157">
                <a:solidFill>
                  <a:srgbClr val="0000C8"/>
                </a:solidFill>
                <a:latin typeface="Tahoma"/>
                <a:cs typeface="Tahoma"/>
              </a:rPr>
              <a:t>1</a:t>
            </a:r>
            <a:r>
              <a:rPr dirty="0" sz="1000" spc="105">
                <a:solidFill>
                  <a:srgbClr val="0000C8"/>
                </a:solidFill>
                <a:latin typeface="Cambria"/>
                <a:cs typeface="Cambria"/>
              </a:rPr>
              <a:t>.x</a:t>
            </a:r>
            <a:r>
              <a:rPr dirty="0" baseline="-11904" sz="1050" spc="157">
                <a:solidFill>
                  <a:srgbClr val="0000C8"/>
                </a:solidFill>
                <a:latin typeface="Tahoma"/>
                <a:cs typeface="Tahoma"/>
              </a:rPr>
              <a:t>1</a:t>
            </a:r>
            <a:r>
              <a:rPr dirty="0" sz="1000" spc="105">
                <a:solidFill>
                  <a:srgbClr val="0000C8"/>
                </a:solidFill>
                <a:latin typeface="Cambria"/>
                <a:cs typeface="Cambria"/>
              </a:rPr>
              <a:t>)</a:t>
            </a:r>
            <a:r>
              <a:rPr dirty="0" sz="1000" spc="114">
                <a:solidFill>
                  <a:srgbClr val="0000C8"/>
                </a:solidFill>
                <a:latin typeface="Cambria"/>
                <a:cs typeface="Cambria"/>
              </a:rPr>
              <a:t> </a:t>
            </a:r>
            <a:r>
              <a:rPr dirty="0" sz="1000" spc="105">
                <a:solidFill>
                  <a:srgbClr val="0000C8"/>
                </a:solidFill>
                <a:latin typeface="Cambria"/>
                <a:cs typeface="Cambria"/>
              </a:rPr>
              <a:t>(</a:t>
            </a:r>
            <a:r>
              <a:rPr dirty="0" sz="1000" spc="105" i="1">
                <a:solidFill>
                  <a:srgbClr val="0000C8"/>
                </a:solidFill>
                <a:latin typeface="Georgia"/>
                <a:cs typeface="Georgia"/>
              </a:rPr>
              <a:t>λ</a:t>
            </a:r>
            <a:r>
              <a:rPr dirty="0" sz="1000" spc="105">
                <a:solidFill>
                  <a:srgbClr val="0000C8"/>
                </a:solidFill>
                <a:latin typeface="Cambria"/>
                <a:cs typeface="Cambria"/>
              </a:rPr>
              <a:t>x</a:t>
            </a:r>
            <a:r>
              <a:rPr dirty="0" baseline="-11904" sz="1050" spc="157">
                <a:solidFill>
                  <a:srgbClr val="0000C8"/>
                </a:solidFill>
                <a:latin typeface="Tahoma"/>
                <a:cs typeface="Tahoma"/>
              </a:rPr>
              <a:t>2</a:t>
            </a:r>
            <a:r>
              <a:rPr dirty="0" sz="1000" spc="105">
                <a:solidFill>
                  <a:srgbClr val="0000C8"/>
                </a:solidFill>
                <a:latin typeface="Cambria"/>
                <a:cs typeface="Cambria"/>
              </a:rPr>
              <a:t>.</a:t>
            </a:r>
            <a:r>
              <a:rPr dirty="0" sz="1000" spc="105" i="1">
                <a:solidFill>
                  <a:srgbClr val="0000C8"/>
                </a:solidFill>
                <a:latin typeface="Georgia"/>
                <a:cs typeface="Georgia"/>
              </a:rPr>
              <a:t>λ</a:t>
            </a:r>
            <a:r>
              <a:rPr dirty="0" sz="1000" spc="105">
                <a:solidFill>
                  <a:srgbClr val="0000C8"/>
                </a:solidFill>
                <a:latin typeface="Cambria"/>
                <a:cs typeface="Cambria"/>
              </a:rPr>
              <a:t>y</a:t>
            </a:r>
            <a:r>
              <a:rPr dirty="0" baseline="-11904" sz="1050" spc="157">
                <a:solidFill>
                  <a:srgbClr val="0000C8"/>
                </a:solidFill>
                <a:latin typeface="Tahoma"/>
                <a:cs typeface="Tahoma"/>
              </a:rPr>
              <a:t>2</a:t>
            </a:r>
            <a:r>
              <a:rPr dirty="0" sz="1000" spc="105">
                <a:solidFill>
                  <a:srgbClr val="0000C8"/>
                </a:solidFill>
                <a:latin typeface="Cambria"/>
                <a:cs typeface="Cambria"/>
              </a:rPr>
              <a:t>.y</a:t>
            </a:r>
            <a:r>
              <a:rPr dirty="0" baseline="-11904" sz="1050" spc="157">
                <a:solidFill>
                  <a:srgbClr val="0000C8"/>
                </a:solidFill>
                <a:latin typeface="Tahoma"/>
                <a:cs typeface="Tahoma"/>
              </a:rPr>
              <a:t>2</a:t>
            </a:r>
            <a:r>
              <a:rPr dirty="0" sz="1000" spc="105">
                <a:solidFill>
                  <a:srgbClr val="0000C8"/>
                </a:solidFill>
                <a:latin typeface="Cambria"/>
                <a:cs typeface="Cambria"/>
              </a:rPr>
              <a:t>)</a:t>
            </a:r>
            <a:r>
              <a:rPr dirty="0" sz="1000" spc="114">
                <a:solidFill>
                  <a:srgbClr val="0000C8"/>
                </a:solidFill>
                <a:latin typeface="Cambria"/>
                <a:cs typeface="Cambria"/>
              </a:rPr>
              <a:t> </a:t>
            </a:r>
            <a:r>
              <a:rPr dirty="0" sz="1000" spc="130">
                <a:solidFill>
                  <a:srgbClr val="0000C8"/>
                </a:solidFill>
                <a:latin typeface="Cambria"/>
                <a:cs typeface="Cambria"/>
              </a:rPr>
              <a:t>(</a:t>
            </a:r>
            <a:r>
              <a:rPr dirty="0" sz="1000" spc="130" i="1">
                <a:solidFill>
                  <a:srgbClr val="0000C8"/>
                </a:solidFill>
                <a:latin typeface="Georgia"/>
                <a:cs typeface="Georgia"/>
              </a:rPr>
              <a:t>λ</a:t>
            </a:r>
            <a:r>
              <a:rPr dirty="0" sz="1000" spc="130">
                <a:solidFill>
                  <a:srgbClr val="0000C8"/>
                </a:solidFill>
                <a:latin typeface="Cambria"/>
                <a:cs typeface="Cambria"/>
              </a:rPr>
              <a:t>x.</a:t>
            </a:r>
            <a:r>
              <a:rPr dirty="0" sz="1000" spc="130" i="1">
                <a:solidFill>
                  <a:srgbClr val="0000C8"/>
                </a:solidFill>
                <a:latin typeface="Georgia"/>
                <a:cs typeface="Georgia"/>
              </a:rPr>
              <a:t>λ</a:t>
            </a:r>
            <a:r>
              <a:rPr dirty="0" sz="1000" spc="130">
                <a:solidFill>
                  <a:srgbClr val="0000C8"/>
                </a:solidFill>
                <a:latin typeface="Cambria"/>
                <a:cs typeface="Cambria"/>
              </a:rPr>
              <a:t>y.y)</a:t>
            </a:r>
            <a:r>
              <a:rPr dirty="0" sz="1000" spc="114">
                <a:solidFill>
                  <a:srgbClr val="0000C8"/>
                </a:solidFill>
                <a:latin typeface="Cambria"/>
                <a:cs typeface="Cambria"/>
              </a:rPr>
              <a:t> </a:t>
            </a:r>
            <a:r>
              <a:rPr dirty="0" sz="1000" spc="20" i="1">
                <a:latin typeface="DejaVu Sans Condensed"/>
                <a:cs typeface="DejaVu Sans Condensed"/>
              </a:rPr>
              <a:t>≡</a:t>
            </a:r>
            <a:r>
              <a:rPr dirty="0" sz="1000" spc="50" i="1">
                <a:latin typeface="DejaVu Sans Condensed"/>
                <a:cs typeface="DejaVu Sans Condensed"/>
              </a:rPr>
              <a:t> </a:t>
            </a:r>
            <a:r>
              <a:rPr dirty="0" sz="1000" spc="105">
                <a:solidFill>
                  <a:srgbClr val="0000C8"/>
                </a:solidFill>
                <a:latin typeface="Cambria"/>
                <a:cs typeface="Cambria"/>
              </a:rPr>
              <a:t>(</a:t>
            </a:r>
            <a:r>
              <a:rPr dirty="0" sz="1000" spc="105" i="1">
                <a:solidFill>
                  <a:srgbClr val="0000C8"/>
                </a:solidFill>
                <a:latin typeface="Georgia"/>
                <a:cs typeface="Georgia"/>
              </a:rPr>
              <a:t>λ</a:t>
            </a:r>
            <a:r>
              <a:rPr dirty="0" sz="1000" spc="105">
                <a:solidFill>
                  <a:srgbClr val="0000C8"/>
                </a:solidFill>
                <a:latin typeface="Cambria"/>
                <a:cs typeface="Cambria"/>
              </a:rPr>
              <a:t>x</a:t>
            </a:r>
            <a:r>
              <a:rPr dirty="0" baseline="-11904" sz="1050" spc="157">
                <a:solidFill>
                  <a:srgbClr val="0000C8"/>
                </a:solidFill>
                <a:latin typeface="Tahoma"/>
                <a:cs typeface="Tahoma"/>
              </a:rPr>
              <a:t>2</a:t>
            </a:r>
            <a:r>
              <a:rPr dirty="0" sz="1000" spc="105">
                <a:solidFill>
                  <a:srgbClr val="0000C8"/>
                </a:solidFill>
                <a:latin typeface="Cambria"/>
                <a:cs typeface="Cambria"/>
              </a:rPr>
              <a:t>.</a:t>
            </a:r>
            <a:r>
              <a:rPr dirty="0" sz="1000" spc="105" i="1">
                <a:solidFill>
                  <a:srgbClr val="0000C8"/>
                </a:solidFill>
                <a:latin typeface="Georgia"/>
                <a:cs typeface="Georgia"/>
              </a:rPr>
              <a:t>λ</a:t>
            </a:r>
            <a:r>
              <a:rPr dirty="0" sz="1000" spc="105">
                <a:solidFill>
                  <a:srgbClr val="0000C8"/>
                </a:solidFill>
                <a:latin typeface="Cambria"/>
                <a:cs typeface="Cambria"/>
              </a:rPr>
              <a:t>y</a:t>
            </a:r>
            <a:r>
              <a:rPr dirty="0" baseline="-11904" sz="1050" spc="157">
                <a:solidFill>
                  <a:srgbClr val="0000C8"/>
                </a:solidFill>
                <a:latin typeface="Tahoma"/>
                <a:cs typeface="Tahoma"/>
              </a:rPr>
              <a:t>2</a:t>
            </a:r>
            <a:r>
              <a:rPr dirty="0" sz="1000" spc="105">
                <a:solidFill>
                  <a:srgbClr val="0000C8"/>
                </a:solidFill>
                <a:latin typeface="Cambria"/>
                <a:cs typeface="Cambria"/>
              </a:rPr>
              <a:t>.y</a:t>
            </a:r>
            <a:r>
              <a:rPr dirty="0" baseline="-11904" sz="1050" spc="157">
                <a:solidFill>
                  <a:srgbClr val="0000C8"/>
                </a:solidFill>
                <a:latin typeface="Tahoma"/>
                <a:cs typeface="Tahoma"/>
              </a:rPr>
              <a:t>2</a:t>
            </a:r>
            <a:r>
              <a:rPr dirty="0" sz="1000" spc="105">
                <a:solidFill>
                  <a:srgbClr val="0000C8"/>
                </a:solidFill>
                <a:latin typeface="Cambria"/>
                <a:cs typeface="Cambria"/>
              </a:rPr>
              <a:t>)</a:t>
            </a:r>
            <a:r>
              <a:rPr dirty="0" sz="1000" spc="114">
                <a:solidFill>
                  <a:srgbClr val="0000C8"/>
                </a:solidFill>
                <a:latin typeface="Cambria"/>
                <a:cs typeface="Cambria"/>
              </a:rPr>
              <a:t> </a:t>
            </a:r>
            <a:r>
              <a:rPr dirty="0" sz="1000" spc="20" i="1">
                <a:latin typeface="DejaVu Sans Condensed"/>
                <a:cs typeface="DejaVu Sans Condensed"/>
              </a:rPr>
              <a:t>≡</a:t>
            </a:r>
            <a:r>
              <a:rPr dirty="0" sz="1000" spc="50" i="1">
                <a:latin typeface="DejaVu Sans Condensed"/>
                <a:cs typeface="DejaVu Sans Condensed"/>
              </a:rPr>
              <a:t> </a:t>
            </a:r>
            <a:r>
              <a:rPr dirty="0" sz="1000" spc="-35">
                <a:latin typeface="Tahoma"/>
                <a:cs typeface="Tahoma"/>
              </a:rPr>
              <a:t>False</a:t>
            </a:r>
            <a:endParaRPr sz="1000">
              <a:latin typeface="Tahoma"/>
              <a:cs typeface="Tahoma"/>
            </a:endParaRPr>
          </a:p>
        </p:txBody>
      </p:sp>
    </p:spTree>
  </p:cSld>
  <p:clrMapOvr>
    <a:masterClrMapping/>
  </p:clrMapOvr>
  <p:transition spd="fast">
    <p:cut thruBlk="0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5260" y="864041"/>
            <a:ext cx="464820" cy="76581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5080">
              <a:lnSpc>
                <a:spcPct val="147600"/>
              </a:lnSpc>
              <a:spcBef>
                <a:spcPts val="100"/>
              </a:spcBef>
            </a:pPr>
            <a:r>
              <a:rPr dirty="0" sz="700" spc="5">
                <a:solidFill>
                  <a:srgbClr val="FF7A7A"/>
                </a:solidFill>
                <a:latin typeface="Tahoma"/>
                <a:cs typeface="Tahoma"/>
                <a:hlinkClick r:id="rId2" action="ppaction://hlinksldjump"/>
              </a:rPr>
              <a:t>Decl</a:t>
            </a:r>
            <a:r>
              <a:rPr dirty="0" sz="700" spc="-20">
                <a:solidFill>
                  <a:srgbClr val="FF7A7A"/>
                </a:solidFill>
                <a:latin typeface="Tahoma"/>
                <a:cs typeface="Tahoma"/>
                <a:hlinkClick r:id="rId2" action="ppaction://hlinksldjump"/>
              </a:rPr>
              <a:t>a</a:t>
            </a:r>
            <a:r>
              <a:rPr dirty="0" sz="700">
                <a:solidFill>
                  <a:srgbClr val="FF7A7A"/>
                </a:solidFill>
                <a:latin typeface="Tahoma"/>
                <a:cs typeface="Tahoma"/>
                <a:hlinkClick r:id="rId2" action="ppaction://hlinksldjump"/>
              </a:rPr>
              <a:t>rativa </a:t>
            </a:r>
            <a:r>
              <a:rPr dirty="0" sz="700">
                <a:solidFill>
                  <a:srgbClr val="FF7A7A"/>
                </a:solidFill>
                <a:latin typeface="Tahoma"/>
                <a:cs typeface="Tahoma"/>
              </a:rPr>
              <a:t> </a:t>
            </a:r>
            <a:r>
              <a:rPr dirty="0" sz="700">
                <a:solidFill>
                  <a:srgbClr val="FF7A7A"/>
                </a:solidFill>
                <a:latin typeface="Tahoma"/>
                <a:cs typeface="Tahoma"/>
                <a:hlinkClick r:id="rId3" action="ppaction://hlinksldjump"/>
              </a:rPr>
              <a:t>Funcional</a:t>
            </a:r>
            <a:endParaRPr sz="700">
              <a:latin typeface="Tahoma"/>
              <a:cs typeface="Tahoma"/>
            </a:endParaRPr>
          </a:p>
          <a:p>
            <a:pPr marL="37465" marR="61594">
              <a:lnSpc>
                <a:spcPct val="110700"/>
              </a:lnSpc>
              <a:spcBef>
                <a:spcPts val="25"/>
              </a:spcBef>
            </a:pPr>
            <a:r>
              <a:rPr dirty="0" sz="500" spc="-10">
                <a:solidFill>
                  <a:srgbClr val="997A7A"/>
                </a:solidFill>
                <a:latin typeface="Tahoma"/>
                <a:cs typeface="Tahoma"/>
                <a:hlinkClick r:id="rId4" action="ppaction://hlinksldjump"/>
              </a:rPr>
              <a:t>Intr</a:t>
            </a:r>
            <a:r>
              <a:rPr dirty="0" sz="500" spc="5">
                <a:solidFill>
                  <a:srgbClr val="997A7A"/>
                </a:solidFill>
                <a:latin typeface="Tahoma"/>
                <a:cs typeface="Tahoma"/>
                <a:hlinkClick r:id="rId4" action="ppaction://hlinksldjump"/>
              </a:rPr>
              <a:t>o</a:t>
            </a:r>
            <a:r>
              <a:rPr dirty="0" sz="500">
                <a:solidFill>
                  <a:srgbClr val="997A7A"/>
                </a:solidFill>
                <a:latin typeface="Tahoma"/>
                <a:cs typeface="Tahoma"/>
                <a:hlinkClick r:id="rId4" action="ppaction://hlinksldjump"/>
              </a:rPr>
              <a:t>ducci</a:t>
            </a:r>
            <a:r>
              <a:rPr dirty="0" sz="500" spc="-10">
                <a:solidFill>
                  <a:srgbClr val="997A7A"/>
                </a:solidFill>
                <a:latin typeface="Tahoma"/>
                <a:cs typeface="Tahoma"/>
                <a:hlinkClick r:id="rId4" action="ppaction://hlinksldjump"/>
              </a:rPr>
              <a:t>o</a:t>
            </a:r>
            <a:r>
              <a:rPr dirty="0" sz="500" spc="-5">
                <a:solidFill>
                  <a:srgbClr val="997A7A"/>
                </a:solidFill>
                <a:latin typeface="Tahoma"/>
                <a:cs typeface="Tahoma"/>
                <a:hlinkClick r:id="rId4" action="ppaction://hlinksldjump"/>
              </a:rPr>
              <a:t>n </a:t>
            </a:r>
            <a:r>
              <a:rPr dirty="0" sz="500" spc="-5">
                <a:solidFill>
                  <a:srgbClr val="997A7A"/>
                </a:solidFill>
                <a:latin typeface="Tahoma"/>
                <a:cs typeface="Tahoma"/>
              </a:rPr>
              <a:t> </a:t>
            </a:r>
            <a:r>
              <a:rPr dirty="0" sz="500" spc="-10" i="1">
                <a:solidFill>
                  <a:srgbClr val="997A7A"/>
                </a:solidFill>
                <a:latin typeface="Arial"/>
                <a:cs typeface="Arial"/>
                <a:hlinkClick r:id="rId5" action="ppaction://hlinksldjump"/>
              </a:rPr>
              <a:t>λ</a:t>
            </a:r>
            <a:r>
              <a:rPr dirty="0" sz="500" spc="-10">
                <a:solidFill>
                  <a:srgbClr val="997A7A"/>
                </a:solidFill>
                <a:latin typeface="Tahoma"/>
                <a:cs typeface="Tahoma"/>
                <a:hlinkClick r:id="rId5" action="ppaction://hlinksldjump"/>
              </a:rPr>
              <a:t>-C´alculo </a:t>
            </a:r>
            <a:r>
              <a:rPr dirty="0" sz="500" spc="-5">
                <a:solidFill>
                  <a:srgbClr val="997A7A"/>
                </a:solidFill>
                <a:latin typeface="Tahoma"/>
                <a:cs typeface="Tahoma"/>
              </a:rPr>
              <a:t> </a:t>
            </a:r>
            <a:r>
              <a:rPr dirty="0" sz="500" spc="-5">
                <a:solidFill>
                  <a:srgbClr val="997A7A"/>
                </a:solidFill>
                <a:latin typeface="Tahoma"/>
                <a:cs typeface="Tahoma"/>
                <a:hlinkClick r:id="rId6" action="ppaction://hlinksldjump"/>
              </a:rPr>
              <a:t>Haskell </a:t>
            </a:r>
            <a:r>
              <a:rPr dirty="0" sz="500">
                <a:solidFill>
                  <a:srgbClr val="997A7A"/>
                </a:solidFill>
                <a:latin typeface="Tahoma"/>
                <a:cs typeface="Tahoma"/>
              </a:rPr>
              <a:t> </a:t>
            </a:r>
            <a:r>
              <a:rPr dirty="0" sz="500">
                <a:latin typeface="Tahoma"/>
                <a:cs typeface="Tahoma"/>
                <a:hlinkClick r:id="rId7" action="ppaction://hlinksldjump"/>
              </a:rPr>
              <a:t>Booleanos </a:t>
            </a:r>
            <a:r>
              <a:rPr dirty="0" sz="500" spc="5">
                <a:latin typeface="Tahoma"/>
                <a:cs typeface="Tahoma"/>
              </a:rPr>
              <a:t> </a:t>
            </a:r>
            <a:r>
              <a:rPr dirty="0" sz="500" spc="-10">
                <a:solidFill>
                  <a:srgbClr val="997A7A"/>
                </a:solidFill>
                <a:latin typeface="Tahoma"/>
                <a:cs typeface="Tahoma"/>
                <a:hlinkClick r:id="rId8" action="ppaction://hlinksldjump"/>
              </a:rPr>
              <a:t>Conclusiones</a:t>
            </a:r>
            <a:endParaRPr sz="500">
              <a:latin typeface="Tahoma"/>
              <a:cs typeface="Tahoma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5260" y="1635344"/>
            <a:ext cx="470534" cy="573405"/>
          </a:xfrm>
          <a:prstGeom prst="rect">
            <a:avLst/>
          </a:prstGeom>
        </p:spPr>
        <p:txBody>
          <a:bodyPr wrap="square" lIns="0" tIns="285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225"/>
              </a:spcBef>
            </a:pPr>
            <a:r>
              <a:rPr dirty="0" sz="700" spc="-50">
                <a:solidFill>
                  <a:srgbClr val="FF7A7A"/>
                </a:solidFill>
                <a:latin typeface="Tahoma"/>
                <a:cs typeface="Tahoma"/>
                <a:hlinkClick r:id="rId9" action="ppaction://hlinksldjump"/>
              </a:rPr>
              <a:t>L´ogica</a:t>
            </a:r>
            <a:endParaRPr sz="700">
              <a:latin typeface="Tahoma"/>
              <a:cs typeface="Tahoma"/>
            </a:endParaRPr>
          </a:p>
          <a:p>
            <a:pPr marL="37465" marR="5080">
              <a:lnSpc>
                <a:spcPct val="110700"/>
              </a:lnSpc>
              <a:spcBef>
                <a:spcPts val="25"/>
              </a:spcBef>
            </a:pPr>
            <a:r>
              <a:rPr dirty="0" sz="500" spc="-5">
                <a:solidFill>
                  <a:srgbClr val="997A7A"/>
                </a:solidFill>
                <a:latin typeface="Tahoma"/>
                <a:cs typeface="Tahoma"/>
                <a:hlinkClick r:id="rId10" action="ppaction://hlinksldjump"/>
              </a:rPr>
              <a:t>Introduccion </a:t>
            </a:r>
            <a:r>
              <a:rPr dirty="0" sz="500">
                <a:solidFill>
                  <a:srgbClr val="997A7A"/>
                </a:solidFill>
                <a:latin typeface="Tahoma"/>
                <a:cs typeface="Tahoma"/>
              </a:rPr>
              <a:t> </a:t>
            </a:r>
            <a:r>
              <a:rPr dirty="0" sz="500" spc="30">
                <a:solidFill>
                  <a:srgbClr val="997A7A"/>
                </a:solidFill>
                <a:latin typeface="Tahoma"/>
                <a:cs typeface="Tahoma"/>
                <a:hlinkClick r:id="rId11" action="ppaction://hlinksldjump"/>
              </a:rPr>
              <a:t>C</a:t>
            </a:r>
            <a:r>
              <a:rPr dirty="0" sz="500">
                <a:solidFill>
                  <a:srgbClr val="997A7A"/>
                </a:solidFill>
                <a:latin typeface="Tahoma"/>
                <a:cs typeface="Tahoma"/>
                <a:hlinkClick r:id="rId11" action="ppaction://hlinksldjump"/>
              </a:rPr>
              <a:t>l</a:t>
            </a:r>
            <a:r>
              <a:rPr dirty="0" sz="500" spc="-270">
                <a:solidFill>
                  <a:srgbClr val="997A7A"/>
                </a:solidFill>
                <a:latin typeface="Tahoma"/>
                <a:cs typeface="Tahoma"/>
                <a:hlinkClick r:id="rId11" action="ppaction://hlinksldjump"/>
              </a:rPr>
              <a:t>´</a:t>
            </a:r>
            <a:r>
              <a:rPr dirty="0" sz="500" spc="-10">
                <a:solidFill>
                  <a:srgbClr val="997A7A"/>
                </a:solidFill>
                <a:latin typeface="Tahoma"/>
                <a:cs typeface="Tahoma"/>
                <a:hlinkClick r:id="rId11" action="ppaction://hlinksldjump"/>
              </a:rPr>
              <a:t>ausulas</a:t>
            </a:r>
            <a:r>
              <a:rPr dirty="0" sz="500" spc="20">
                <a:solidFill>
                  <a:srgbClr val="997A7A"/>
                </a:solidFill>
                <a:latin typeface="Tahoma"/>
                <a:cs typeface="Tahoma"/>
                <a:hlinkClick r:id="rId11" action="ppaction://hlinksldjump"/>
              </a:rPr>
              <a:t> </a:t>
            </a:r>
            <a:r>
              <a:rPr dirty="0" sz="500" spc="15">
                <a:solidFill>
                  <a:srgbClr val="997A7A"/>
                </a:solidFill>
                <a:latin typeface="Tahoma"/>
                <a:cs typeface="Tahoma"/>
                <a:hlinkClick r:id="rId11" action="ppaction://hlinksldjump"/>
              </a:rPr>
              <a:t>H</a:t>
            </a:r>
            <a:r>
              <a:rPr dirty="0" sz="500" spc="-5">
                <a:solidFill>
                  <a:srgbClr val="997A7A"/>
                </a:solidFill>
                <a:latin typeface="Tahoma"/>
                <a:cs typeface="Tahoma"/>
                <a:hlinkClick r:id="rId11" action="ppaction://hlinksldjump"/>
              </a:rPr>
              <a:t>o</a:t>
            </a:r>
            <a:r>
              <a:rPr dirty="0" sz="500" spc="-5">
                <a:solidFill>
                  <a:srgbClr val="997A7A"/>
                </a:solidFill>
                <a:latin typeface="Tahoma"/>
                <a:cs typeface="Tahoma"/>
                <a:hlinkClick r:id="rId11" action="ppaction://hlinksldjump"/>
              </a:rPr>
              <a:t>rn </a:t>
            </a:r>
            <a:r>
              <a:rPr dirty="0" sz="500" spc="-5">
                <a:solidFill>
                  <a:srgbClr val="997A7A"/>
                </a:solidFill>
                <a:latin typeface="Tahoma"/>
                <a:cs typeface="Tahoma"/>
              </a:rPr>
              <a:t> </a:t>
            </a:r>
            <a:r>
              <a:rPr dirty="0" sz="500" spc="5">
                <a:solidFill>
                  <a:srgbClr val="997A7A"/>
                </a:solidFill>
                <a:latin typeface="Tahoma"/>
                <a:cs typeface="Tahoma"/>
                <a:hlinkClick r:id="rId12" action="ppaction://hlinksldjump"/>
              </a:rPr>
              <a:t>Prolog</a:t>
            </a:r>
            <a:endParaRPr sz="500">
              <a:latin typeface="Tahoma"/>
              <a:cs typeface="Tahoma"/>
            </a:endParaRPr>
          </a:p>
          <a:p>
            <a:pPr marL="37465">
              <a:lnSpc>
                <a:spcPct val="100000"/>
              </a:lnSpc>
              <a:spcBef>
                <a:spcPts val="65"/>
              </a:spcBef>
            </a:pPr>
            <a:r>
              <a:rPr dirty="0" sz="500" spc="-5">
                <a:solidFill>
                  <a:srgbClr val="997A7A"/>
                </a:solidFill>
                <a:latin typeface="Tahoma"/>
                <a:cs typeface="Tahoma"/>
                <a:hlinkClick r:id="rId13" action="ppaction://hlinksldjump"/>
              </a:rPr>
              <a:t>...</a:t>
            </a:r>
            <a:r>
              <a:rPr dirty="0" sz="500" spc="45">
                <a:solidFill>
                  <a:srgbClr val="997A7A"/>
                </a:solidFill>
                <a:latin typeface="Tahoma"/>
                <a:cs typeface="Tahoma"/>
                <a:hlinkClick r:id="rId13" action="ppaction://hlinksldjump"/>
              </a:rPr>
              <a:t> </a:t>
            </a:r>
            <a:r>
              <a:rPr dirty="0" sz="500" spc="-5">
                <a:solidFill>
                  <a:srgbClr val="997A7A"/>
                </a:solidFill>
                <a:latin typeface="Tahoma"/>
                <a:cs typeface="Tahoma"/>
                <a:hlinkClick r:id="rId13" action="ppaction://hlinksldjump"/>
              </a:rPr>
              <a:t>algo </a:t>
            </a:r>
            <a:r>
              <a:rPr dirty="0" sz="500" spc="-80">
                <a:solidFill>
                  <a:srgbClr val="997A7A"/>
                </a:solidFill>
                <a:latin typeface="Tahoma"/>
                <a:cs typeface="Tahoma"/>
                <a:hlinkClick r:id="rId13" action="ppaction://hlinksldjump"/>
              </a:rPr>
              <a:t>m´as</a:t>
            </a:r>
            <a:endParaRPr sz="500">
              <a:latin typeface="Tahoma"/>
              <a:cs typeface="Tahoma"/>
            </a:endParaRPr>
          </a:p>
          <a:p>
            <a:pPr marL="37465">
              <a:lnSpc>
                <a:spcPct val="100000"/>
              </a:lnSpc>
              <a:spcBef>
                <a:spcPts val="65"/>
              </a:spcBef>
            </a:pPr>
            <a:r>
              <a:rPr dirty="0" sz="500" spc="-5">
                <a:solidFill>
                  <a:srgbClr val="997A7A"/>
                </a:solidFill>
                <a:latin typeface="Tahoma"/>
                <a:cs typeface="Tahoma"/>
                <a:hlinkClick r:id="rId14" action="ppaction://hlinksldjump"/>
              </a:rPr>
              <a:t>...</a:t>
            </a:r>
            <a:r>
              <a:rPr dirty="0" sz="500" spc="45">
                <a:solidFill>
                  <a:srgbClr val="997A7A"/>
                </a:solidFill>
                <a:latin typeface="Tahoma"/>
                <a:cs typeface="Tahoma"/>
                <a:hlinkClick r:id="rId14" action="ppaction://hlinksldjump"/>
              </a:rPr>
              <a:t> </a:t>
            </a:r>
            <a:r>
              <a:rPr dirty="0" sz="500" spc="-5">
                <a:solidFill>
                  <a:srgbClr val="997A7A"/>
                </a:solidFill>
                <a:latin typeface="Tahoma"/>
                <a:cs typeface="Tahoma"/>
                <a:hlinkClick r:id="rId14" action="ppaction://hlinksldjump"/>
              </a:rPr>
              <a:t>mucho </a:t>
            </a:r>
            <a:r>
              <a:rPr dirty="0" sz="500" spc="-80">
                <a:solidFill>
                  <a:srgbClr val="997A7A"/>
                </a:solidFill>
                <a:latin typeface="Tahoma"/>
                <a:cs typeface="Tahoma"/>
                <a:hlinkClick r:id="rId14" action="ppaction://hlinksldjump"/>
              </a:rPr>
              <a:t>m´as</a:t>
            </a:r>
            <a:endParaRPr sz="500">
              <a:latin typeface="Tahoma"/>
              <a:cs typeface="Tahoma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25260" y="2231087"/>
            <a:ext cx="504190" cy="1320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700">
                <a:solidFill>
                  <a:srgbClr val="FF7A7A"/>
                </a:solidFill>
                <a:latin typeface="Tahoma"/>
                <a:cs typeface="Tahoma"/>
                <a:hlinkClick r:id="rId15" action="ppaction://hlinksldjump"/>
              </a:rPr>
              <a:t>HackReason</a:t>
            </a:r>
            <a:endParaRPr sz="700">
              <a:latin typeface="Tahoma"/>
              <a:cs typeface="Tahoma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546328" y="0"/>
            <a:ext cx="0" cy="3240405"/>
          </a:xfrm>
          <a:custGeom>
            <a:avLst/>
            <a:gdLst/>
            <a:ahLst/>
            <a:cxnLst/>
            <a:rect l="l" t="t" r="r" b="b"/>
            <a:pathLst>
              <a:path w="0" h="3240405">
                <a:moveTo>
                  <a:pt x="0" y="3239998"/>
                </a:moveTo>
                <a:lnTo>
                  <a:pt x="0" y="0"/>
                </a:lnTo>
              </a:path>
            </a:pathLst>
          </a:custGeom>
          <a:ln w="12649">
            <a:solidFill>
              <a:srgbClr val="FF7F7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7145" rIns="0" bIns="0" rtlCol="0" vert="horz">
            <a:spAutoFit/>
          </a:bodyPr>
          <a:lstStyle/>
          <a:p>
            <a:pPr marL="196850">
              <a:lnSpc>
                <a:spcPct val="100000"/>
              </a:lnSpc>
              <a:spcBef>
                <a:spcPts val="135"/>
              </a:spcBef>
            </a:pPr>
            <a:r>
              <a:rPr dirty="0" spc="-90"/>
              <a:t>Programaci´on</a:t>
            </a:r>
            <a:r>
              <a:rPr dirty="0" spc="30"/>
              <a:t> </a:t>
            </a:r>
            <a:r>
              <a:rPr dirty="0" spc="-40"/>
              <a:t>Funcional:</a:t>
            </a:r>
            <a:r>
              <a:rPr dirty="0" spc="185"/>
              <a:t> </a:t>
            </a:r>
            <a:r>
              <a:rPr dirty="0" spc="-40"/>
              <a:t>Booleanos</a:t>
            </a:r>
            <a:r>
              <a:rPr dirty="0" spc="30"/>
              <a:t> </a:t>
            </a:r>
            <a:r>
              <a:rPr dirty="0" spc="-90"/>
              <a:t>en</a:t>
            </a:r>
            <a:r>
              <a:rPr dirty="0" spc="30"/>
              <a:t> </a:t>
            </a:r>
            <a:r>
              <a:rPr dirty="0" spc="-125"/>
              <a:t>c´alculo</a:t>
            </a:r>
            <a:r>
              <a:rPr dirty="0" spc="30"/>
              <a:t> </a:t>
            </a:r>
            <a:r>
              <a:rPr dirty="0" spc="-45"/>
              <a:t>lambda</a:t>
            </a:r>
            <a:r>
              <a:rPr dirty="0" spc="30"/>
              <a:t> </a:t>
            </a:r>
            <a:r>
              <a:rPr dirty="0" spc="-20"/>
              <a:t>(cont.)</a:t>
            </a:r>
          </a:p>
        </p:txBody>
      </p:sp>
      <p:sp>
        <p:nvSpPr>
          <p:cNvPr id="7" name="object 7"/>
          <p:cNvSpPr txBox="1"/>
          <p:nvPr/>
        </p:nvSpPr>
        <p:spPr>
          <a:xfrm>
            <a:off x="833831" y="448848"/>
            <a:ext cx="3439795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39065" indent="-127000">
              <a:lnSpc>
                <a:spcPct val="100000"/>
              </a:lnSpc>
              <a:spcBef>
                <a:spcPts val="95"/>
              </a:spcBef>
              <a:buClr>
                <a:srgbClr val="FF0000"/>
              </a:buClr>
              <a:buFont typeface="DejaVu Sans Condensed"/>
              <a:buChar char="•"/>
              <a:tabLst>
                <a:tab pos="139700" algn="l"/>
              </a:tabLst>
            </a:pPr>
            <a:r>
              <a:rPr dirty="0" sz="1000" spc="-40">
                <a:latin typeface="Tahoma"/>
                <a:cs typeface="Tahoma"/>
              </a:rPr>
              <a:t>Luego,</a:t>
            </a:r>
            <a:r>
              <a:rPr dirty="0" sz="1000" spc="20">
                <a:latin typeface="Tahoma"/>
                <a:cs typeface="Tahoma"/>
              </a:rPr>
              <a:t> </a:t>
            </a:r>
            <a:r>
              <a:rPr dirty="0" sz="1000" spc="-50">
                <a:latin typeface="Tahoma"/>
                <a:cs typeface="Tahoma"/>
              </a:rPr>
              <a:t>basadas</a:t>
            </a:r>
            <a:r>
              <a:rPr dirty="0" sz="1000" spc="20">
                <a:latin typeface="Tahoma"/>
                <a:cs typeface="Tahoma"/>
              </a:rPr>
              <a:t> </a:t>
            </a:r>
            <a:r>
              <a:rPr dirty="0" sz="1000" spc="-65">
                <a:latin typeface="Tahoma"/>
                <a:cs typeface="Tahoma"/>
              </a:rPr>
              <a:t>en</a:t>
            </a:r>
            <a:r>
              <a:rPr dirty="0" sz="1000" spc="20">
                <a:latin typeface="Tahoma"/>
                <a:cs typeface="Tahoma"/>
              </a:rPr>
              <a:t> </a:t>
            </a:r>
            <a:r>
              <a:rPr dirty="0" sz="1000" spc="-50">
                <a:latin typeface="Tahoma"/>
                <a:cs typeface="Tahoma"/>
              </a:rPr>
              <a:t>estas</a:t>
            </a:r>
            <a:r>
              <a:rPr dirty="0" sz="1000" spc="15">
                <a:latin typeface="Tahoma"/>
                <a:cs typeface="Tahoma"/>
              </a:rPr>
              <a:t> </a:t>
            </a:r>
            <a:r>
              <a:rPr dirty="0" sz="1000" spc="-55">
                <a:latin typeface="Tahoma"/>
                <a:cs typeface="Tahoma"/>
              </a:rPr>
              <a:t>expresiones</a:t>
            </a:r>
            <a:r>
              <a:rPr dirty="0" sz="1000" spc="25">
                <a:latin typeface="Tahoma"/>
                <a:cs typeface="Tahoma"/>
              </a:rPr>
              <a:t> </a:t>
            </a:r>
            <a:r>
              <a:rPr dirty="0" sz="1000" spc="-40">
                <a:latin typeface="Tahoma"/>
                <a:cs typeface="Tahoma"/>
              </a:rPr>
              <a:t>definimos</a:t>
            </a:r>
            <a:r>
              <a:rPr dirty="0" sz="1000" spc="20">
                <a:latin typeface="Tahoma"/>
                <a:cs typeface="Tahoma"/>
              </a:rPr>
              <a:t> </a:t>
            </a:r>
            <a:r>
              <a:rPr dirty="0" sz="1000" spc="-15">
                <a:latin typeface="Tahoma"/>
                <a:cs typeface="Tahoma"/>
              </a:rPr>
              <a:t>And,</a:t>
            </a:r>
            <a:r>
              <a:rPr dirty="0" sz="1000" spc="20">
                <a:latin typeface="Tahoma"/>
                <a:cs typeface="Tahoma"/>
              </a:rPr>
              <a:t> </a:t>
            </a:r>
            <a:r>
              <a:rPr dirty="0" sz="1000">
                <a:latin typeface="Tahoma"/>
                <a:cs typeface="Tahoma"/>
              </a:rPr>
              <a:t>Or</a:t>
            </a:r>
            <a:r>
              <a:rPr dirty="0" sz="1000" spc="20">
                <a:latin typeface="Tahoma"/>
                <a:cs typeface="Tahoma"/>
              </a:rPr>
              <a:t> </a:t>
            </a:r>
            <a:r>
              <a:rPr dirty="0" sz="1000" spc="-40">
                <a:latin typeface="Tahoma"/>
                <a:cs typeface="Tahoma"/>
              </a:rPr>
              <a:t>y</a:t>
            </a:r>
            <a:r>
              <a:rPr dirty="0" sz="1000" spc="15">
                <a:latin typeface="Tahoma"/>
                <a:cs typeface="Tahoma"/>
              </a:rPr>
              <a:t> </a:t>
            </a:r>
            <a:r>
              <a:rPr dirty="0" sz="1000" spc="-15">
                <a:latin typeface="Tahoma"/>
                <a:cs typeface="Tahoma"/>
              </a:rPr>
              <a:t>Not:</a:t>
            </a:r>
            <a:endParaRPr sz="1000">
              <a:latin typeface="Tahoma"/>
              <a:cs typeface="Tahoma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1036269" y="592383"/>
            <a:ext cx="1778000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09855" indent="-97790">
              <a:lnSpc>
                <a:spcPct val="100000"/>
              </a:lnSpc>
              <a:spcBef>
                <a:spcPts val="95"/>
              </a:spcBef>
              <a:buClr>
                <a:srgbClr val="FF0000"/>
              </a:buClr>
              <a:buFont typeface="DejaVu Serif Condensed"/>
              <a:buChar char="•"/>
              <a:tabLst>
                <a:tab pos="110489" algn="l"/>
                <a:tab pos="503555" algn="l"/>
                <a:tab pos="1666239" algn="l"/>
              </a:tabLst>
            </a:pPr>
            <a:r>
              <a:rPr dirty="0" sz="900" spc="-10">
                <a:latin typeface="Tahoma"/>
                <a:cs typeface="Tahoma"/>
              </a:rPr>
              <a:t>And:</a:t>
            </a:r>
            <a:r>
              <a:rPr dirty="0" sz="900">
                <a:latin typeface="Tahoma"/>
                <a:cs typeface="Tahoma"/>
              </a:rPr>
              <a:t>	</a:t>
            </a:r>
            <a:r>
              <a:rPr dirty="0" sz="1000" spc="90" i="1">
                <a:solidFill>
                  <a:srgbClr val="0000C8"/>
                </a:solidFill>
                <a:latin typeface="Georgia"/>
                <a:cs typeface="Georgia"/>
              </a:rPr>
              <a:t>λ</a:t>
            </a:r>
            <a:r>
              <a:rPr dirty="0" sz="1000" spc="140">
                <a:solidFill>
                  <a:srgbClr val="0000C8"/>
                </a:solidFill>
                <a:latin typeface="Cambria"/>
                <a:cs typeface="Cambria"/>
              </a:rPr>
              <a:t>p.</a:t>
            </a:r>
            <a:r>
              <a:rPr dirty="0" sz="1000" spc="90" i="1">
                <a:solidFill>
                  <a:srgbClr val="0000C8"/>
                </a:solidFill>
                <a:latin typeface="Georgia"/>
                <a:cs typeface="Georgia"/>
              </a:rPr>
              <a:t>λ</a:t>
            </a:r>
            <a:r>
              <a:rPr dirty="0" sz="1000" spc="85">
                <a:solidFill>
                  <a:srgbClr val="0000C8"/>
                </a:solidFill>
                <a:latin typeface="Cambria"/>
                <a:cs typeface="Cambria"/>
              </a:rPr>
              <a:t>q.p</a:t>
            </a:r>
            <a:r>
              <a:rPr dirty="0" sz="1000">
                <a:solidFill>
                  <a:srgbClr val="0000C8"/>
                </a:solidFill>
                <a:latin typeface="Cambria"/>
                <a:cs typeface="Cambria"/>
              </a:rPr>
              <a:t> </a:t>
            </a:r>
            <a:r>
              <a:rPr dirty="0" sz="1000" spc="80">
                <a:solidFill>
                  <a:srgbClr val="0000C8"/>
                </a:solidFill>
                <a:latin typeface="Cambria"/>
                <a:cs typeface="Cambria"/>
              </a:rPr>
              <a:t> </a:t>
            </a:r>
            <a:r>
              <a:rPr dirty="0" sz="1000" spc="-25">
                <a:solidFill>
                  <a:srgbClr val="0000C8"/>
                </a:solidFill>
                <a:latin typeface="Cambria"/>
                <a:cs typeface="Cambria"/>
              </a:rPr>
              <a:t>q</a:t>
            </a:r>
            <a:r>
              <a:rPr dirty="0" sz="1000">
                <a:solidFill>
                  <a:srgbClr val="0000C8"/>
                </a:solidFill>
                <a:latin typeface="Cambria"/>
                <a:cs typeface="Cambria"/>
              </a:rPr>
              <a:t> </a:t>
            </a:r>
            <a:r>
              <a:rPr dirty="0" sz="1000" spc="80">
                <a:solidFill>
                  <a:srgbClr val="0000C8"/>
                </a:solidFill>
                <a:latin typeface="Cambria"/>
                <a:cs typeface="Cambria"/>
              </a:rPr>
              <a:t> </a:t>
            </a:r>
            <a:r>
              <a:rPr dirty="0" sz="1000" spc="125">
                <a:solidFill>
                  <a:srgbClr val="0000C8"/>
                </a:solidFill>
                <a:latin typeface="Cambria"/>
                <a:cs typeface="Cambria"/>
              </a:rPr>
              <a:t>false</a:t>
            </a:r>
            <a:r>
              <a:rPr dirty="0" sz="1000">
                <a:solidFill>
                  <a:srgbClr val="0000C8"/>
                </a:solidFill>
                <a:latin typeface="Cambria"/>
                <a:cs typeface="Cambria"/>
              </a:rPr>
              <a:t>	</a:t>
            </a:r>
            <a:r>
              <a:rPr dirty="0" sz="1000" spc="20" i="1">
                <a:latin typeface="DejaVu Sans Condensed"/>
                <a:cs typeface="DejaVu Sans Condensed"/>
              </a:rPr>
              <a:t>≡</a:t>
            </a:r>
            <a:endParaRPr sz="1000">
              <a:latin typeface="DejaVu Sans Condensed"/>
              <a:cs typeface="DejaVu Sans Condensed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3279978" y="592383"/>
            <a:ext cx="1317625" cy="32956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ts val="1200"/>
              </a:lnSpc>
              <a:spcBef>
                <a:spcPts val="95"/>
              </a:spcBef>
            </a:pPr>
            <a:r>
              <a:rPr dirty="0" sz="1000" spc="100" i="1">
                <a:solidFill>
                  <a:srgbClr val="0000C8"/>
                </a:solidFill>
                <a:latin typeface="Georgia"/>
                <a:cs typeface="Georgia"/>
              </a:rPr>
              <a:t>λ</a:t>
            </a:r>
            <a:r>
              <a:rPr dirty="0" sz="1000" spc="100">
                <a:solidFill>
                  <a:srgbClr val="0000C8"/>
                </a:solidFill>
                <a:latin typeface="Cambria"/>
                <a:cs typeface="Cambria"/>
              </a:rPr>
              <a:t>p.</a:t>
            </a:r>
            <a:r>
              <a:rPr dirty="0" sz="1000" spc="100" i="1">
                <a:solidFill>
                  <a:srgbClr val="0000C8"/>
                </a:solidFill>
                <a:latin typeface="Georgia"/>
                <a:cs typeface="Georgia"/>
              </a:rPr>
              <a:t>λ</a:t>
            </a:r>
            <a:r>
              <a:rPr dirty="0" sz="1000" spc="100">
                <a:solidFill>
                  <a:srgbClr val="0000C8"/>
                </a:solidFill>
                <a:latin typeface="Cambria"/>
                <a:cs typeface="Cambria"/>
              </a:rPr>
              <a:t>q.p</a:t>
            </a:r>
            <a:r>
              <a:rPr dirty="0" sz="1000" spc="265">
                <a:solidFill>
                  <a:srgbClr val="0000C8"/>
                </a:solidFill>
                <a:latin typeface="Cambria"/>
                <a:cs typeface="Cambria"/>
              </a:rPr>
              <a:t> </a:t>
            </a:r>
            <a:r>
              <a:rPr dirty="0" sz="1000" spc="-25">
                <a:solidFill>
                  <a:srgbClr val="0000C8"/>
                </a:solidFill>
                <a:latin typeface="Cambria"/>
                <a:cs typeface="Cambria"/>
              </a:rPr>
              <a:t>q</a:t>
            </a:r>
            <a:r>
              <a:rPr dirty="0" sz="1000" spc="270">
                <a:solidFill>
                  <a:srgbClr val="0000C8"/>
                </a:solidFill>
                <a:latin typeface="Cambria"/>
                <a:cs typeface="Cambria"/>
              </a:rPr>
              <a:t> </a:t>
            </a:r>
            <a:r>
              <a:rPr dirty="0" sz="1000" spc="130">
                <a:solidFill>
                  <a:srgbClr val="0000C8"/>
                </a:solidFill>
                <a:latin typeface="Cambria"/>
                <a:cs typeface="Cambria"/>
              </a:rPr>
              <a:t>(</a:t>
            </a:r>
            <a:r>
              <a:rPr dirty="0" sz="1000" spc="130" i="1">
                <a:solidFill>
                  <a:srgbClr val="0000C8"/>
                </a:solidFill>
                <a:latin typeface="Georgia"/>
                <a:cs typeface="Georgia"/>
              </a:rPr>
              <a:t>λ</a:t>
            </a:r>
            <a:r>
              <a:rPr dirty="0" sz="1000" spc="130">
                <a:solidFill>
                  <a:srgbClr val="0000C8"/>
                </a:solidFill>
                <a:latin typeface="Cambria"/>
                <a:cs typeface="Cambria"/>
              </a:rPr>
              <a:t>x.</a:t>
            </a:r>
            <a:r>
              <a:rPr dirty="0" sz="1000" spc="130" i="1">
                <a:solidFill>
                  <a:srgbClr val="0000C8"/>
                </a:solidFill>
                <a:latin typeface="Georgia"/>
                <a:cs typeface="Georgia"/>
              </a:rPr>
              <a:t>λ</a:t>
            </a:r>
            <a:r>
              <a:rPr dirty="0" sz="1000" spc="130">
                <a:solidFill>
                  <a:srgbClr val="0000C8"/>
                </a:solidFill>
                <a:latin typeface="Cambria"/>
                <a:cs typeface="Cambria"/>
              </a:rPr>
              <a:t>y.y)</a:t>
            </a:r>
            <a:endParaRPr sz="1000">
              <a:latin typeface="Cambria"/>
              <a:cs typeface="Cambria"/>
            </a:endParaRPr>
          </a:p>
          <a:p>
            <a:pPr marL="12700">
              <a:lnSpc>
                <a:spcPts val="1200"/>
              </a:lnSpc>
            </a:pPr>
            <a:r>
              <a:rPr dirty="0" sz="1000" spc="100" i="1">
                <a:solidFill>
                  <a:srgbClr val="0000C8"/>
                </a:solidFill>
                <a:latin typeface="Georgia"/>
                <a:cs typeface="Georgia"/>
              </a:rPr>
              <a:t>λ</a:t>
            </a:r>
            <a:r>
              <a:rPr dirty="0" sz="1000" spc="100">
                <a:solidFill>
                  <a:srgbClr val="0000C8"/>
                </a:solidFill>
                <a:latin typeface="Cambria"/>
                <a:cs typeface="Cambria"/>
              </a:rPr>
              <a:t>p.</a:t>
            </a:r>
            <a:r>
              <a:rPr dirty="0" sz="1000" spc="100" i="1">
                <a:solidFill>
                  <a:srgbClr val="0000C8"/>
                </a:solidFill>
                <a:latin typeface="Georgia"/>
                <a:cs typeface="Georgia"/>
              </a:rPr>
              <a:t>λ</a:t>
            </a:r>
            <a:r>
              <a:rPr dirty="0" sz="1000" spc="100">
                <a:solidFill>
                  <a:srgbClr val="0000C8"/>
                </a:solidFill>
                <a:latin typeface="Cambria"/>
                <a:cs typeface="Cambria"/>
              </a:rPr>
              <a:t>q.p</a:t>
            </a:r>
            <a:r>
              <a:rPr dirty="0" sz="1000" spc="280">
                <a:solidFill>
                  <a:srgbClr val="0000C8"/>
                </a:solidFill>
                <a:latin typeface="Cambria"/>
                <a:cs typeface="Cambria"/>
              </a:rPr>
              <a:t> </a:t>
            </a:r>
            <a:r>
              <a:rPr dirty="0" sz="1000" spc="130">
                <a:solidFill>
                  <a:srgbClr val="0000C8"/>
                </a:solidFill>
                <a:latin typeface="Cambria"/>
                <a:cs typeface="Cambria"/>
              </a:rPr>
              <a:t>(</a:t>
            </a:r>
            <a:r>
              <a:rPr dirty="0" sz="1000" spc="130" i="1">
                <a:solidFill>
                  <a:srgbClr val="0000C8"/>
                </a:solidFill>
                <a:latin typeface="Georgia"/>
                <a:cs typeface="Georgia"/>
              </a:rPr>
              <a:t>λ</a:t>
            </a:r>
            <a:r>
              <a:rPr dirty="0" sz="1000" spc="130">
                <a:solidFill>
                  <a:srgbClr val="0000C8"/>
                </a:solidFill>
                <a:latin typeface="Cambria"/>
                <a:cs typeface="Cambria"/>
              </a:rPr>
              <a:t>x.</a:t>
            </a:r>
            <a:r>
              <a:rPr dirty="0" sz="1000" spc="130" i="1">
                <a:solidFill>
                  <a:srgbClr val="0000C8"/>
                </a:solidFill>
                <a:latin typeface="Georgia"/>
                <a:cs typeface="Georgia"/>
              </a:rPr>
              <a:t>λ</a:t>
            </a:r>
            <a:r>
              <a:rPr dirty="0" sz="1000" spc="130">
                <a:solidFill>
                  <a:srgbClr val="0000C8"/>
                </a:solidFill>
                <a:latin typeface="Cambria"/>
                <a:cs typeface="Cambria"/>
              </a:rPr>
              <a:t>y.x)</a:t>
            </a:r>
            <a:r>
              <a:rPr dirty="0" sz="1000" spc="280">
                <a:solidFill>
                  <a:srgbClr val="0000C8"/>
                </a:solidFill>
                <a:latin typeface="Cambria"/>
                <a:cs typeface="Cambria"/>
              </a:rPr>
              <a:t> </a:t>
            </a:r>
            <a:r>
              <a:rPr dirty="0" sz="1000" spc="-25">
                <a:solidFill>
                  <a:srgbClr val="0000C8"/>
                </a:solidFill>
                <a:latin typeface="Cambria"/>
                <a:cs typeface="Cambria"/>
              </a:rPr>
              <a:t>q</a:t>
            </a:r>
            <a:endParaRPr sz="1000">
              <a:latin typeface="Cambria"/>
              <a:cs typeface="Cambria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1036269" y="896040"/>
            <a:ext cx="365125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18110" indent="-106045">
              <a:lnSpc>
                <a:spcPct val="100000"/>
              </a:lnSpc>
              <a:spcBef>
                <a:spcPts val="95"/>
              </a:spcBef>
              <a:buClr>
                <a:srgbClr val="FF0000"/>
              </a:buClr>
              <a:buFont typeface="DejaVu Sans Condensed"/>
              <a:buChar char="•"/>
              <a:tabLst>
                <a:tab pos="118745" algn="l"/>
              </a:tabLst>
            </a:pPr>
            <a:r>
              <a:rPr dirty="0" sz="1000" spc="-15">
                <a:latin typeface="Tahoma"/>
                <a:cs typeface="Tahoma"/>
              </a:rPr>
              <a:t>Not:</a:t>
            </a:r>
            <a:endParaRPr sz="1000">
              <a:latin typeface="Tahoma"/>
              <a:cs typeface="Tahoma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1036269" y="744212"/>
            <a:ext cx="3561079" cy="32956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18110" indent="-106045">
              <a:lnSpc>
                <a:spcPts val="1200"/>
              </a:lnSpc>
              <a:spcBef>
                <a:spcPts val="95"/>
              </a:spcBef>
              <a:buClr>
                <a:srgbClr val="FF0000"/>
              </a:buClr>
              <a:buFont typeface="DejaVu Sans Condensed"/>
              <a:buChar char="•"/>
              <a:tabLst>
                <a:tab pos="118745" algn="l"/>
                <a:tab pos="503555" algn="l"/>
                <a:tab pos="1666239" algn="l"/>
              </a:tabLst>
            </a:pPr>
            <a:r>
              <a:rPr dirty="0" sz="1000" spc="-25">
                <a:latin typeface="Tahoma"/>
                <a:cs typeface="Tahoma"/>
              </a:rPr>
              <a:t>Or:	</a:t>
            </a:r>
            <a:r>
              <a:rPr dirty="0" sz="1000" spc="100" i="1">
                <a:solidFill>
                  <a:srgbClr val="0000C8"/>
                </a:solidFill>
                <a:latin typeface="Georgia"/>
                <a:cs typeface="Georgia"/>
              </a:rPr>
              <a:t>λ</a:t>
            </a:r>
            <a:r>
              <a:rPr dirty="0" sz="1000" spc="100">
                <a:solidFill>
                  <a:srgbClr val="0000C8"/>
                </a:solidFill>
                <a:latin typeface="Cambria"/>
                <a:cs typeface="Cambria"/>
              </a:rPr>
              <a:t>p.</a:t>
            </a:r>
            <a:r>
              <a:rPr dirty="0" sz="1000" spc="100" i="1">
                <a:solidFill>
                  <a:srgbClr val="0000C8"/>
                </a:solidFill>
                <a:latin typeface="Georgia"/>
                <a:cs typeface="Georgia"/>
              </a:rPr>
              <a:t>λ</a:t>
            </a:r>
            <a:r>
              <a:rPr dirty="0" sz="1000" spc="100">
                <a:solidFill>
                  <a:srgbClr val="0000C8"/>
                </a:solidFill>
                <a:latin typeface="Cambria"/>
                <a:cs typeface="Cambria"/>
              </a:rPr>
              <a:t>q.p</a:t>
            </a:r>
            <a:r>
              <a:rPr dirty="0" sz="1000" spc="310">
                <a:solidFill>
                  <a:srgbClr val="0000C8"/>
                </a:solidFill>
                <a:latin typeface="Cambria"/>
                <a:cs typeface="Cambria"/>
              </a:rPr>
              <a:t> </a:t>
            </a:r>
            <a:r>
              <a:rPr dirty="0" sz="1000" spc="75">
                <a:solidFill>
                  <a:srgbClr val="0000C8"/>
                </a:solidFill>
                <a:latin typeface="Cambria"/>
                <a:cs typeface="Cambria"/>
              </a:rPr>
              <a:t>true</a:t>
            </a:r>
            <a:r>
              <a:rPr dirty="0" sz="1000" spc="310">
                <a:solidFill>
                  <a:srgbClr val="0000C8"/>
                </a:solidFill>
                <a:latin typeface="Cambria"/>
                <a:cs typeface="Cambria"/>
              </a:rPr>
              <a:t> </a:t>
            </a:r>
            <a:r>
              <a:rPr dirty="0" sz="1000" spc="-25">
                <a:solidFill>
                  <a:srgbClr val="0000C8"/>
                </a:solidFill>
                <a:latin typeface="Cambria"/>
                <a:cs typeface="Cambria"/>
              </a:rPr>
              <a:t>q	</a:t>
            </a:r>
            <a:r>
              <a:rPr dirty="0" sz="1000" spc="20" i="1">
                <a:latin typeface="DejaVu Sans Condensed"/>
                <a:cs typeface="DejaVu Sans Condensed"/>
              </a:rPr>
              <a:t>≡</a:t>
            </a:r>
            <a:endParaRPr sz="1000">
              <a:latin typeface="DejaVu Sans Condensed"/>
              <a:cs typeface="DejaVu Sans Condensed"/>
            </a:endParaRPr>
          </a:p>
          <a:p>
            <a:pPr marL="503555">
              <a:lnSpc>
                <a:spcPts val="1200"/>
              </a:lnSpc>
              <a:tabLst>
                <a:tab pos="1666239" algn="l"/>
                <a:tab pos="1916430" algn="l"/>
              </a:tabLst>
            </a:pPr>
            <a:r>
              <a:rPr dirty="0" sz="1000" spc="85" i="1">
                <a:solidFill>
                  <a:srgbClr val="0000C8"/>
                </a:solidFill>
                <a:latin typeface="Georgia"/>
                <a:cs typeface="Georgia"/>
              </a:rPr>
              <a:t>λ</a:t>
            </a:r>
            <a:r>
              <a:rPr dirty="0" sz="1000" spc="85">
                <a:solidFill>
                  <a:srgbClr val="0000C8"/>
                </a:solidFill>
                <a:latin typeface="Cambria"/>
                <a:cs typeface="Cambria"/>
              </a:rPr>
              <a:t>p.p</a:t>
            </a:r>
            <a:r>
              <a:rPr dirty="0" sz="1000" spc="300">
                <a:solidFill>
                  <a:srgbClr val="0000C8"/>
                </a:solidFill>
                <a:latin typeface="Cambria"/>
                <a:cs typeface="Cambria"/>
              </a:rPr>
              <a:t> </a:t>
            </a:r>
            <a:r>
              <a:rPr dirty="0" sz="1000" spc="125">
                <a:solidFill>
                  <a:srgbClr val="0000C8"/>
                </a:solidFill>
                <a:latin typeface="Cambria"/>
                <a:cs typeface="Cambria"/>
              </a:rPr>
              <a:t>false</a:t>
            </a:r>
            <a:r>
              <a:rPr dirty="0" sz="1000" spc="305">
                <a:solidFill>
                  <a:srgbClr val="0000C8"/>
                </a:solidFill>
                <a:latin typeface="Cambria"/>
                <a:cs typeface="Cambria"/>
              </a:rPr>
              <a:t> </a:t>
            </a:r>
            <a:r>
              <a:rPr dirty="0" sz="1000" spc="75">
                <a:solidFill>
                  <a:srgbClr val="0000C8"/>
                </a:solidFill>
                <a:latin typeface="Cambria"/>
                <a:cs typeface="Cambria"/>
              </a:rPr>
              <a:t>true	</a:t>
            </a:r>
            <a:r>
              <a:rPr dirty="0" sz="1000" spc="20" i="1">
                <a:latin typeface="DejaVu Sans Condensed"/>
                <a:cs typeface="DejaVu Sans Condensed"/>
              </a:rPr>
              <a:t>≡	</a:t>
            </a:r>
            <a:r>
              <a:rPr dirty="0" sz="1000" spc="85" i="1">
                <a:solidFill>
                  <a:srgbClr val="0000C8"/>
                </a:solidFill>
                <a:latin typeface="Georgia"/>
                <a:cs typeface="Georgia"/>
              </a:rPr>
              <a:t>λ</a:t>
            </a:r>
            <a:r>
              <a:rPr dirty="0" sz="1000" spc="85">
                <a:solidFill>
                  <a:srgbClr val="0000C8"/>
                </a:solidFill>
                <a:latin typeface="Cambria"/>
                <a:cs typeface="Cambria"/>
              </a:rPr>
              <a:t>p.p</a:t>
            </a:r>
            <a:r>
              <a:rPr dirty="0" sz="1000" spc="275">
                <a:solidFill>
                  <a:srgbClr val="0000C8"/>
                </a:solidFill>
                <a:latin typeface="Cambria"/>
                <a:cs typeface="Cambria"/>
              </a:rPr>
              <a:t> </a:t>
            </a:r>
            <a:r>
              <a:rPr dirty="0" sz="1000" spc="130">
                <a:solidFill>
                  <a:srgbClr val="0000C8"/>
                </a:solidFill>
                <a:latin typeface="Cambria"/>
                <a:cs typeface="Cambria"/>
              </a:rPr>
              <a:t>(</a:t>
            </a:r>
            <a:r>
              <a:rPr dirty="0" sz="1000" spc="130" i="1">
                <a:solidFill>
                  <a:srgbClr val="0000C8"/>
                </a:solidFill>
                <a:latin typeface="Georgia"/>
                <a:cs typeface="Georgia"/>
              </a:rPr>
              <a:t>λ</a:t>
            </a:r>
            <a:r>
              <a:rPr dirty="0" sz="1000" spc="130">
                <a:solidFill>
                  <a:srgbClr val="0000C8"/>
                </a:solidFill>
                <a:latin typeface="Cambria"/>
                <a:cs typeface="Cambria"/>
              </a:rPr>
              <a:t>x.</a:t>
            </a:r>
            <a:r>
              <a:rPr dirty="0" sz="1000" spc="130" i="1">
                <a:solidFill>
                  <a:srgbClr val="0000C8"/>
                </a:solidFill>
                <a:latin typeface="Georgia"/>
                <a:cs typeface="Georgia"/>
              </a:rPr>
              <a:t>λ</a:t>
            </a:r>
            <a:r>
              <a:rPr dirty="0" sz="1000" spc="130">
                <a:solidFill>
                  <a:srgbClr val="0000C8"/>
                </a:solidFill>
                <a:latin typeface="Cambria"/>
                <a:cs typeface="Cambria"/>
              </a:rPr>
              <a:t>y.y)</a:t>
            </a:r>
            <a:r>
              <a:rPr dirty="0" sz="1000" spc="280">
                <a:solidFill>
                  <a:srgbClr val="0000C8"/>
                </a:solidFill>
                <a:latin typeface="Cambria"/>
                <a:cs typeface="Cambria"/>
              </a:rPr>
              <a:t> </a:t>
            </a:r>
            <a:r>
              <a:rPr dirty="0" sz="1000" spc="130">
                <a:solidFill>
                  <a:srgbClr val="0000C8"/>
                </a:solidFill>
                <a:latin typeface="Cambria"/>
                <a:cs typeface="Cambria"/>
              </a:rPr>
              <a:t>(</a:t>
            </a:r>
            <a:r>
              <a:rPr dirty="0" sz="1000" spc="130" i="1">
                <a:solidFill>
                  <a:srgbClr val="0000C8"/>
                </a:solidFill>
                <a:latin typeface="Georgia"/>
                <a:cs typeface="Georgia"/>
              </a:rPr>
              <a:t>λ</a:t>
            </a:r>
            <a:r>
              <a:rPr dirty="0" sz="1000" spc="130">
                <a:solidFill>
                  <a:srgbClr val="0000C8"/>
                </a:solidFill>
                <a:latin typeface="Cambria"/>
                <a:cs typeface="Cambria"/>
              </a:rPr>
              <a:t>x.</a:t>
            </a:r>
            <a:r>
              <a:rPr dirty="0" sz="1000" spc="130" i="1">
                <a:solidFill>
                  <a:srgbClr val="0000C8"/>
                </a:solidFill>
                <a:latin typeface="Georgia"/>
                <a:cs typeface="Georgia"/>
              </a:rPr>
              <a:t>λ</a:t>
            </a:r>
            <a:r>
              <a:rPr dirty="0" sz="1000" spc="130">
                <a:solidFill>
                  <a:srgbClr val="0000C8"/>
                </a:solidFill>
                <a:latin typeface="Cambria"/>
                <a:cs typeface="Cambria"/>
              </a:rPr>
              <a:t>y.x)</a:t>
            </a:r>
            <a:endParaRPr sz="1000">
              <a:latin typeface="Cambria"/>
              <a:cs typeface="Cambria"/>
            </a:endParaRPr>
          </a:p>
        </p:txBody>
      </p:sp>
      <p:grpSp>
        <p:nvGrpSpPr>
          <p:cNvPr id="12" name="object 12"/>
          <p:cNvGrpSpPr/>
          <p:nvPr/>
        </p:nvGrpSpPr>
        <p:grpSpPr>
          <a:xfrm>
            <a:off x="677824" y="1151343"/>
            <a:ext cx="4944745" cy="916305"/>
            <a:chOff x="677824" y="1151343"/>
            <a:chExt cx="4944745" cy="916305"/>
          </a:xfrm>
        </p:grpSpPr>
        <p:sp>
          <p:nvSpPr>
            <p:cNvPr id="13" name="object 13"/>
            <p:cNvSpPr/>
            <p:nvPr/>
          </p:nvSpPr>
          <p:spPr>
            <a:xfrm>
              <a:off x="677824" y="1151343"/>
              <a:ext cx="4944745" cy="86995"/>
            </a:xfrm>
            <a:custGeom>
              <a:avLst/>
              <a:gdLst/>
              <a:ahLst/>
              <a:cxnLst/>
              <a:rect l="l" t="t" r="r" b="b"/>
              <a:pathLst>
                <a:path w="4944745" h="86994">
                  <a:moveTo>
                    <a:pt x="0" y="86461"/>
                  </a:moveTo>
                  <a:lnTo>
                    <a:pt x="4944351" y="86461"/>
                  </a:lnTo>
                  <a:lnTo>
                    <a:pt x="4944351" y="0"/>
                  </a:lnTo>
                  <a:lnTo>
                    <a:pt x="0" y="0"/>
                  </a:lnTo>
                  <a:lnTo>
                    <a:pt x="0" y="86461"/>
                  </a:lnTo>
                  <a:close/>
                </a:path>
              </a:pathLst>
            </a:custGeom>
            <a:solidFill>
              <a:srgbClr val="FFCCC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/>
            <p:cNvSpPr/>
            <p:nvPr/>
          </p:nvSpPr>
          <p:spPr>
            <a:xfrm>
              <a:off x="677824" y="1237805"/>
              <a:ext cx="4944745" cy="829944"/>
            </a:xfrm>
            <a:custGeom>
              <a:avLst/>
              <a:gdLst/>
              <a:ahLst/>
              <a:cxnLst/>
              <a:rect l="l" t="t" r="r" b="b"/>
              <a:pathLst>
                <a:path w="4944745" h="829944">
                  <a:moveTo>
                    <a:pt x="4944351" y="0"/>
                  </a:moveTo>
                  <a:lnTo>
                    <a:pt x="0" y="0"/>
                  </a:lnTo>
                  <a:lnTo>
                    <a:pt x="0" y="829449"/>
                  </a:lnTo>
                  <a:lnTo>
                    <a:pt x="4944351" y="829449"/>
                  </a:lnTo>
                  <a:lnTo>
                    <a:pt x="4944351" y="0"/>
                  </a:lnTo>
                  <a:close/>
                </a:path>
              </a:pathLst>
            </a:custGeom>
            <a:solidFill>
              <a:srgbClr val="FFE5E5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5" name="object 15"/>
          <p:cNvSpPr txBox="1"/>
          <p:nvPr/>
        </p:nvSpPr>
        <p:spPr>
          <a:xfrm>
            <a:off x="694601" y="1250408"/>
            <a:ext cx="4245610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25400">
              <a:lnSpc>
                <a:spcPct val="100000"/>
              </a:lnSpc>
              <a:spcBef>
                <a:spcPts val="95"/>
              </a:spcBef>
            </a:pPr>
            <a:r>
              <a:rPr dirty="0" sz="1000" spc="-10">
                <a:latin typeface="Tahoma"/>
                <a:cs typeface="Tahoma"/>
              </a:rPr>
              <a:t>And</a:t>
            </a:r>
            <a:r>
              <a:rPr dirty="0" sz="1000" spc="20">
                <a:latin typeface="Tahoma"/>
                <a:cs typeface="Tahoma"/>
              </a:rPr>
              <a:t> </a:t>
            </a:r>
            <a:r>
              <a:rPr dirty="0" sz="1000" spc="-35">
                <a:latin typeface="Tahoma"/>
                <a:cs typeface="Tahoma"/>
              </a:rPr>
              <a:t>True</a:t>
            </a:r>
            <a:r>
              <a:rPr dirty="0" sz="1000" spc="25">
                <a:latin typeface="Tahoma"/>
                <a:cs typeface="Tahoma"/>
              </a:rPr>
              <a:t> </a:t>
            </a:r>
            <a:r>
              <a:rPr dirty="0" sz="1000" spc="-35">
                <a:latin typeface="Tahoma"/>
                <a:cs typeface="Tahoma"/>
              </a:rPr>
              <a:t>False</a:t>
            </a:r>
            <a:r>
              <a:rPr dirty="0" sz="1000" spc="25">
                <a:latin typeface="Tahoma"/>
                <a:cs typeface="Tahoma"/>
              </a:rPr>
              <a:t> </a:t>
            </a:r>
            <a:r>
              <a:rPr dirty="0" sz="1000" spc="20" i="1">
                <a:latin typeface="DejaVu Sans Condensed"/>
                <a:cs typeface="DejaVu Sans Condensed"/>
              </a:rPr>
              <a:t>≡</a:t>
            </a:r>
            <a:r>
              <a:rPr dirty="0" sz="1000" spc="50" i="1">
                <a:latin typeface="DejaVu Sans Condensed"/>
                <a:cs typeface="DejaVu Sans Condensed"/>
              </a:rPr>
              <a:t> </a:t>
            </a:r>
            <a:r>
              <a:rPr dirty="0" sz="1000" spc="105">
                <a:solidFill>
                  <a:srgbClr val="0000C8"/>
                </a:solidFill>
                <a:latin typeface="Cambria"/>
                <a:cs typeface="Cambria"/>
              </a:rPr>
              <a:t>(</a:t>
            </a:r>
            <a:r>
              <a:rPr dirty="0" sz="1000" spc="105" i="1">
                <a:solidFill>
                  <a:srgbClr val="0000C8"/>
                </a:solidFill>
                <a:latin typeface="Georgia"/>
                <a:cs typeface="Georgia"/>
              </a:rPr>
              <a:t>λ</a:t>
            </a:r>
            <a:r>
              <a:rPr dirty="0" sz="1000" spc="105">
                <a:solidFill>
                  <a:srgbClr val="0000C8"/>
                </a:solidFill>
                <a:latin typeface="Cambria"/>
                <a:cs typeface="Cambria"/>
              </a:rPr>
              <a:t>p.</a:t>
            </a:r>
            <a:r>
              <a:rPr dirty="0" sz="1000" spc="105" i="1">
                <a:solidFill>
                  <a:srgbClr val="0000C8"/>
                </a:solidFill>
                <a:latin typeface="Georgia"/>
                <a:cs typeface="Georgia"/>
              </a:rPr>
              <a:t>λ</a:t>
            </a:r>
            <a:r>
              <a:rPr dirty="0" sz="1000" spc="105">
                <a:solidFill>
                  <a:srgbClr val="0000C8"/>
                </a:solidFill>
                <a:latin typeface="Cambria"/>
                <a:cs typeface="Cambria"/>
              </a:rPr>
              <a:t>q.p</a:t>
            </a:r>
            <a:r>
              <a:rPr dirty="0" sz="1000" spc="305">
                <a:solidFill>
                  <a:srgbClr val="0000C8"/>
                </a:solidFill>
                <a:latin typeface="Cambria"/>
                <a:cs typeface="Cambria"/>
              </a:rPr>
              <a:t> </a:t>
            </a:r>
            <a:r>
              <a:rPr dirty="0" sz="1000" spc="-25">
                <a:solidFill>
                  <a:srgbClr val="0000C8"/>
                </a:solidFill>
                <a:latin typeface="Cambria"/>
                <a:cs typeface="Cambria"/>
              </a:rPr>
              <a:t>q</a:t>
            </a:r>
            <a:r>
              <a:rPr dirty="0" sz="1000" spc="114">
                <a:solidFill>
                  <a:srgbClr val="0000C8"/>
                </a:solidFill>
                <a:latin typeface="Cambria"/>
                <a:cs typeface="Cambria"/>
              </a:rPr>
              <a:t> </a:t>
            </a:r>
            <a:r>
              <a:rPr dirty="0" sz="1000" spc="130">
                <a:solidFill>
                  <a:srgbClr val="0000C8"/>
                </a:solidFill>
                <a:latin typeface="Cambria"/>
                <a:cs typeface="Cambria"/>
              </a:rPr>
              <a:t>(</a:t>
            </a:r>
            <a:r>
              <a:rPr dirty="0" sz="1000" spc="130" i="1">
                <a:solidFill>
                  <a:srgbClr val="0000C8"/>
                </a:solidFill>
                <a:latin typeface="Georgia"/>
                <a:cs typeface="Georgia"/>
              </a:rPr>
              <a:t>λ</a:t>
            </a:r>
            <a:r>
              <a:rPr dirty="0" sz="1000" spc="130">
                <a:solidFill>
                  <a:srgbClr val="0000C8"/>
                </a:solidFill>
                <a:latin typeface="Cambria"/>
                <a:cs typeface="Cambria"/>
              </a:rPr>
              <a:t>x.</a:t>
            </a:r>
            <a:r>
              <a:rPr dirty="0" sz="1000" spc="130" i="1">
                <a:solidFill>
                  <a:srgbClr val="0000C8"/>
                </a:solidFill>
                <a:latin typeface="Georgia"/>
                <a:cs typeface="Georgia"/>
              </a:rPr>
              <a:t>λ</a:t>
            </a:r>
            <a:r>
              <a:rPr dirty="0" sz="1000" spc="130">
                <a:solidFill>
                  <a:srgbClr val="0000C8"/>
                </a:solidFill>
                <a:latin typeface="Cambria"/>
                <a:cs typeface="Cambria"/>
              </a:rPr>
              <a:t>y.y))</a:t>
            </a:r>
            <a:r>
              <a:rPr dirty="0" sz="1000" spc="114">
                <a:solidFill>
                  <a:srgbClr val="0000C8"/>
                </a:solidFill>
                <a:latin typeface="Cambria"/>
                <a:cs typeface="Cambria"/>
              </a:rPr>
              <a:t> </a:t>
            </a:r>
            <a:r>
              <a:rPr dirty="0" sz="1000" spc="105">
                <a:solidFill>
                  <a:srgbClr val="0000C8"/>
                </a:solidFill>
                <a:latin typeface="Cambria"/>
                <a:cs typeface="Cambria"/>
              </a:rPr>
              <a:t>(</a:t>
            </a:r>
            <a:r>
              <a:rPr dirty="0" sz="1000" spc="105" i="1">
                <a:solidFill>
                  <a:srgbClr val="0000C8"/>
                </a:solidFill>
                <a:latin typeface="Georgia"/>
                <a:cs typeface="Georgia"/>
              </a:rPr>
              <a:t>λ</a:t>
            </a:r>
            <a:r>
              <a:rPr dirty="0" sz="1000" spc="105">
                <a:solidFill>
                  <a:srgbClr val="0000C8"/>
                </a:solidFill>
                <a:latin typeface="Cambria"/>
                <a:cs typeface="Cambria"/>
              </a:rPr>
              <a:t>x</a:t>
            </a:r>
            <a:r>
              <a:rPr dirty="0" baseline="-11904" sz="1050" spc="157">
                <a:solidFill>
                  <a:srgbClr val="0000C8"/>
                </a:solidFill>
                <a:latin typeface="Tahoma"/>
                <a:cs typeface="Tahoma"/>
              </a:rPr>
              <a:t>1</a:t>
            </a:r>
            <a:r>
              <a:rPr dirty="0" sz="1000" spc="105">
                <a:solidFill>
                  <a:srgbClr val="0000C8"/>
                </a:solidFill>
                <a:latin typeface="Cambria"/>
                <a:cs typeface="Cambria"/>
              </a:rPr>
              <a:t>.</a:t>
            </a:r>
            <a:r>
              <a:rPr dirty="0" sz="1000" spc="105" i="1">
                <a:solidFill>
                  <a:srgbClr val="0000C8"/>
                </a:solidFill>
                <a:latin typeface="Georgia"/>
                <a:cs typeface="Georgia"/>
              </a:rPr>
              <a:t>λ</a:t>
            </a:r>
            <a:r>
              <a:rPr dirty="0" sz="1000" spc="105">
                <a:solidFill>
                  <a:srgbClr val="0000C8"/>
                </a:solidFill>
                <a:latin typeface="Cambria"/>
                <a:cs typeface="Cambria"/>
              </a:rPr>
              <a:t>y</a:t>
            </a:r>
            <a:r>
              <a:rPr dirty="0" baseline="-11904" sz="1050" spc="157">
                <a:solidFill>
                  <a:srgbClr val="0000C8"/>
                </a:solidFill>
                <a:latin typeface="Tahoma"/>
                <a:cs typeface="Tahoma"/>
              </a:rPr>
              <a:t>1</a:t>
            </a:r>
            <a:r>
              <a:rPr dirty="0" sz="1000" spc="105">
                <a:solidFill>
                  <a:srgbClr val="0000C8"/>
                </a:solidFill>
                <a:latin typeface="Cambria"/>
                <a:cs typeface="Cambria"/>
              </a:rPr>
              <a:t>.x</a:t>
            </a:r>
            <a:r>
              <a:rPr dirty="0" baseline="-11904" sz="1050" spc="157">
                <a:solidFill>
                  <a:srgbClr val="0000C8"/>
                </a:solidFill>
                <a:latin typeface="Tahoma"/>
                <a:cs typeface="Tahoma"/>
              </a:rPr>
              <a:t>1</a:t>
            </a:r>
            <a:r>
              <a:rPr dirty="0" sz="1000" spc="105">
                <a:solidFill>
                  <a:srgbClr val="0000C8"/>
                </a:solidFill>
                <a:latin typeface="Cambria"/>
                <a:cs typeface="Cambria"/>
              </a:rPr>
              <a:t>)</a:t>
            </a:r>
            <a:r>
              <a:rPr dirty="0" sz="1000" spc="114">
                <a:solidFill>
                  <a:srgbClr val="0000C8"/>
                </a:solidFill>
                <a:latin typeface="Cambria"/>
                <a:cs typeface="Cambria"/>
              </a:rPr>
              <a:t> </a:t>
            </a:r>
            <a:r>
              <a:rPr dirty="0" sz="1000" spc="105">
                <a:solidFill>
                  <a:srgbClr val="0000C8"/>
                </a:solidFill>
                <a:latin typeface="Cambria"/>
                <a:cs typeface="Cambria"/>
              </a:rPr>
              <a:t>(</a:t>
            </a:r>
            <a:r>
              <a:rPr dirty="0" sz="1000" spc="105" i="1">
                <a:solidFill>
                  <a:srgbClr val="0000C8"/>
                </a:solidFill>
                <a:latin typeface="Georgia"/>
                <a:cs typeface="Georgia"/>
              </a:rPr>
              <a:t>λ</a:t>
            </a:r>
            <a:r>
              <a:rPr dirty="0" sz="1000" spc="105">
                <a:solidFill>
                  <a:srgbClr val="0000C8"/>
                </a:solidFill>
                <a:latin typeface="Cambria"/>
                <a:cs typeface="Cambria"/>
              </a:rPr>
              <a:t>x</a:t>
            </a:r>
            <a:r>
              <a:rPr dirty="0" baseline="-11904" sz="1050" spc="157">
                <a:solidFill>
                  <a:srgbClr val="0000C8"/>
                </a:solidFill>
                <a:latin typeface="Tahoma"/>
                <a:cs typeface="Tahoma"/>
              </a:rPr>
              <a:t>2</a:t>
            </a:r>
            <a:r>
              <a:rPr dirty="0" sz="1000" spc="105">
                <a:solidFill>
                  <a:srgbClr val="0000C8"/>
                </a:solidFill>
                <a:latin typeface="Cambria"/>
                <a:cs typeface="Cambria"/>
              </a:rPr>
              <a:t>.</a:t>
            </a:r>
            <a:r>
              <a:rPr dirty="0" sz="1000" spc="105" i="1">
                <a:solidFill>
                  <a:srgbClr val="0000C8"/>
                </a:solidFill>
                <a:latin typeface="Georgia"/>
                <a:cs typeface="Georgia"/>
              </a:rPr>
              <a:t>λ</a:t>
            </a:r>
            <a:r>
              <a:rPr dirty="0" sz="1000" spc="105">
                <a:solidFill>
                  <a:srgbClr val="0000C8"/>
                </a:solidFill>
                <a:latin typeface="Cambria"/>
                <a:cs typeface="Cambria"/>
              </a:rPr>
              <a:t>y</a:t>
            </a:r>
            <a:r>
              <a:rPr dirty="0" baseline="-11904" sz="1050" spc="157">
                <a:solidFill>
                  <a:srgbClr val="0000C8"/>
                </a:solidFill>
                <a:latin typeface="Tahoma"/>
                <a:cs typeface="Tahoma"/>
              </a:rPr>
              <a:t>2</a:t>
            </a:r>
            <a:r>
              <a:rPr dirty="0" sz="1000" spc="105">
                <a:solidFill>
                  <a:srgbClr val="0000C8"/>
                </a:solidFill>
                <a:latin typeface="Cambria"/>
                <a:cs typeface="Cambria"/>
              </a:rPr>
              <a:t>.y</a:t>
            </a:r>
            <a:r>
              <a:rPr dirty="0" baseline="-11904" sz="1050" spc="157">
                <a:solidFill>
                  <a:srgbClr val="0000C8"/>
                </a:solidFill>
                <a:latin typeface="Tahoma"/>
                <a:cs typeface="Tahoma"/>
              </a:rPr>
              <a:t>2</a:t>
            </a:r>
            <a:r>
              <a:rPr dirty="0" sz="1000" spc="105">
                <a:solidFill>
                  <a:srgbClr val="0000C8"/>
                </a:solidFill>
                <a:latin typeface="Cambria"/>
                <a:cs typeface="Cambria"/>
              </a:rPr>
              <a:t>)</a:t>
            </a:r>
            <a:r>
              <a:rPr dirty="0" sz="1000" spc="114">
                <a:solidFill>
                  <a:srgbClr val="0000C8"/>
                </a:solidFill>
                <a:latin typeface="Cambria"/>
                <a:cs typeface="Cambria"/>
              </a:rPr>
              <a:t> </a:t>
            </a:r>
            <a:r>
              <a:rPr dirty="0" sz="1000" spc="20" i="1">
                <a:latin typeface="DejaVu Sans Condensed"/>
                <a:cs typeface="DejaVu Sans Condensed"/>
              </a:rPr>
              <a:t>≡</a:t>
            </a:r>
            <a:endParaRPr sz="1000">
              <a:latin typeface="DejaVu Sans Condensed"/>
              <a:cs typeface="DejaVu Sans Condensed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117703" y="3096123"/>
            <a:ext cx="205104" cy="8953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580"/>
              </a:lnSpc>
            </a:pPr>
            <a:r>
              <a:rPr dirty="0" sz="500" spc="-10">
                <a:solidFill>
                  <a:srgbClr val="FF0000"/>
                </a:solidFill>
                <a:latin typeface="Tahoma"/>
                <a:cs typeface="Tahoma"/>
              </a:rPr>
              <a:t>8</a:t>
            </a:r>
            <a:r>
              <a:rPr dirty="0" sz="500" spc="-20">
                <a:solidFill>
                  <a:srgbClr val="FF0000"/>
                </a:solidFill>
                <a:latin typeface="Tahoma"/>
                <a:cs typeface="Tahoma"/>
              </a:rPr>
              <a:t> </a:t>
            </a:r>
            <a:r>
              <a:rPr dirty="0" sz="500" spc="70">
                <a:solidFill>
                  <a:srgbClr val="FF0000"/>
                </a:solidFill>
                <a:latin typeface="Tahoma"/>
                <a:cs typeface="Tahoma"/>
              </a:rPr>
              <a:t>/</a:t>
            </a:r>
            <a:r>
              <a:rPr dirty="0" sz="500" spc="-15">
                <a:solidFill>
                  <a:srgbClr val="FF0000"/>
                </a:solidFill>
                <a:latin typeface="Tahoma"/>
                <a:cs typeface="Tahoma"/>
              </a:rPr>
              <a:t> </a:t>
            </a:r>
            <a:r>
              <a:rPr dirty="0" sz="500" spc="-10">
                <a:solidFill>
                  <a:srgbClr val="FF0000"/>
                </a:solidFill>
                <a:latin typeface="Tahoma"/>
                <a:cs typeface="Tahoma"/>
              </a:rPr>
              <a:t>18</a:t>
            </a:r>
            <a:endParaRPr sz="500">
              <a:latin typeface="Tahoma"/>
              <a:cs typeface="Tahoma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1909660" y="1402250"/>
            <a:ext cx="3709035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25400">
              <a:lnSpc>
                <a:spcPct val="100000"/>
              </a:lnSpc>
              <a:spcBef>
                <a:spcPts val="95"/>
              </a:spcBef>
            </a:pPr>
            <a:r>
              <a:rPr dirty="0" sz="1000" spc="105">
                <a:solidFill>
                  <a:srgbClr val="0000C8"/>
                </a:solidFill>
                <a:latin typeface="Cambria"/>
                <a:cs typeface="Cambria"/>
              </a:rPr>
              <a:t>(</a:t>
            </a:r>
            <a:r>
              <a:rPr dirty="0" sz="1000" spc="105" i="1">
                <a:solidFill>
                  <a:srgbClr val="0000C8"/>
                </a:solidFill>
                <a:latin typeface="Georgia"/>
                <a:cs typeface="Georgia"/>
              </a:rPr>
              <a:t>λ</a:t>
            </a:r>
            <a:r>
              <a:rPr dirty="0" sz="1000" spc="105">
                <a:solidFill>
                  <a:srgbClr val="0000C8"/>
                </a:solidFill>
                <a:latin typeface="Cambria"/>
                <a:cs typeface="Cambria"/>
              </a:rPr>
              <a:t>x</a:t>
            </a:r>
            <a:r>
              <a:rPr dirty="0" baseline="-11904" sz="1050" spc="157">
                <a:solidFill>
                  <a:srgbClr val="0000C8"/>
                </a:solidFill>
                <a:latin typeface="Tahoma"/>
                <a:cs typeface="Tahoma"/>
              </a:rPr>
              <a:t>1</a:t>
            </a:r>
            <a:r>
              <a:rPr dirty="0" sz="1000" spc="105">
                <a:solidFill>
                  <a:srgbClr val="0000C8"/>
                </a:solidFill>
                <a:latin typeface="Cambria"/>
                <a:cs typeface="Cambria"/>
              </a:rPr>
              <a:t>.</a:t>
            </a:r>
            <a:r>
              <a:rPr dirty="0" sz="1000" spc="105" i="1">
                <a:solidFill>
                  <a:srgbClr val="0000C8"/>
                </a:solidFill>
                <a:latin typeface="Georgia"/>
                <a:cs typeface="Georgia"/>
              </a:rPr>
              <a:t>λ</a:t>
            </a:r>
            <a:r>
              <a:rPr dirty="0" sz="1000" spc="105">
                <a:solidFill>
                  <a:srgbClr val="0000C8"/>
                </a:solidFill>
                <a:latin typeface="Cambria"/>
                <a:cs typeface="Cambria"/>
              </a:rPr>
              <a:t>y</a:t>
            </a:r>
            <a:r>
              <a:rPr dirty="0" baseline="-11904" sz="1050" spc="157">
                <a:solidFill>
                  <a:srgbClr val="0000C8"/>
                </a:solidFill>
                <a:latin typeface="Tahoma"/>
                <a:cs typeface="Tahoma"/>
              </a:rPr>
              <a:t>1</a:t>
            </a:r>
            <a:r>
              <a:rPr dirty="0" sz="1000" spc="105">
                <a:solidFill>
                  <a:srgbClr val="0000C8"/>
                </a:solidFill>
                <a:latin typeface="Cambria"/>
                <a:cs typeface="Cambria"/>
              </a:rPr>
              <a:t>.x</a:t>
            </a:r>
            <a:r>
              <a:rPr dirty="0" baseline="-11904" sz="1050" spc="157">
                <a:solidFill>
                  <a:srgbClr val="0000C8"/>
                </a:solidFill>
                <a:latin typeface="Tahoma"/>
                <a:cs typeface="Tahoma"/>
              </a:rPr>
              <a:t>1</a:t>
            </a:r>
            <a:r>
              <a:rPr dirty="0" sz="1000" spc="105">
                <a:solidFill>
                  <a:srgbClr val="0000C8"/>
                </a:solidFill>
                <a:latin typeface="Cambria"/>
                <a:cs typeface="Cambria"/>
              </a:rPr>
              <a:t>)</a:t>
            </a:r>
            <a:r>
              <a:rPr dirty="0" sz="1000" spc="114">
                <a:solidFill>
                  <a:srgbClr val="0000C8"/>
                </a:solidFill>
                <a:latin typeface="Cambria"/>
                <a:cs typeface="Cambria"/>
              </a:rPr>
              <a:t> </a:t>
            </a:r>
            <a:r>
              <a:rPr dirty="0" sz="1000" spc="105">
                <a:solidFill>
                  <a:srgbClr val="0000C8"/>
                </a:solidFill>
                <a:latin typeface="Cambria"/>
                <a:cs typeface="Cambria"/>
              </a:rPr>
              <a:t>(</a:t>
            </a:r>
            <a:r>
              <a:rPr dirty="0" sz="1000" spc="105" i="1">
                <a:solidFill>
                  <a:srgbClr val="0000C8"/>
                </a:solidFill>
                <a:latin typeface="Georgia"/>
                <a:cs typeface="Georgia"/>
              </a:rPr>
              <a:t>λ</a:t>
            </a:r>
            <a:r>
              <a:rPr dirty="0" sz="1000" spc="105">
                <a:solidFill>
                  <a:srgbClr val="0000C8"/>
                </a:solidFill>
                <a:latin typeface="Cambria"/>
                <a:cs typeface="Cambria"/>
              </a:rPr>
              <a:t>x</a:t>
            </a:r>
            <a:r>
              <a:rPr dirty="0" baseline="-11904" sz="1050" spc="157">
                <a:solidFill>
                  <a:srgbClr val="0000C8"/>
                </a:solidFill>
                <a:latin typeface="Tahoma"/>
                <a:cs typeface="Tahoma"/>
              </a:rPr>
              <a:t>2</a:t>
            </a:r>
            <a:r>
              <a:rPr dirty="0" sz="1000" spc="105">
                <a:solidFill>
                  <a:srgbClr val="0000C8"/>
                </a:solidFill>
                <a:latin typeface="Cambria"/>
                <a:cs typeface="Cambria"/>
              </a:rPr>
              <a:t>.</a:t>
            </a:r>
            <a:r>
              <a:rPr dirty="0" sz="1000" spc="105" i="1">
                <a:solidFill>
                  <a:srgbClr val="0000C8"/>
                </a:solidFill>
                <a:latin typeface="Georgia"/>
                <a:cs typeface="Georgia"/>
              </a:rPr>
              <a:t>λ</a:t>
            </a:r>
            <a:r>
              <a:rPr dirty="0" sz="1000" spc="105">
                <a:solidFill>
                  <a:srgbClr val="0000C8"/>
                </a:solidFill>
                <a:latin typeface="Cambria"/>
                <a:cs typeface="Cambria"/>
              </a:rPr>
              <a:t>y</a:t>
            </a:r>
            <a:r>
              <a:rPr dirty="0" baseline="-11904" sz="1050" spc="157">
                <a:solidFill>
                  <a:srgbClr val="0000C8"/>
                </a:solidFill>
                <a:latin typeface="Tahoma"/>
                <a:cs typeface="Tahoma"/>
              </a:rPr>
              <a:t>2</a:t>
            </a:r>
            <a:r>
              <a:rPr dirty="0" sz="1000" spc="105">
                <a:solidFill>
                  <a:srgbClr val="0000C8"/>
                </a:solidFill>
                <a:latin typeface="Cambria"/>
                <a:cs typeface="Cambria"/>
              </a:rPr>
              <a:t>.y</a:t>
            </a:r>
            <a:r>
              <a:rPr dirty="0" baseline="-11904" sz="1050" spc="157">
                <a:solidFill>
                  <a:srgbClr val="0000C8"/>
                </a:solidFill>
                <a:latin typeface="Tahoma"/>
                <a:cs typeface="Tahoma"/>
              </a:rPr>
              <a:t>2</a:t>
            </a:r>
            <a:r>
              <a:rPr dirty="0" sz="1000" spc="105">
                <a:solidFill>
                  <a:srgbClr val="0000C8"/>
                </a:solidFill>
                <a:latin typeface="Cambria"/>
                <a:cs typeface="Cambria"/>
              </a:rPr>
              <a:t>)</a:t>
            </a:r>
            <a:r>
              <a:rPr dirty="0" sz="1000" spc="114">
                <a:solidFill>
                  <a:srgbClr val="0000C8"/>
                </a:solidFill>
                <a:latin typeface="Cambria"/>
                <a:cs typeface="Cambria"/>
              </a:rPr>
              <a:t> </a:t>
            </a:r>
            <a:r>
              <a:rPr dirty="0" sz="1000" spc="130">
                <a:solidFill>
                  <a:srgbClr val="0000C8"/>
                </a:solidFill>
                <a:latin typeface="Cambria"/>
                <a:cs typeface="Cambria"/>
              </a:rPr>
              <a:t>(</a:t>
            </a:r>
            <a:r>
              <a:rPr dirty="0" sz="1000" spc="130" i="1">
                <a:solidFill>
                  <a:srgbClr val="0000C8"/>
                </a:solidFill>
                <a:latin typeface="Georgia"/>
                <a:cs typeface="Georgia"/>
              </a:rPr>
              <a:t>λ</a:t>
            </a:r>
            <a:r>
              <a:rPr dirty="0" sz="1000" spc="130">
                <a:solidFill>
                  <a:srgbClr val="0000C8"/>
                </a:solidFill>
                <a:latin typeface="Cambria"/>
                <a:cs typeface="Cambria"/>
              </a:rPr>
              <a:t>x.</a:t>
            </a:r>
            <a:r>
              <a:rPr dirty="0" sz="1000" spc="130" i="1">
                <a:solidFill>
                  <a:srgbClr val="0000C8"/>
                </a:solidFill>
                <a:latin typeface="Georgia"/>
                <a:cs typeface="Georgia"/>
              </a:rPr>
              <a:t>λ</a:t>
            </a:r>
            <a:r>
              <a:rPr dirty="0" sz="1000" spc="130">
                <a:solidFill>
                  <a:srgbClr val="0000C8"/>
                </a:solidFill>
                <a:latin typeface="Cambria"/>
                <a:cs typeface="Cambria"/>
              </a:rPr>
              <a:t>y.y)</a:t>
            </a:r>
            <a:r>
              <a:rPr dirty="0" sz="1000" spc="114">
                <a:solidFill>
                  <a:srgbClr val="0000C8"/>
                </a:solidFill>
                <a:latin typeface="Cambria"/>
                <a:cs typeface="Cambria"/>
              </a:rPr>
              <a:t> </a:t>
            </a:r>
            <a:r>
              <a:rPr dirty="0" sz="1000" spc="20" i="1">
                <a:latin typeface="DejaVu Sans Condensed"/>
                <a:cs typeface="DejaVu Sans Condensed"/>
              </a:rPr>
              <a:t>≡</a:t>
            </a:r>
            <a:r>
              <a:rPr dirty="0" sz="1000" spc="50" i="1">
                <a:latin typeface="DejaVu Sans Condensed"/>
                <a:cs typeface="DejaVu Sans Condensed"/>
              </a:rPr>
              <a:t> </a:t>
            </a:r>
            <a:r>
              <a:rPr dirty="0" sz="1000" spc="105">
                <a:solidFill>
                  <a:srgbClr val="0000C8"/>
                </a:solidFill>
                <a:latin typeface="Cambria"/>
                <a:cs typeface="Cambria"/>
              </a:rPr>
              <a:t>(</a:t>
            </a:r>
            <a:r>
              <a:rPr dirty="0" sz="1000" spc="105" i="1">
                <a:solidFill>
                  <a:srgbClr val="0000C8"/>
                </a:solidFill>
                <a:latin typeface="Georgia"/>
                <a:cs typeface="Georgia"/>
              </a:rPr>
              <a:t>λ</a:t>
            </a:r>
            <a:r>
              <a:rPr dirty="0" sz="1000" spc="105">
                <a:solidFill>
                  <a:srgbClr val="0000C8"/>
                </a:solidFill>
                <a:latin typeface="Cambria"/>
                <a:cs typeface="Cambria"/>
              </a:rPr>
              <a:t>x</a:t>
            </a:r>
            <a:r>
              <a:rPr dirty="0" baseline="-11904" sz="1050" spc="157">
                <a:solidFill>
                  <a:srgbClr val="0000C8"/>
                </a:solidFill>
                <a:latin typeface="Tahoma"/>
                <a:cs typeface="Tahoma"/>
              </a:rPr>
              <a:t>2</a:t>
            </a:r>
            <a:r>
              <a:rPr dirty="0" sz="1000" spc="105">
                <a:solidFill>
                  <a:srgbClr val="0000C8"/>
                </a:solidFill>
                <a:latin typeface="Cambria"/>
                <a:cs typeface="Cambria"/>
              </a:rPr>
              <a:t>.</a:t>
            </a:r>
            <a:r>
              <a:rPr dirty="0" sz="1000" spc="105" i="1">
                <a:solidFill>
                  <a:srgbClr val="0000C8"/>
                </a:solidFill>
                <a:latin typeface="Georgia"/>
                <a:cs typeface="Georgia"/>
              </a:rPr>
              <a:t>λ</a:t>
            </a:r>
            <a:r>
              <a:rPr dirty="0" sz="1000" spc="105">
                <a:solidFill>
                  <a:srgbClr val="0000C8"/>
                </a:solidFill>
                <a:latin typeface="Cambria"/>
                <a:cs typeface="Cambria"/>
              </a:rPr>
              <a:t>y</a:t>
            </a:r>
            <a:r>
              <a:rPr dirty="0" baseline="-11904" sz="1050" spc="157">
                <a:solidFill>
                  <a:srgbClr val="0000C8"/>
                </a:solidFill>
                <a:latin typeface="Tahoma"/>
                <a:cs typeface="Tahoma"/>
              </a:rPr>
              <a:t>2</a:t>
            </a:r>
            <a:r>
              <a:rPr dirty="0" sz="1000" spc="105">
                <a:solidFill>
                  <a:srgbClr val="0000C8"/>
                </a:solidFill>
                <a:latin typeface="Cambria"/>
                <a:cs typeface="Cambria"/>
              </a:rPr>
              <a:t>.y</a:t>
            </a:r>
            <a:r>
              <a:rPr dirty="0" baseline="-11904" sz="1050" spc="157">
                <a:solidFill>
                  <a:srgbClr val="0000C8"/>
                </a:solidFill>
                <a:latin typeface="Tahoma"/>
                <a:cs typeface="Tahoma"/>
              </a:rPr>
              <a:t>2</a:t>
            </a:r>
            <a:r>
              <a:rPr dirty="0" sz="1000" spc="105">
                <a:solidFill>
                  <a:srgbClr val="0000C8"/>
                </a:solidFill>
                <a:latin typeface="Cambria"/>
                <a:cs typeface="Cambria"/>
              </a:rPr>
              <a:t>)</a:t>
            </a:r>
            <a:r>
              <a:rPr dirty="0" sz="1000" spc="114">
                <a:solidFill>
                  <a:srgbClr val="0000C8"/>
                </a:solidFill>
                <a:latin typeface="Cambria"/>
                <a:cs typeface="Cambria"/>
              </a:rPr>
              <a:t> </a:t>
            </a:r>
            <a:r>
              <a:rPr dirty="0" sz="1000" spc="20" i="1">
                <a:latin typeface="DejaVu Sans Condensed"/>
                <a:cs typeface="DejaVu Sans Condensed"/>
              </a:rPr>
              <a:t>≡</a:t>
            </a:r>
            <a:r>
              <a:rPr dirty="0" sz="1000" spc="50" i="1">
                <a:latin typeface="DejaVu Sans Condensed"/>
                <a:cs typeface="DejaVu Sans Condensed"/>
              </a:rPr>
              <a:t> </a:t>
            </a:r>
            <a:r>
              <a:rPr dirty="0" sz="1000" spc="-35">
                <a:latin typeface="Tahoma"/>
                <a:cs typeface="Tahoma"/>
              </a:rPr>
              <a:t>False</a:t>
            </a:r>
            <a:endParaRPr sz="1000">
              <a:latin typeface="Tahoma"/>
              <a:cs typeface="Tahoma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694601" y="1554078"/>
            <a:ext cx="4166870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25400">
              <a:lnSpc>
                <a:spcPct val="100000"/>
              </a:lnSpc>
              <a:spcBef>
                <a:spcPts val="95"/>
              </a:spcBef>
            </a:pPr>
            <a:r>
              <a:rPr dirty="0" sz="1000">
                <a:latin typeface="Tahoma"/>
                <a:cs typeface="Tahoma"/>
              </a:rPr>
              <a:t>Or</a:t>
            </a:r>
            <a:r>
              <a:rPr dirty="0" sz="1000" spc="20">
                <a:latin typeface="Tahoma"/>
                <a:cs typeface="Tahoma"/>
              </a:rPr>
              <a:t> </a:t>
            </a:r>
            <a:r>
              <a:rPr dirty="0" sz="1000" spc="-35">
                <a:latin typeface="Tahoma"/>
                <a:cs typeface="Tahoma"/>
              </a:rPr>
              <a:t>True</a:t>
            </a:r>
            <a:r>
              <a:rPr dirty="0" sz="1000" spc="25">
                <a:latin typeface="Tahoma"/>
                <a:cs typeface="Tahoma"/>
              </a:rPr>
              <a:t> </a:t>
            </a:r>
            <a:r>
              <a:rPr dirty="0" sz="1000" spc="-40">
                <a:latin typeface="Tahoma"/>
                <a:cs typeface="Tahoma"/>
              </a:rPr>
              <a:t>False</a:t>
            </a:r>
            <a:r>
              <a:rPr dirty="0" sz="1000" spc="25">
                <a:latin typeface="Tahoma"/>
                <a:cs typeface="Tahoma"/>
              </a:rPr>
              <a:t> </a:t>
            </a:r>
            <a:r>
              <a:rPr dirty="0" sz="1000" spc="20" i="1">
                <a:latin typeface="DejaVu Sans Condensed"/>
                <a:cs typeface="DejaVu Sans Condensed"/>
              </a:rPr>
              <a:t>≡</a:t>
            </a:r>
            <a:r>
              <a:rPr dirty="0" sz="1000" spc="50" i="1">
                <a:latin typeface="DejaVu Sans Condensed"/>
                <a:cs typeface="DejaVu Sans Condensed"/>
              </a:rPr>
              <a:t> </a:t>
            </a:r>
            <a:r>
              <a:rPr dirty="0" sz="1000" spc="105">
                <a:solidFill>
                  <a:srgbClr val="0000C8"/>
                </a:solidFill>
                <a:latin typeface="Cambria"/>
                <a:cs typeface="Cambria"/>
              </a:rPr>
              <a:t>(</a:t>
            </a:r>
            <a:r>
              <a:rPr dirty="0" sz="1000" spc="105" i="1">
                <a:solidFill>
                  <a:srgbClr val="0000C8"/>
                </a:solidFill>
                <a:latin typeface="Georgia"/>
                <a:cs typeface="Georgia"/>
              </a:rPr>
              <a:t>λ</a:t>
            </a:r>
            <a:r>
              <a:rPr dirty="0" sz="1000" spc="105">
                <a:solidFill>
                  <a:srgbClr val="0000C8"/>
                </a:solidFill>
                <a:latin typeface="Cambria"/>
                <a:cs typeface="Cambria"/>
              </a:rPr>
              <a:t>p.</a:t>
            </a:r>
            <a:r>
              <a:rPr dirty="0" sz="1000" spc="105" i="1">
                <a:solidFill>
                  <a:srgbClr val="0000C8"/>
                </a:solidFill>
                <a:latin typeface="Georgia"/>
                <a:cs typeface="Georgia"/>
              </a:rPr>
              <a:t>λ</a:t>
            </a:r>
            <a:r>
              <a:rPr dirty="0" sz="1000" spc="105">
                <a:solidFill>
                  <a:srgbClr val="0000C8"/>
                </a:solidFill>
                <a:latin typeface="Cambria"/>
                <a:cs typeface="Cambria"/>
              </a:rPr>
              <a:t>q.p</a:t>
            </a:r>
            <a:r>
              <a:rPr dirty="0" sz="1000" spc="315">
                <a:solidFill>
                  <a:srgbClr val="0000C8"/>
                </a:solidFill>
                <a:latin typeface="Cambria"/>
                <a:cs typeface="Cambria"/>
              </a:rPr>
              <a:t> </a:t>
            </a:r>
            <a:r>
              <a:rPr dirty="0" sz="1000" spc="130">
                <a:solidFill>
                  <a:srgbClr val="0000C8"/>
                </a:solidFill>
                <a:latin typeface="Cambria"/>
                <a:cs typeface="Cambria"/>
              </a:rPr>
              <a:t>(</a:t>
            </a:r>
            <a:r>
              <a:rPr dirty="0" sz="1000" spc="130" i="1">
                <a:solidFill>
                  <a:srgbClr val="0000C8"/>
                </a:solidFill>
                <a:latin typeface="Georgia"/>
                <a:cs typeface="Georgia"/>
              </a:rPr>
              <a:t>λ</a:t>
            </a:r>
            <a:r>
              <a:rPr dirty="0" sz="1000" spc="130">
                <a:solidFill>
                  <a:srgbClr val="0000C8"/>
                </a:solidFill>
                <a:latin typeface="Cambria"/>
                <a:cs typeface="Cambria"/>
              </a:rPr>
              <a:t>x.</a:t>
            </a:r>
            <a:r>
              <a:rPr dirty="0" sz="1000" spc="130" i="1">
                <a:solidFill>
                  <a:srgbClr val="0000C8"/>
                </a:solidFill>
                <a:latin typeface="Georgia"/>
                <a:cs typeface="Georgia"/>
              </a:rPr>
              <a:t>λ</a:t>
            </a:r>
            <a:r>
              <a:rPr dirty="0" sz="1000" spc="130">
                <a:solidFill>
                  <a:srgbClr val="0000C8"/>
                </a:solidFill>
                <a:latin typeface="Cambria"/>
                <a:cs typeface="Cambria"/>
              </a:rPr>
              <a:t>y.x)</a:t>
            </a:r>
            <a:r>
              <a:rPr dirty="0" sz="1000" spc="310">
                <a:solidFill>
                  <a:srgbClr val="0000C8"/>
                </a:solidFill>
                <a:latin typeface="Cambria"/>
                <a:cs typeface="Cambria"/>
              </a:rPr>
              <a:t> </a:t>
            </a:r>
            <a:r>
              <a:rPr dirty="0" sz="1000" spc="55">
                <a:solidFill>
                  <a:srgbClr val="0000C8"/>
                </a:solidFill>
                <a:latin typeface="Cambria"/>
                <a:cs typeface="Cambria"/>
              </a:rPr>
              <a:t>q)</a:t>
            </a:r>
            <a:r>
              <a:rPr dirty="0" sz="1000" spc="120">
                <a:solidFill>
                  <a:srgbClr val="0000C8"/>
                </a:solidFill>
                <a:latin typeface="Cambria"/>
                <a:cs typeface="Cambria"/>
              </a:rPr>
              <a:t> </a:t>
            </a:r>
            <a:r>
              <a:rPr dirty="0" sz="1000" spc="105">
                <a:solidFill>
                  <a:srgbClr val="0000C8"/>
                </a:solidFill>
                <a:latin typeface="Cambria"/>
                <a:cs typeface="Cambria"/>
              </a:rPr>
              <a:t>(</a:t>
            </a:r>
            <a:r>
              <a:rPr dirty="0" sz="1000" spc="105" i="1">
                <a:solidFill>
                  <a:srgbClr val="0000C8"/>
                </a:solidFill>
                <a:latin typeface="Georgia"/>
                <a:cs typeface="Georgia"/>
              </a:rPr>
              <a:t>λ</a:t>
            </a:r>
            <a:r>
              <a:rPr dirty="0" sz="1000" spc="105">
                <a:solidFill>
                  <a:srgbClr val="0000C8"/>
                </a:solidFill>
                <a:latin typeface="Cambria"/>
                <a:cs typeface="Cambria"/>
              </a:rPr>
              <a:t>x</a:t>
            </a:r>
            <a:r>
              <a:rPr dirty="0" baseline="-11904" sz="1050" spc="157">
                <a:solidFill>
                  <a:srgbClr val="0000C8"/>
                </a:solidFill>
                <a:latin typeface="Tahoma"/>
                <a:cs typeface="Tahoma"/>
              </a:rPr>
              <a:t>1</a:t>
            </a:r>
            <a:r>
              <a:rPr dirty="0" sz="1000" spc="105">
                <a:solidFill>
                  <a:srgbClr val="0000C8"/>
                </a:solidFill>
                <a:latin typeface="Cambria"/>
                <a:cs typeface="Cambria"/>
              </a:rPr>
              <a:t>.</a:t>
            </a:r>
            <a:r>
              <a:rPr dirty="0" sz="1000" spc="105" i="1">
                <a:solidFill>
                  <a:srgbClr val="0000C8"/>
                </a:solidFill>
                <a:latin typeface="Georgia"/>
                <a:cs typeface="Georgia"/>
              </a:rPr>
              <a:t>λ</a:t>
            </a:r>
            <a:r>
              <a:rPr dirty="0" sz="1000" spc="105">
                <a:solidFill>
                  <a:srgbClr val="0000C8"/>
                </a:solidFill>
                <a:latin typeface="Cambria"/>
                <a:cs typeface="Cambria"/>
              </a:rPr>
              <a:t>y</a:t>
            </a:r>
            <a:r>
              <a:rPr dirty="0" baseline="-11904" sz="1050" spc="157">
                <a:solidFill>
                  <a:srgbClr val="0000C8"/>
                </a:solidFill>
                <a:latin typeface="Tahoma"/>
                <a:cs typeface="Tahoma"/>
              </a:rPr>
              <a:t>1</a:t>
            </a:r>
            <a:r>
              <a:rPr dirty="0" sz="1000" spc="105">
                <a:solidFill>
                  <a:srgbClr val="0000C8"/>
                </a:solidFill>
                <a:latin typeface="Cambria"/>
                <a:cs typeface="Cambria"/>
              </a:rPr>
              <a:t>.x</a:t>
            </a:r>
            <a:r>
              <a:rPr dirty="0" baseline="-11904" sz="1050" spc="157">
                <a:solidFill>
                  <a:srgbClr val="0000C8"/>
                </a:solidFill>
                <a:latin typeface="Tahoma"/>
                <a:cs typeface="Tahoma"/>
              </a:rPr>
              <a:t>1</a:t>
            </a:r>
            <a:r>
              <a:rPr dirty="0" sz="1000" spc="105">
                <a:solidFill>
                  <a:srgbClr val="0000C8"/>
                </a:solidFill>
                <a:latin typeface="Cambria"/>
                <a:cs typeface="Cambria"/>
              </a:rPr>
              <a:t>)</a:t>
            </a:r>
            <a:r>
              <a:rPr dirty="0" sz="1000" spc="114">
                <a:solidFill>
                  <a:srgbClr val="0000C8"/>
                </a:solidFill>
                <a:latin typeface="Cambria"/>
                <a:cs typeface="Cambria"/>
              </a:rPr>
              <a:t> </a:t>
            </a:r>
            <a:r>
              <a:rPr dirty="0" sz="1000" spc="105">
                <a:solidFill>
                  <a:srgbClr val="0000C8"/>
                </a:solidFill>
                <a:latin typeface="Cambria"/>
                <a:cs typeface="Cambria"/>
              </a:rPr>
              <a:t>(</a:t>
            </a:r>
            <a:r>
              <a:rPr dirty="0" sz="1000" spc="105" i="1">
                <a:solidFill>
                  <a:srgbClr val="0000C8"/>
                </a:solidFill>
                <a:latin typeface="Georgia"/>
                <a:cs typeface="Georgia"/>
              </a:rPr>
              <a:t>λ</a:t>
            </a:r>
            <a:r>
              <a:rPr dirty="0" sz="1000" spc="105">
                <a:solidFill>
                  <a:srgbClr val="0000C8"/>
                </a:solidFill>
                <a:latin typeface="Cambria"/>
                <a:cs typeface="Cambria"/>
              </a:rPr>
              <a:t>x</a:t>
            </a:r>
            <a:r>
              <a:rPr dirty="0" baseline="-11904" sz="1050" spc="157">
                <a:solidFill>
                  <a:srgbClr val="0000C8"/>
                </a:solidFill>
                <a:latin typeface="Tahoma"/>
                <a:cs typeface="Tahoma"/>
              </a:rPr>
              <a:t>2</a:t>
            </a:r>
            <a:r>
              <a:rPr dirty="0" sz="1000" spc="105">
                <a:solidFill>
                  <a:srgbClr val="0000C8"/>
                </a:solidFill>
                <a:latin typeface="Cambria"/>
                <a:cs typeface="Cambria"/>
              </a:rPr>
              <a:t>.</a:t>
            </a:r>
            <a:r>
              <a:rPr dirty="0" sz="1000" spc="105" i="1">
                <a:solidFill>
                  <a:srgbClr val="0000C8"/>
                </a:solidFill>
                <a:latin typeface="Georgia"/>
                <a:cs typeface="Georgia"/>
              </a:rPr>
              <a:t>λ</a:t>
            </a:r>
            <a:r>
              <a:rPr dirty="0" sz="1000" spc="105">
                <a:solidFill>
                  <a:srgbClr val="0000C8"/>
                </a:solidFill>
                <a:latin typeface="Cambria"/>
                <a:cs typeface="Cambria"/>
              </a:rPr>
              <a:t>y</a:t>
            </a:r>
            <a:r>
              <a:rPr dirty="0" baseline="-11904" sz="1050" spc="157">
                <a:solidFill>
                  <a:srgbClr val="0000C8"/>
                </a:solidFill>
                <a:latin typeface="Tahoma"/>
                <a:cs typeface="Tahoma"/>
              </a:rPr>
              <a:t>2</a:t>
            </a:r>
            <a:r>
              <a:rPr dirty="0" sz="1000" spc="105">
                <a:solidFill>
                  <a:srgbClr val="0000C8"/>
                </a:solidFill>
                <a:latin typeface="Cambria"/>
                <a:cs typeface="Cambria"/>
              </a:rPr>
              <a:t>.y</a:t>
            </a:r>
            <a:r>
              <a:rPr dirty="0" baseline="-11904" sz="1050" spc="157">
                <a:solidFill>
                  <a:srgbClr val="0000C8"/>
                </a:solidFill>
                <a:latin typeface="Tahoma"/>
                <a:cs typeface="Tahoma"/>
              </a:rPr>
              <a:t>2</a:t>
            </a:r>
            <a:r>
              <a:rPr dirty="0" sz="1000" spc="105">
                <a:solidFill>
                  <a:srgbClr val="0000C8"/>
                </a:solidFill>
                <a:latin typeface="Cambria"/>
                <a:cs typeface="Cambria"/>
              </a:rPr>
              <a:t>)</a:t>
            </a:r>
            <a:r>
              <a:rPr dirty="0" sz="1000" spc="120">
                <a:solidFill>
                  <a:srgbClr val="0000C8"/>
                </a:solidFill>
                <a:latin typeface="Cambria"/>
                <a:cs typeface="Cambria"/>
              </a:rPr>
              <a:t> </a:t>
            </a:r>
            <a:r>
              <a:rPr dirty="0" sz="1000" spc="20" i="1">
                <a:latin typeface="DejaVu Sans Condensed"/>
                <a:cs typeface="DejaVu Sans Condensed"/>
              </a:rPr>
              <a:t>≡</a:t>
            </a:r>
            <a:endParaRPr sz="1000">
              <a:latin typeface="DejaVu Sans Condensed"/>
              <a:cs typeface="DejaVu Sans Condensed"/>
            </a:endParaRPr>
          </a:p>
        </p:txBody>
      </p:sp>
    </p:spTree>
  </p:cSld>
  <p:clrMapOvr>
    <a:masterClrMapping/>
  </p:clrMapOvr>
  <p:transition spd="fast">
    <p:cut thruBlk="0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5260" y="864041"/>
            <a:ext cx="464820" cy="76581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5080">
              <a:lnSpc>
                <a:spcPct val="147600"/>
              </a:lnSpc>
              <a:spcBef>
                <a:spcPts val="100"/>
              </a:spcBef>
            </a:pPr>
            <a:r>
              <a:rPr dirty="0" sz="700" spc="5">
                <a:solidFill>
                  <a:srgbClr val="FF7A7A"/>
                </a:solidFill>
                <a:latin typeface="Tahoma"/>
                <a:cs typeface="Tahoma"/>
                <a:hlinkClick r:id="rId2" action="ppaction://hlinksldjump"/>
              </a:rPr>
              <a:t>Decl</a:t>
            </a:r>
            <a:r>
              <a:rPr dirty="0" sz="700" spc="-20">
                <a:solidFill>
                  <a:srgbClr val="FF7A7A"/>
                </a:solidFill>
                <a:latin typeface="Tahoma"/>
                <a:cs typeface="Tahoma"/>
                <a:hlinkClick r:id="rId2" action="ppaction://hlinksldjump"/>
              </a:rPr>
              <a:t>a</a:t>
            </a:r>
            <a:r>
              <a:rPr dirty="0" sz="700">
                <a:solidFill>
                  <a:srgbClr val="FF7A7A"/>
                </a:solidFill>
                <a:latin typeface="Tahoma"/>
                <a:cs typeface="Tahoma"/>
                <a:hlinkClick r:id="rId2" action="ppaction://hlinksldjump"/>
              </a:rPr>
              <a:t>rativa </a:t>
            </a:r>
            <a:r>
              <a:rPr dirty="0" sz="700">
                <a:solidFill>
                  <a:srgbClr val="FF7A7A"/>
                </a:solidFill>
                <a:latin typeface="Tahoma"/>
                <a:cs typeface="Tahoma"/>
              </a:rPr>
              <a:t> </a:t>
            </a:r>
            <a:r>
              <a:rPr dirty="0" sz="700">
                <a:solidFill>
                  <a:srgbClr val="FF7A7A"/>
                </a:solidFill>
                <a:latin typeface="Tahoma"/>
                <a:cs typeface="Tahoma"/>
                <a:hlinkClick r:id="rId3" action="ppaction://hlinksldjump"/>
              </a:rPr>
              <a:t>Funcional</a:t>
            </a:r>
            <a:endParaRPr sz="700">
              <a:latin typeface="Tahoma"/>
              <a:cs typeface="Tahoma"/>
            </a:endParaRPr>
          </a:p>
          <a:p>
            <a:pPr marL="37465" marR="61594">
              <a:lnSpc>
                <a:spcPct val="110700"/>
              </a:lnSpc>
              <a:spcBef>
                <a:spcPts val="25"/>
              </a:spcBef>
            </a:pPr>
            <a:r>
              <a:rPr dirty="0" sz="500" spc="-10">
                <a:solidFill>
                  <a:srgbClr val="997A7A"/>
                </a:solidFill>
                <a:latin typeface="Tahoma"/>
                <a:cs typeface="Tahoma"/>
                <a:hlinkClick r:id="rId4" action="ppaction://hlinksldjump"/>
              </a:rPr>
              <a:t>Intr</a:t>
            </a:r>
            <a:r>
              <a:rPr dirty="0" sz="500" spc="5">
                <a:solidFill>
                  <a:srgbClr val="997A7A"/>
                </a:solidFill>
                <a:latin typeface="Tahoma"/>
                <a:cs typeface="Tahoma"/>
                <a:hlinkClick r:id="rId4" action="ppaction://hlinksldjump"/>
              </a:rPr>
              <a:t>o</a:t>
            </a:r>
            <a:r>
              <a:rPr dirty="0" sz="500">
                <a:solidFill>
                  <a:srgbClr val="997A7A"/>
                </a:solidFill>
                <a:latin typeface="Tahoma"/>
                <a:cs typeface="Tahoma"/>
                <a:hlinkClick r:id="rId4" action="ppaction://hlinksldjump"/>
              </a:rPr>
              <a:t>ducci</a:t>
            </a:r>
            <a:r>
              <a:rPr dirty="0" sz="500" spc="-10">
                <a:solidFill>
                  <a:srgbClr val="997A7A"/>
                </a:solidFill>
                <a:latin typeface="Tahoma"/>
                <a:cs typeface="Tahoma"/>
                <a:hlinkClick r:id="rId4" action="ppaction://hlinksldjump"/>
              </a:rPr>
              <a:t>o</a:t>
            </a:r>
            <a:r>
              <a:rPr dirty="0" sz="500" spc="-5">
                <a:solidFill>
                  <a:srgbClr val="997A7A"/>
                </a:solidFill>
                <a:latin typeface="Tahoma"/>
                <a:cs typeface="Tahoma"/>
                <a:hlinkClick r:id="rId4" action="ppaction://hlinksldjump"/>
              </a:rPr>
              <a:t>n </a:t>
            </a:r>
            <a:r>
              <a:rPr dirty="0" sz="500" spc="-5">
                <a:solidFill>
                  <a:srgbClr val="997A7A"/>
                </a:solidFill>
                <a:latin typeface="Tahoma"/>
                <a:cs typeface="Tahoma"/>
              </a:rPr>
              <a:t> </a:t>
            </a:r>
            <a:r>
              <a:rPr dirty="0" sz="500" spc="-10" i="1">
                <a:solidFill>
                  <a:srgbClr val="997A7A"/>
                </a:solidFill>
                <a:latin typeface="Arial"/>
                <a:cs typeface="Arial"/>
                <a:hlinkClick r:id="rId5" action="ppaction://hlinksldjump"/>
              </a:rPr>
              <a:t>λ</a:t>
            </a:r>
            <a:r>
              <a:rPr dirty="0" sz="500" spc="-10">
                <a:solidFill>
                  <a:srgbClr val="997A7A"/>
                </a:solidFill>
                <a:latin typeface="Tahoma"/>
                <a:cs typeface="Tahoma"/>
                <a:hlinkClick r:id="rId5" action="ppaction://hlinksldjump"/>
              </a:rPr>
              <a:t>-C´alculo </a:t>
            </a:r>
            <a:r>
              <a:rPr dirty="0" sz="500" spc="-5">
                <a:solidFill>
                  <a:srgbClr val="997A7A"/>
                </a:solidFill>
                <a:latin typeface="Tahoma"/>
                <a:cs typeface="Tahoma"/>
              </a:rPr>
              <a:t> </a:t>
            </a:r>
            <a:r>
              <a:rPr dirty="0" sz="500" spc="-5">
                <a:solidFill>
                  <a:srgbClr val="997A7A"/>
                </a:solidFill>
                <a:latin typeface="Tahoma"/>
                <a:cs typeface="Tahoma"/>
                <a:hlinkClick r:id="rId6" action="ppaction://hlinksldjump"/>
              </a:rPr>
              <a:t>Haskell </a:t>
            </a:r>
            <a:r>
              <a:rPr dirty="0" sz="500">
                <a:solidFill>
                  <a:srgbClr val="997A7A"/>
                </a:solidFill>
                <a:latin typeface="Tahoma"/>
                <a:cs typeface="Tahoma"/>
              </a:rPr>
              <a:t> </a:t>
            </a:r>
            <a:r>
              <a:rPr dirty="0" sz="500">
                <a:latin typeface="Tahoma"/>
                <a:cs typeface="Tahoma"/>
                <a:hlinkClick r:id="rId7" action="ppaction://hlinksldjump"/>
              </a:rPr>
              <a:t>Booleanos </a:t>
            </a:r>
            <a:r>
              <a:rPr dirty="0" sz="500" spc="5">
                <a:latin typeface="Tahoma"/>
                <a:cs typeface="Tahoma"/>
              </a:rPr>
              <a:t> </a:t>
            </a:r>
            <a:r>
              <a:rPr dirty="0" sz="500" spc="-10">
                <a:solidFill>
                  <a:srgbClr val="997A7A"/>
                </a:solidFill>
                <a:latin typeface="Tahoma"/>
                <a:cs typeface="Tahoma"/>
                <a:hlinkClick r:id="rId8" action="ppaction://hlinksldjump"/>
              </a:rPr>
              <a:t>Conclusiones</a:t>
            </a:r>
            <a:endParaRPr sz="500">
              <a:latin typeface="Tahoma"/>
              <a:cs typeface="Tahoma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5260" y="1635344"/>
            <a:ext cx="470534" cy="573405"/>
          </a:xfrm>
          <a:prstGeom prst="rect">
            <a:avLst/>
          </a:prstGeom>
        </p:spPr>
        <p:txBody>
          <a:bodyPr wrap="square" lIns="0" tIns="285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225"/>
              </a:spcBef>
            </a:pPr>
            <a:r>
              <a:rPr dirty="0" sz="700" spc="-50">
                <a:solidFill>
                  <a:srgbClr val="FF7A7A"/>
                </a:solidFill>
                <a:latin typeface="Tahoma"/>
                <a:cs typeface="Tahoma"/>
                <a:hlinkClick r:id="rId9" action="ppaction://hlinksldjump"/>
              </a:rPr>
              <a:t>L´ogica</a:t>
            </a:r>
            <a:endParaRPr sz="700">
              <a:latin typeface="Tahoma"/>
              <a:cs typeface="Tahoma"/>
            </a:endParaRPr>
          </a:p>
          <a:p>
            <a:pPr marL="37465" marR="5080">
              <a:lnSpc>
                <a:spcPct val="110700"/>
              </a:lnSpc>
              <a:spcBef>
                <a:spcPts val="25"/>
              </a:spcBef>
            </a:pPr>
            <a:r>
              <a:rPr dirty="0" sz="500" spc="-5">
                <a:solidFill>
                  <a:srgbClr val="997A7A"/>
                </a:solidFill>
                <a:latin typeface="Tahoma"/>
                <a:cs typeface="Tahoma"/>
                <a:hlinkClick r:id="rId10" action="ppaction://hlinksldjump"/>
              </a:rPr>
              <a:t>Introduccion </a:t>
            </a:r>
            <a:r>
              <a:rPr dirty="0" sz="500">
                <a:solidFill>
                  <a:srgbClr val="997A7A"/>
                </a:solidFill>
                <a:latin typeface="Tahoma"/>
                <a:cs typeface="Tahoma"/>
              </a:rPr>
              <a:t> </a:t>
            </a:r>
            <a:r>
              <a:rPr dirty="0" sz="500" spc="30">
                <a:solidFill>
                  <a:srgbClr val="997A7A"/>
                </a:solidFill>
                <a:latin typeface="Tahoma"/>
                <a:cs typeface="Tahoma"/>
                <a:hlinkClick r:id="rId11" action="ppaction://hlinksldjump"/>
              </a:rPr>
              <a:t>C</a:t>
            </a:r>
            <a:r>
              <a:rPr dirty="0" sz="500">
                <a:solidFill>
                  <a:srgbClr val="997A7A"/>
                </a:solidFill>
                <a:latin typeface="Tahoma"/>
                <a:cs typeface="Tahoma"/>
                <a:hlinkClick r:id="rId11" action="ppaction://hlinksldjump"/>
              </a:rPr>
              <a:t>l</a:t>
            </a:r>
            <a:r>
              <a:rPr dirty="0" sz="500" spc="-270">
                <a:solidFill>
                  <a:srgbClr val="997A7A"/>
                </a:solidFill>
                <a:latin typeface="Tahoma"/>
                <a:cs typeface="Tahoma"/>
                <a:hlinkClick r:id="rId11" action="ppaction://hlinksldjump"/>
              </a:rPr>
              <a:t>´</a:t>
            </a:r>
            <a:r>
              <a:rPr dirty="0" sz="500" spc="-10">
                <a:solidFill>
                  <a:srgbClr val="997A7A"/>
                </a:solidFill>
                <a:latin typeface="Tahoma"/>
                <a:cs typeface="Tahoma"/>
                <a:hlinkClick r:id="rId11" action="ppaction://hlinksldjump"/>
              </a:rPr>
              <a:t>ausulas</a:t>
            </a:r>
            <a:r>
              <a:rPr dirty="0" sz="500" spc="20">
                <a:solidFill>
                  <a:srgbClr val="997A7A"/>
                </a:solidFill>
                <a:latin typeface="Tahoma"/>
                <a:cs typeface="Tahoma"/>
                <a:hlinkClick r:id="rId11" action="ppaction://hlinksldjump"/>
              </a:rPr>
              <a:t> </a:t>
            </a:r>
            <a:r>
              <a:rPr dirty="0" sz="500" spc="15">
                <a:solidFill>
                  <a:srgbClr val="997A7A"/>
                </a:solidFill>
                <a:latin typeface="Tahoma"/>
                <a:cs typeface="Tahoma"/>
                <a:hlinkClick r:id="rId11" action="ppaction://hlinksldjump"/>
              </a:rPr>
              <a:t>H</a:t>
            </a:r>
            <a:r>
              <a:rPr dirty="0" sz="500" spc="-5">
                <a:solidFill>
                  <a:srgbClr val="997A7A"/>
                </a:solidFill>
                <a:latin typeface="Tahoma"/>
                <a:cs typeface="Tahoma"/>
                <a:hlinkClick r:id="rId11" action="ppaction://hlinksldjump"/>
              </a:rPr>
              <a:t>o</a:t>
            </a:r>
            <a:r>
              <a:rPr dirty="0" sz="500" spc="-5">
                <a:solidFill>
                  <a:srgbClr val="997A7A"/>
                </a:solidFill>
                <a:latin typeface="Tahoma"/>
                <a:cs typeface="Tahoma"/>
                <a:hlinkClick r:id="rId11" action="ppaction://hlinksldjump"/>
              </a:rPr>
              <a:t>rn </a:t>
            </a:r>
            <a:r>
              <a:rPr dirty="0" sz="500" spc="-5">
                <a:solidFill>
                  <a:srgbClr val="997A7A"/>
                </a:solidFill>
                <a:latin typeface="Tahoma"/>
                <a:cs typeface="Tahoma"/>
              </a:rPr>
              <a:t> </a:t>
            </a:r>
            <a:r>
              <a:rPr dirty="0" sz="500" spc="5">
                <a:solidFill>
                  <a:srgbClr val="997A7A"/>
                </a:solidFill>
                <a:latin typeface="Tahoma"/>
                <a:cs typeface="Tahoma"/>
                <a:hlinkClick r:id="rId12" action="ppaction://hlinksldjump"/>
              </a:rPr>
              <a:t>Prolog</a:t>
            </a:r>
            <a:endParaRPr sz="500">
              <a:latin typeface="Tahoma"/>
              <a:cs typeface="Tahoma"/>
            </a:endParaRPr>
          </a:p>
          <a:p>
            <a:pPr marL="37465">
              <a:lnSpc>
                <a:spcPct val="100000"/>
              </a:lnSpc>
              <a:spcBef>
                <a:spcPts val="65"/>
              </a:spcBef>
            </a:pPr>
            <a:r>
              <a:rPr dirty="0" sz="500" spc="-5">
                <a:solidFill>
                  <a:srgbClr val="997A7A"/>
                </a:solidFill>
                <a:latin typeface="Tahoma"/>
                <a:cs typeface="Tahoma"/>
                <a:hlinkClick r:id="rId13" action="ppaction://hlinksldjump"/>
              </a:rPr>
              <a:t>...</a:t>
            </a:r>
            <a:r>
              <a:rPr dirty="0" sz="500" spc="45">
                <a:solidFill>
                  <a:srgbClr val="997A7A"/>
                </a:solidFill>
                <a:latin typeface="Tahoma"/>
                <a:cs typeface="Tahoma"/>
                <a:hlinkClick r:id="rId13" action="ppaction://hlinksldjump"/>
              </a:rPr>
              <a:t> </a:t>
            </a:r>
            <a:r>
              <a:rPr dirty="0" sz="500" spc="-5">
                <a:solidFill>
                  <a:srgbClr val="997A7A"/>
                </a:solidFill>
                <a:latin typeface="Tahoma"/>
                <a:cs typeface="Tahoma"/>
                <a:hlinkClick r:id="rId13" action="ppaction://hlinksldjump"/>
              </a:rPr>
              <a:t>algo </a:t>
            </a:r>
            <a:r>
              <a:rPr dirty="0" sz="500" spc="-80">
                <a:solidFill>
                  <a:srgbClr val="997A7A"/>
                </a:solidFill>
                <a:latin typeface="Tahoma"/>
                <a:cs typeface="Tahoma"/>
                <a:hlinkClick r:id="rId13" action="ppaction://hlinksldjump"/>
              </a:rPr>
              <a:t>m´as</a:t>
            </a:r>
            <a:endParaRPr sz="500">
              <a:latin typeface="Tahoma"/>
              <a:cs typeface="Tahoma"/>
            </a:endParaRPr>
          </a:p>
          <a:p>
            <a:pPr marL="37465">
              <a:lnSpc>
                <a:spcPct val="100000"/>
              </a:lnSpc>
              <a:spcBef>
                <a:spcPts val="65"/>
              </a:spcBef>
            </a:pPr>
            <a:r>
              <a:rPr dirty="0" sz="500" spc="-5">
                <a:solidFill>
                  <a:srgbClr val="997A7A"/>
                </a:solidFill>
                <a:latin typeface="Tahoma"/>
                <a:cs typeface="Tahoma"/>
                <a:hlinkClick r:id="rId14" action="ppaction://hlinksldjump"/>
              </a:rPr>
              <a:t>...</a:t>
            </a:r>
            <a:r>
              <a:rPr dirty="0" sz="500" spc="45">
                <a:solidFill>
                  <a:srgbClr val="997A7A"/>
                </a:solidFill>
                <a:latin typeface="Tahoma"/>
                <a:cs typeface="Tahoma"/>
                <a:hlinkClick r:id="rId14" action="ppaction://hlinksldjump"/>
              </a:rPr>
              <a:t> </a:t>
            </a:r>
            <a:r>
              <a:rPr dirty="0" sz="500" spc="-5">
                <a:solidFill>
                  <a:srgbClr val="997A7A"/>
                </a:solidFill>
                <a:latin typeface="Tahoma"/>
                <a:cs typeface="Tahoma"/>
                <a:hlinkClick r:id="rId14" action="ppaction://hlinksldjump"/>
              </a:rPr>
              <a:t>mucho </a:t>
            </a:r>
            <a:r>
              <a:rPr dirty="0" sz="500" spc="-80">
                <a:solidFill>
                  <a:srgbClr val="997A7A"/>
                </a:solidFill>
                <a:latin typeface="Tahoma"/>
                <a:cs typeface="Tahoma"/>
                <a:hlinkClick r:id="rId14" action="ppaction://hlinksldjump"/>
              </a:rPr>
              <a:t>m´as</a:t>
            </a:r>
            <a:endParaRPr sz="500">
              <a:latin typeface="Tahoma"/>
              <a:cs typeface="Tahoma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25260" y="2231087"/>
            <a:ext cx="504190" cy="1320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700">
                <a:solidFill>
                  <a:srgbClr val="FF7A7A"/>
                </a:solidFill>
                <a:latin typeface="Tahoma"/>
                <a:cs typeface="Tahoma"/>
                <a:hlinkClick r:id="rId15" action="ppaction://hlinksldjump"/>
              </a:rPr>
              <a:t>HackReason</a:t>
            </a:r>
            <a:endParaRPr sz="700">
              <a:latin typeface="Tahoma"/>
              <a:cs typeface="Tahoma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546328" y="0"/>
            <a:ext cx="0" cy="3240405"/>
          </a:xfrm>
          <a:custGeom>
            <a:avLst/>
            <a:gdLst/>
            <a:ahLst/>
            <a:cxnLst/>
            <a:rect l="l" t="t" r="r" b="b"/>
            <a:pathLst>
              <a:path w="0" h="3240405">
                <a:moveTo>
                  <a:pt x="0" y="3239998"/>
                </a:moveTo>
                <a:lnTo>
                  <a:pt x="0" y="0"/>
                </a:lnTo>
              </a:path>
            </a:pathLst>
          </a:custGeom>
          <a:ln w="12649">
            <a:solidFill>
              <a:srgbClr val="FF7F7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7145" rIns="0" bIns="0" rtlCol="0" vert="horz">
            <a:spAutoFit/>
          </a:bodyPr>
          <a:lstStyle/>
          <a:p>
            <a:pPr marL="196850">
              <a:lnSpc>
                <a:spcPct val="100000"/>
              </a:lnSpc>
              <a:spcBef>
                <a:spcPts val="135"/>
              </a:spcBef>
            </a:pPr>
            <a:r>
              <a:rPr dirty="0" spc="-90"/>
              <a:t>Programaci´on</a:t>
            </a:r>
            <a:r>
              <a:rPr dirty="0" spc="30"/>
              <a:t> </a:t>
            </a:r>
            <a:r>
              <a:rPr dirty="0" spc="-40"/>
              <a:t>Funcional:</a:t>
            </a:r>
            <a:r>
              <a:rPr dirty="0" spc="185"/>
              <a:t> </a:t>
            </a:r>
            <a:r>
              <a:rPr dirty="0" spc="-40"/>
              <a:t>Booleanos</a:t>
            </a:r>
            <a:r>
              <a:rPr dirty="0" spc="30"/>
              <a:t> </a:t>
            </a:r>
            <a:r>
              <a:rPr dirty="0" spc="-90"/>
              <a:t>en</a:t>
            </a:r>
            <a:r>
              <a:rPr dirty="0" spc="30"/>
              <a:t> </a:t>
            </a:r>
            <a:r>
              <a:rPr dirty="0" spc="-125"/>
              <a:t>c´alculo</a:t>
            </a:r>
            <a:r>
              <a:rPr dirty="0" spc="30"/>
              <a:t> </a:t>
            </a:r>
            <a:r>
              <a:rPr dirty="0" spc="-45"/>
              <a:t>lambda</a:t>
            </a:r>
            <a:r>
              <a:rPr dirty="0" spc="30"/>
              <a:t> </a:t>
            </a:r>
            <a:r>
              <a:rPr dirty="0" spc="-20"/>
              <a:t>(cont.)</a:t>
            </a:r>
          </a:p>
        </p:txBody>
      </p:sp>
      <p:sp>
        <p:nvSpPr>
          <p:cNvPr id="7" name="object 7"/>
          <p:cNvSpPr txBox="1"/>
          <p:nvPr/>
        </p:nvSpPr>
        <p:spPr>
          <a:xfrm>
            <a:off x="833831" y="448848"/>
            <a:ext cx="3439795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39065" indent="-127000">
              <a:lnSpc>
                <a:spcPct val="100000"/>
              </a:lnSpc>
              <a:spcBef>
                <a:spcPts val="95"/>
              </a:spcBef>
              <a:buClr>
                <a:srgbClr val="FF0000"/>
              </a:buClr>
              <a:buFont typeface="DejaVu Sans Condensed"/>
              <a:buChar char="•"/>
              <a:tabLst>
                <a:tab pos="139700" algn="l"/>
              </a:tabLst>
            </a:pPr>
            <a:r>
              <a:rPr dirty="0" sz="1000" spc="-40">
                <a:latin typeface="Tahoma"/>
                <a:cs typeface="Tahoma"/>
              </a:rPr>
              <a:t>Luego,</a:t>
            </a:r>
            <a:r>
              <a:rPr dirty="0" sz="1000" spc="20">
                <a:latin typeface="Tahoma"/>
                <a:cs typeface="Tahoma"/>
              </a:rPr>
              <a:t> </a:t>
            </a:r>
            <a:r>
              <a:rPr dirty="0" sz="1000" spc="-50">
                <a:latin typeface="Tahoma"/>
                <a:cs typeface="Tahoma"/>
              </a:rPr>
              <a:t>basadas</a:t>
            </a:r>
            <a:r>
              <a:rPr dirty="0" sz="1000" spc="20">
                <a:latin typeface="Tahoma"/>
                <a:cs typeface="Tahoma"/>
              </a:rPr>
              <a:t> </a:t>
            </a:r>
            <a:r>
              <a:rPr dirty="0" sz="1000" spc="-65">
                <a:latin typeface="Tahoma"/>
                <a:cs typeface="Tahoma"/>
              </a:rPr>
              <a:t>en</a:t>
            </a:r>
            <a:r>
              <a:rPr dirty="0" sz="1000" spc="20">
                <a:latin typeface="Tahoma"/>
                <a:cs typeface="Tahoma"/>
              </a:rPr>
              <a:t> </a:t>
            </a:r>
            <a:r>
              <a:rPr dirty="0" sz="1000" spc="-50">
                <a:latin typeface="Tahoma"/>
                <a:cs typeface="Tahoma"/>
              </a:rPr>
              <a:t>estas</a:t>
            </a:r>
            <a:r>
              <a:rPr dirty="0" sz="1000" spc="15">
                <a:latin typeface="Tahoma"/>
                <a:cs typeface="Tahoma"/>
              </a:rPr>
              <a:t> </a:t>
            </a:r>
            <a:r>
              <a:rPr dirty="0" sz="1000" spc="-55">
                <a:latin typeface="Tahoma"/>
                <a:cs typeface="Tahoma"/>
              </a:rPr>
              <a:t>expresiones</a:t>
            </a:r>
            <a:r>
              <a:rPr dirty="0" sz="1000" spc="25">
                <a:latin typeface="Tahoma"/>
                <a:cs typeface="Tahoma"/>
              </a:rPr>
              <a:t> </a:t>
            </a:r>
            <a:r>
              <a:rPr dirty="0" sz="1000" spc="-40">
                <a:latin typeface="Tahoma"/>
                <a:cs typeface="Tahoma"/>
              </a:rPr>
              <a:t>definimos</a:t>
            </a:r>
            <a:r>
              <a:rPr dirty="0" sz="1000" spc="20">
                <a:latin typeface="Tahoma"/>
                <a:cs typeface="Tahoma"/>
              </a:rPr>
              <a:t> </a:t>
            </a:r>
            <a:r>
              <a:rPr dirty="0" sz="1000" spc="-15">
                <a:latin typeface="Tahoma"/>
                <a:cs typeface="Tahoma"/>
              </a:rPr>
              <a:t>And,</a:t>
            </a:r>
            <a:r>
              <a:rPr dirty="0" sz="1000" spc="20">
                <a:latin typeface="Tahoma"/>
                <a:cs typeface="Tahoma"/>
              </a:rPr>
              <a:t> </a:t>
            </a:r>
            <a:r>
              <a:rPr dirty="0" sz="1000">
                <a:latin typeface="Tahoma"/>
                <a:cs typeface="Tahoma"/>
              </a:rPr>
              <a:t>Or</a:t>
            </a:r>
            <a:r>
              <a:rPr dirty="0" sz="1000" spc="20">
                <a:latin typeface="Tahoma"/>
                <a:cs typeface="Tahoma"/>
              </a:rPr>
              <a:t> </a:t>
            </a:r>
            <a:r>
              <a:rPr dirty="0" sz="1000" spc="-40">
                <a:latin typeface="Tahoma"/>
                <a:cs typeface="Tahoma"/>
              </a:rPr>
              <a:t>y</a:t>
            </a:r>
            <a:r>
              <a:rPr dirty="0" sz="1000" spc="15">
                <a:latin typeface="Tahoma"/>
                <a:cs typeface="Tahoma"/>
              </a:rPr>
              <a:t> </a:t>
            </a:r>
            <a:r>
              <a:rPr dirty="0" sz="1000" spc="-15">
                <a:latin typeface="Tahoma"/>
                <a:cs typeface="Tahoma"/>
              </a:rPr>
              <a:t>Not:</a:t>
            </a:r>
            <a:endParaRPr sz="1000">
              <a:latin typeface="Tahoma"/>
              <a:cs typeface="Tahoma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1036269" y="592383"/>
            <a:ext cx="1778000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09855" indent="-97790">
              <a:lnSpc>
                <a:spcPct val="100000"/>
              </a:lnSpc>
              <a:spcBef>
                <a:spcPts val="95"/>
              </a:spcBef>
              <a:buClr>
                <a:srgbClr val="FF0000"/>
              </a:buClr>
              <a:buFont typeface="DejaVu Serif Condensed"/>
              <a:buChar char="•"/>
              <a:tabLst>
                <a:tab pos="110489" algn="l"/>
                <a:tab pos="503555" algn="l"/>
                <a:tab pos="1666239" algn="l"/>
              </a:tabLst>
            </a:pPr>
            <a:r>
              <a:rPr dirty="0" sz="900" spc="-10">
                <a:latin typeface="Tahoma"/>
                <a:cs typeface="Tahoma"/>
              </a:rPr>
              <a:t>And:</a:t>
            </a:r>
            <a:r>
              <a:rPr dirty="0" sz="900">
                <a:latin typeface="Tahoma"/>
                <a:cs typeface="Tahoma"/>
              </a:rPr>
              <a:t>	</a:t>
            </a:r>
            <a:r>
              <a:rPr dirty="0" sz="1000" spc="90" i="1">
                <a:solidFill>
                  <a:srgbClr val="0000C8"/>
                </a:solidFill>
                <a:latin typeface="Georgia"/>
                <a:cs typeface="Georgia"/>
              </a:rPr>
              <a:t>λ</a:t>
            </a:r>
            <a:r>
              <a:rPr dirty="0" sz="1000" spc="140">
                <a:solidFill>
                  <a:srgbClr val="0000C8"/>
                </a:solidFill>
                <a:latin typeface="Cambria"/>
                <a:cs typeface="Cambria"/>
              </a:rPr>
              <a:t>p.</a:t>
            </a:r>
            <a:r>
              <a:rPr dirty="0" sz="1000" spc="90" i="1">
                <a:solidFill>
                  <a:srgbClr val="0000C8"/>
                </a:solidFill>
                <a:latin typeface="Georgia"/>
                <a:cs typeface="Georgia"/>
              </a:rPr>
              <a:t>λ</a:t>
            </a:r>
            <a:r>
              <a:rPr dirty="0" sz="1000" spc="85">
                <a:solidFill>
                  <a:srgbClr val="0000C8"/>
                </a:solidFill>
                <a:latin typeface="Cambria"/>
                <a:cs typeface="Cambria"/>
              </a:rPr>
              <a:t>q.p</a:t>
            </a:r>
            <a:r>
              <a:rPr dirty="0" sz="1000">
                <a:solidFill>
                  <a:srgbClr val="0000C8"/>
                </a:solidFill>
                <a:latin typeface="Cambria"/>
                <a:cs typeface="Cambria"/>
              </a:rPr>
              <a:t> </a:t>
            </a:r>
            <a:r>
              <a:rPr dirty="0" sz="1000" spc="80">
                <a:solidFill>
                  <a:srgbClr val="0000C8"/>
                </a:solidFill>
                <a:latin typeface="Cambria"/>
                <a:cs typeface="Cambria"/>
              </a:rPr>
              <a:t> </a:t>
            </a:r>
            <a:r>
              <a:rPr dirty="0" sz="1000" spc="-25">
                <a:solidFill>
                  <a:srgbClr val="0000C8"/>
                </a:solidFill>
                <a:latin typeface="Cambria"/>
                <a:cs typeface="Cambria"/>
              </a:rPr>
              <a:t>q</a:t>
            </a:r>
            <a:r>
              <a:rPr dirty="0" sz="1000">
                <a:solidFill>
                  <a:srgbClr val="0000C8"/>
                </a:solidFill>
                <a:latin typeface="Cambria"/>
                <a:cs typeface="Cambria"/>
              </a:rPr>
              <a:t> </a:t>
            </a:r>
            <a:r>
              <a:rPr dirty="0" sz="1000" spc="80">
                <a:solidFill>
                  <a:srgbClr val="0000C8"/>
                </a:solidFill>
                <a:latin typeface="Cambria"/>
                <a:cs typeface="Cambria"/>
              </a:rPr>
              <a:t> </a:t>
            </a:r>
            <a:r>
              <a:rPr dirty="0" sz="1000" spc="125">
                <a:solidFill>
                  <a:srgbClr val="0000C8"/>
                </a:solidFill>
                <a:latin typeface="Cambria"/>
                <a:cs typeface="Cambria"/>
              </a:rPr>
              <a:t>false</a:t>
            </a:r>
            <a:r>
              <a:rPr dirty="0" sz="1000">
                <a:solidFill>
                  <a:srgbClr val="0000C8"/>
                </a:solidFill>
                <a:latin typeface="Cambria"/>
                <a:cs typeface="Cambria"/>
              </a:rPr>
              <a:t>	</a:t>
            </a:r>
            <a:r>
              <a:rPr dirty="0" sz="1000" spc="20" i="1">
                <a:latin typeface="DejaVu Sans Condensed"/>
                <a:cs typeface="DejaVu Sans Condensed"/>
              </a:rPr>
              <a:t>≡</a:t>
            </a:r>
            <a:endParaRPr sz="1000">
              <a:latin typeface="DejaVu Sans Condensed"/>
              <a:cs typeface="DejaVu Sans Condensed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3279978" y="592383"/>
            <a:ext cx="1317625" cy="32956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ts val="1200"/>
              </a:lnSpc>
              <a:spcBef>
                <a:spcPts val="95"/>
              </a:spcBef>
            </a:pPr>
            <a:r>
              <a:rPr dirty="0" sz="1000" spc="100" i="1">
                <a:solidFill>
                  <a:srgbClr val="0000C8"/>
                </a:solidFill>
                <a:latin typeface="Georgia"/>
                <a:cs typeface="Georgia"/>
              </a:rPr>
              <a:t>λ</a:t>
            </a:r>
            <a:r>
              <a:rPr dirty="0" sz="1000" spc="100">
                <a:solidFill>
                  <a:srgbClr val="0000C8"/>
                </a:solidFill>
                <a:latin typeface="Cambria"/>
                <a:cs typeface="Cambria"/>
              </a:rPr>
              <a:t>p.</a:t>
            </a:r>
            <a:r>
              <a:rPr dirty="0" sz="1000" spc="100" i="1">
                <a:solidFill>
                  <a:srgbClr val="0000C8"/>
                </a:solidFill>
                <a:latin typeface="Georgia"/>
                <a:cs typeface="Georgia"/>
              </a:rPr>
              <a:t>λ</a:t>
            </a:r>
            <a:r>
              <a:rPr dirty="0" sz="1000" spc="100">
                <a:solidFill>
                  <a:srgbClr val="0000C8"/>
                </a:solidFill>
                <a:latin typeface="Cambria"/>
                <a:cs typeface="Cambria"/>
              </a:rPr>
              <a:t>q.p</a:t>
            </a:r>
            <a:r>
              <a:rPr dirty="0" sz="1000" spc="265">
                <a:solidFill>
                  <a:srgbClr val="0000C8"/>
                </a:solidFill>
                <a:latin typeface="Cambria"/>
                <a:cs typeface="Cambria"/>
              </a:rPr>
              <a:t> </a:t>
            </a:r>
            <a:r>
              <a:rPr dirty="0" sz="1000" spc="-25">
                <a:solidFill>
                  <a:srgbClr val="0000C8"/>
                </a:solidFill>
                <a:latin typeface="Cambria"/>
                <a:cs typeface="Cambria"/>
              </a:rPr>
              <a:t>q</a:t>
            </a:r>
            <a:r>
              <a:rPr dirty="0" sz="1000" spc="270">
                <a:solidFill>
                  <a:srgbClr val="0000C8"/>
                </a:solidFill>
                <a:latin typeface="Cambria"/>
                <a:cs typeface="Cambria"/>
              </a:rPr>
              <a:t> </a:t>
            </a:r>
            <a:r>
              <a:rPr dirty="0" sz="1000" spc="130">
                <a:solidFill>
                  <a:srgbClr val="0000C8"/>
                </a:solidFill>
                <a:latin typeface="Cambria"/>
                <a:cs typeface="Cambria"/>
              </a:rPr>
              <a:t>(</a:t>
            </a:r>
            <a:r>
              <a:rPr dirty="0" sz="1000" spc="130" i="1">
                <a:solidFill>
                  <a:srgbClr val="0000C8"/>
                </a:solidFill>
                <a:latin typeface="Georgia"/>
                <a:cs typeface="Georgia"/>
              </a:rPr>
              <a:t>λ</a:t>
            </a:r>
            <a:r>
              <a:rPr dirty="0" sz="1000" spc="130">
                <a:solidFill>
                  <a:srgbClr val="0000C8"/>
                </a:solidFill>
                <a:latin typeface="Cambria"/>
                <a:cs typeface="Cambria"/>
              </a:rPr>
              <a:t>x.</a:t>
            </a:r>
            <a:r>
              <a:rPr dirty="0" sz="1000" spc="130" i="1">
                <a:solidFill>
                  <a:srgbClr val="0000C8"/>
                </a:solidFill>
                <a:latin typeface="Georgia"/>
                <a:cs typeface="Georgia"/>
              </a:rPr>
              <a:t>λ</a:t>
            </a:r>
            <a:r>
              <a:rPr dirty="0" sz="1000" spc="130">
                <a:solidFill>
                  <a:srgbClr val="0000C8"/>
                </a:solidFill>
                <a:latin typeface="Cambria"/>
                <a:cs typeface="Cambria"/>
              </a:rPr>
              <a:t>y.y)</a:t>
            </a:r>
            <a:endParaRPr sz="1000">
              <a:latin typeface="Cambria"/>
              <a:cs typeface="Cambria"/>
            </a:endParaRPr>
          </a:p>
          <a:p>
            <a:pPr marL="12700">
              <a:lnSpc>
                <a:spcPts val="1200"/>
              </a:lnSpc>
            </a:pPr>
            <a:r>
              <a:rPr dirty="0" sz="1000" spc="100" i="1">
                <a:solidFill>
                  <a:srgbClr val="0000C8"/>
                </a:solidFill>
                <a:latin typeface="Georgia"/>
                <a:cs typeface="Georgia"/>
              </a:rPr>
              <a:t>λ</a:t>
            </a:r>
            <a:r>
              <a:rPr dirty="0" sz="1000" spc="100">
                <a:solidFill>
                  <a:srgbClr val="0000C8"/>
                </a:solidFill>
                <a:latin typeface="Cambria"/>
                <a:cs typeface="Cambria"/>
              </a:rPr>
              <a:t>p.</a:t>
            </a:r>
            <a:r>
              <a:rPr dirty="0" sz="1000" spc="100" i="1">
                <a:solidFill>
                  <a:srgbClr val="0000C8"/>
                </a:solidFill>
                <a:latin typeface="Georgia"/>
                <a:cs typeface="Georgia"/>
              </a:rPr>
              <a:t>λ</a:t>
            </a:r>
            <a:r>
              <a:rPr dirty="0" sz="1000" spc="100">
                <a:solidFill>
                  <a:srgbClr val="0000C8"/>
                </a:solidFill>
                <a:latin typeface="Cambria"/>
                <a:cs typeface="Cambria"/>
              </a:rPr>
              <a:t>q.p</a:t>
            </a:r>
            <a:r>
              <a:rPr dirty="0" sz="1000" spc="280">
                <a:solidFill>
                  <a:srgbClr val="0000C8"/>
                </a:solidFill>
                <a:latin typeface="Cambria"/>
                <a:cs typeface="Cambria"/>
              </a:rPr>
              <a:t> </a:t>
            </a:r>
            <a:r>
              <a:rPr dirty="0" sz="1000" spc="130">
                <a:solidFill>
                  <a:srgbClr val="0000C8"/>
                </a:solidFill>
                <a:latin typeface="Cambria"/>
                <a:cs typeface="Cambria"/>
              </a:rPr>
              <a:t>(</a:t>
            </a:r>
            <a:r>
              <a:rPr dirty="0" sz="1000" spc="130" i="1">
                <a:solidFill>
                  <a:srgbClr val="0000C8"/>
                </a:solidFill>
                <a:latin typeface="Georgia"/>
                <a:cs typeface="Georgia"/>
              </a:rPr>
              <a:t>λ</a:t>
            </a:r>
            <a:r>
              <a:rPr dirty="0" sz="1000" spc="130">
                <a:solidFill>
                  <a:srgbClr val="0000C8"/>
                </a:solidFill>
                <a:latin typeface="Cambria"/>
                <a:cs typeface="Cambria"/>
              </a:rPr>
              <a:t>x.</a:t>
            </a:r>
            <a:r>
              <a:rPr dirty="0" sz="1000" spc="130" i="1">
                <a:solidFill>
                  <a:srgbClr val="0000C8"/>
                </a:solidFill>
                <a:latin typeface="Georgia"/>
                <a:cs typeface="Georgia"/>
              </a:rPr>
              <a:t>λ</a:t>
            </a:r>
            <a:r>
              <a:rPr dirty="0" sz="1000" spc="130">
                <a:solidFill>
                  <a:srgbClr val="0000C8"/>
                </a:solidFill>
                <a:latin typeface="Cambria"/>
                <a:cs typeface="Cambria"/>
              </a:rPr>
              <a:t>y.x)</a:t>
            </a:r>
            <a:r>
              <a:rPr dirty="0" sz="1000" spc="280">
                <a:solidFill>
                  <a:srgbClr val="0000C8"/>
                </a:solidFill>
                <a:latin typeface="Cambria"/>
                <a:cs typeface="Cambria"/>
              </a:rPr>
              <a:t> </a:t>
            </a:r>
            <a:r>
              <a:rPr dirty="0" sz="1000" spc="-25">
                <a:solidFill>
                  <a:srgbClr val="0000C8"/>
                </a:solidFill>
                <a:latin typeface="Cambria"/>
                <a:cs typeface="Cambria"/>
              </a:rPr>
              <a:t>q</a:t>
            </a:r>
            <a:endParaRPr sz="1000">
              <a:latin typeface="Cambria"/>
              <a:cs typeface="Cambria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1036269" y="896040"/>
            <a:ext cx="365125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18110" indent="-106045">
              <a:lnSpc>
                <a:spcPct val="100000"/>
              </a:lnSpc>
              <a:spcBef>
                <a:spcPts val="95"/>
              </a:spcBef>
              <a:buClr>
                <a:srgbClr val="FF0000"/>
              </a:buClr>
              <a:buFont typeface="DejaVu Sans Condensed"/>
              <a:buChar char="•"/>
              <a:tabLst>
                <a:tab pos="118745" algn="l"/>
              </a:tabLst>
            </a:pPr>
            <a:r>
              <a:rPr dirty="0" sz="1000" spc="-15">
                <a:latin typeface="Tahoma"/>
                <a:cs typeface="Tahoma"/>
              </a:rPr>
              <a:t>Not:</a:t>
            </a:r>
            <a:endParaRPr sz="1000">
              <a:latin typeface="Tahoma"/>
              <a:cs typeface="Tahoma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1036269" y="744212"/>
            <a:ext cx="3561079" cy="32956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18110" indent="-106045">
              <a:lnSpc>
                <a:spcPts val="1200"/>
              </a:lnSpc>
              <a:spcBef>
                <a:spcPts val="95"/>
              </a:spcBef>
              <a:buClr>
                <a:srgbClr val="FF0000"/>
              </a:buClr>
              <a:buFont typeface="DejaVu Sans Condensed"/>
              <a:buChar char="•"/>
              <a:tabLst>
                <a:tab pos="118745" algn="l"/>
                <a:tab pos="503555" algn="l"/>
                <a:tab pos="1666239" algn="l"/>
              </a:tabLst>
            </a:pPr>
            <a:r>
              <a:rPr dirty="0" sz="1000" spc="-25">
                <a:latin typeface="Tahoma"/>
                <a:cs typeface="Tahoma"/>
              </a:rPr>
              <a:t>Or:	</a:t>
            </a:r>
            <a:r>
              <a:rPr dirty="0" sz="1000" spc="100" i="1">
                <a:solidFill>
                  <a:srgbClr val="0000C8"/>
                </a:solidFill>
                <a:latin typeface="Georgia"/>
                <a:cs typeface="Georgia"/>
              </a:rPr>
              <a:t>λ</a:t>
            </a:r>
            <a:r>
              <a:rPr dirty="0" sz="1000" spc="100">
                <a:solidFill>
                  <a:srgbClr val="0000C8"/>
                </a:solidFill>
                <a:latin typeface="Cambria"/>
                <a:cs typeface="Cambria"/>
              </a:rPr>
              <a:t>p.</a:t>
            </a:r>
            <a:r>
              <a:rPr dirty="0" sz="1000" spc="100" i="1">
                <a:solidFill>
                  <a:srgbClr val="0000C8"/>
                </a:solidFill>
                <a:latin typeface="Georgia"/>
                <a:cs typeface="Georgia"/>
              </a:rPr>
              <a:t>λ</a:t>
            </a:r>
            <a:r>
              <a:rPr dirty="0" sz="1000" spc="100">
                <a:solidFill>
                  <a:srgbClr val="0000C8"/>
                </a:solidFill>
                <a:latin typeface="Cambria"/>
                <a:cs typeface="Cambria"/>
              </a:rPr>
              <a:t>q.p</a:t>
            </a:r>
            <a:r>
              <a:rPr dirty="0" sz="1000" spc="310">
                <a:solidFill>
                  <a:srgbClr val="0000C8"/>
                </a:solidFill>
                <a:latin typeface="Cambria"/>
                <a:cs typeface="Cambria"/>
              </a:rPr>
              <a:t> </a:t>
            </a:r>
            <a:r>
              <a:rPr dirty="0" sz="1000" spc="75">
                <a:solidFill>
                  <a:srgbClr val="0000C8"/>
                </a:solidFill>
                <a:latin typeface="Cambria"/>
                <a:cs typeface="Cambria"/>
              </a:rPr>
              <a:t>true</a:t>
            </a:r>
            <a:r>
              <a:rPr dirty="0" sz="1000" spc="310">
                <a:solidFill>
                  <a:srgbClr val="0000C8"/>
                </a:solidFill>
                <a:latin typeface="Cambria"/>
                <a:cs typeface="Cambria"/>
              </a:rPr>
              <a:t> </a:t>
            </a:r>
            <a:r>
              <a:rPr dirty="0" sz="1000" spc="-25">
                <a:solidFill>
                  <a:srgbClr val="0000C8"/>
                </a:solidFill>
                <a:latin typeface="Cambria"/>
                <a:cs typeface="Cambria"/>
              </a:rPr>
              <a:t>q	</a:t>
            </a:r>
            <a:r>
              <a:rPr dirty="0" sz="1000" spc="20" i="1">
                <a:latin typeface="DejaVu Sans Condensed"/>
                <a:cs typeface="DejaVu Sans Condensed"/>
              </a:rPr>
              <a:t>≡</a:t>
            </a:r>
            <a:endParaRPr sz="1000">
              <a:latin typeface="DejaVu Sans Condensed"/>
              <a:cs typeface="DejaVu Sans Condensed"/>
            </a:endParaRPr>
          </a:p>
          <a:p>
            <a:pPr marL="503555">
              <a:lnSpc>
                <a:spcPts val="1200"/>
              </a:lnSpc>
              <a:tabLst>
                <a:tab pos="1666239" algn="l"/>
                <a:tab pos="1916430" algn="l"/>
              </a:tabLst>
            </a:pPr>
            <a:r>
              <a:rPr dirty="0" sz="1000" spc="85" i="1">
                <a:solidFill>
                  <a:srgbClr val="0000C8"/>
                </a:solidFill>
                <a:latin typeface="Georgia"/>
                <a:cs typeface="Georgia"/>
              </a:rPr>
              <a:t>λ</a:t>
            </a:r>
            <a:r>
              <a:rPr dirty="0" sz="1000" spc="85">
                <a:solidFill>
                  <a:srgbClr val="0000C8"/>
                </a:solidFill>
                <a:latin typeface="Cambria"/>
                <a:cs typeface="Cambria"/>
              </a:rPr>
              <a:t>p.p</a:t>
            </a:r>
            <a:r>
              <a:rPr dirty="0" sz="1000" spc="300">
                <a:solidFill>
                  <a:srgbClr val="0000C8"/>
                </a:solidFill>
                <a:latin typeface="Cambria"/>
                <a:cs typeface="Cambria"/>
              </a:rPr>
              <a:t> </a:t>
            </a:r>
            <a:r>
              <a:rPr dirty="0" sz="1000" spc="125">
                <a:solidFill>
                  <a:srgbClr val="0000C8"/>
                </a:solidFill>
                <a:latin typeface="Cambria"/>
                <a:cs typeface="Cambria"/>
              </a:rPr>
              <a:t>false</a:t>
            </a:r>
            <a:r>
              <a:rPr dirty="0" sz="1000" spc="305">
                <a:solidFill>
                  <a:srgbClr val="0000C8"/>
                </a:solidFill>
                <a:latin typeface="Cambria"/>
                <a:cs typeface="Cambria"/>
              </a:rPr>
              <a:t> </a:t>
            </a:r>
            <a:r>
              <a:rPr dirty="0" sz="1000" spc="75">
                <a:solidFill>
                  <a:srgbClr val="0000C8"/>
                </a:solidFill>
                <a:latin typeface="Cambria"/>
                <a:cs typeface="Cambria"/>
              </a:rPr>
              <a:t>true	</a:t>
            </a:r>
            <a:r>
              <a:rPr dirty="0" sz="1000" spc="20" i="1">
                <a:latin typeface="DejaVu Sans Condensed"/>
                <a:cs typeface="DejaVu Sans Condensed"/>
              </a:rPr>
              <a:t>≡	</a:t>
            </a:r>
            <a:r>
              <a:rPr dirty="0" sz="1000" spc="85" i="1">
                <a:solidFill>
                  <a:srgbClr val="0000C8"/>
                </a:solidFill>
                <a:latin typeface="Georgia"/>
                <a:cs typeface="Georgia"/>
              </a:rPr>
              <a:t>λ</a:t>
            </a:r>
            <a:r>
              <a:rPr dirty="0" sz="1000" spc="85">
                <a:solidFill>
                  <a:srgbClr val="0000C8"/>
                </a:solidFill>
                <a:latin typeface="Cambria"/>
                <a:cs typeface="Cambria"/>
              </a:rPr>
              <a:t>p.p</a:t>
            </a:r>
            <a:r>
              <a:rPr dirty="0" sz="1000" spc="275">
                <a:solidFill>
                  <a:srgbClr val="0000C8"/>
                </a:solidFill>
                <a:latin typeface="Cambria"/>
                <a:cs typeface="Cambria"/>
              </a:rPr>
              <a:t> </a:t>
            </a:r>
            <a:r>
              <a:rPr dirty="0" sz="1000" spc="130">
                <a:solidFill>
                  <a:srgbClr val="0000C8"/>
                </a:solidFill>
                <a:latin typeface="Cambria"/>
                <a:cs typeface="Cambria"/>
              </a:rPr>
              <a:t>(</a:t>
            </a:r>
            <a:r>
              <a:rPr dirty="0" sz="1000" spc="130" i="1">
                <a:solidFill>
                  <a:srgbClr val="0000C8"/>
                </a:solidFill>
                <a:latin typeface="Georgia"/>
                <a:cs typeface="Georgia"/>
              </a:rPr>
              <a:t>λ</a:t>
            </a:r>
            <a:r>
              <a:rPr dirty="0" sz="1000" spc="130">
                <a:solidFill>
                  <a:srgbClr val="0000C8"/>
                </a:solidFill>
                <a:latin typeface="Cambria"/>
                <a:cs typeface="Cambria"/>
              </a:rPr>
              <a:t>x.</a:t>
            </a:r>
            <a:r>
              <a:rPr dirty="0" sz="1000" spc="130" i="1">
                <a:solidFill>
                  <a:srgbClr val="0000C8"/>
                </a:solidFill>
                <a:latin typeface="Georgia"/>
                <a:cs typeface="Georgia"/>
              </a:rPr>
              <a:t>λ</a:t>
            </a:r>
            <a:r>
              <a:rPr dirty="0" sz="1000" spc="130">
                <a:solidFill>
                  <a:srgbClr val="0000C8"/>
                </a:solidFill>
                <a:latin typeface="Cambria"/>
                <a:cs typeface="Cambria"/>
              </a:rPr>
              <a:t>y.y)</a:t>
            </a:r>
            <a:r>
              <a:rPr dirty="0" sz="1000" spc="280">
                <a:solidFill>
                  <a:srgbClr val="0000C8"/>
                </a:solidFill>
                <a:latin typeface="Cambria"/>
                <a:cs typeface="Cambria"/>
              </a:rPr>
              <a:t> </a:t>
            </a:r>
            <a:r>
              <a:rPr dirty="0" sz="1000" spc="130">
                <a:solidFill>
                  <a:srgbClr val="0000C8"/>
                </a:solidFill>
                <a:latin typeface="Cambria"/>
                <a:cs typeface="Cambria"/>
              </a:rPr>
              <a:t>(</a:t>
            </a:r>
            <a:r>
              <a:rPr dirty="0" sz="1000" spc="130" i="1">
                <a:solidFill>
                  <a:srgbClr val="0000C8"/>
                </a:solidFill>
                <a:latin typeface="Georgia"/>
                <a:cs typeface="Georgia"/>
              </a:rPr>
              <a:t>λ</a:t>
            </a:r>
            <a:r>
              <a:rPr dirty="0" sz="1000" spc="130">
                <a:solidFill>
                  <a:srgbClr val="0000C8"/>
                </a:solidFill>
                <a:latin typeface="Cambria"/>
                <a:cs typeface="Cambria"/>
              </a:rPr>
              <a:t>x.</a:t>
            </a:r>
            <a:r>
              <a:rPr dirty="0" sz="1000" spc="130" i="1">
                <a:solidFill>
                  <a:srgbClr val="0000C8"/>
                </a:solidFill>
                <a:latin typeface="Georgia"/>
                <a:cs typeface="Georgia"/>
              </a:rPr>
              <a:t>λ</a:t>
            </a:r>
            <a:r>
              <a:rPr dirty="0" sz="1000" spc="130">
                <a:solidFill>
                  <a:srgbClr val="0000C8"/>
                </a:solidFill>
                <a:latin typeface="Cambria"/>
                <a:cs typeface="Cambria"/>
              </a:rPr>
              <a:t>y.x)</a:t>
            </a:r>
            <a:endParaRPr sz="1000">
              <a:latin typeface="Cambria"/>
              <a:cs typeface="Cambria"/>
            </a:endParaRPr>
          </a:p>
        </p:txBody>
      </p:sp>
      <p:grpSp>
        <p:nvGrpSpPr>
          <p:cNvPr id="12" name="object 12"/>
          <p:cNvGrpSpPr/>
          <p:nvPr/>
        </p:nvGrpSpPr>
        <p:grpSpPr>
          <a:xfrm>
            <a:off x="677824" y="1151343"/>
            <a:ext cx="4944745" cy="916305"/>
            <a:chOff x="677824" y="1151343"/>
            <a:chExt cx="4944745" cy="916305"/>
          </a:xfrm>
        </p:grpSpPr>
        <p:sp>
          <p:nvSpPr>
            <p:cNvPr id="13" name="object 13"/>
            <p:cNvSpPr/>
            <p:nvPr/>
          </p:nvSpPr>
          <p:spPr>
            <a:xfrm>
              <a:off x="677824" y="1151343"/>
              <a:ext cx="4944745" cy="86995"/>
            </a:xfrm>
            <a:custGeom>
              <a:avLst/>
              <a:gdLst/>
              <a:ahLst/>
              <a:cxnLst/>
              <a:rect l="l" t="t" r="r" b="b"/>
              <a:pathLst>
                <a:path w="4944745" h="86994">
                  <a:moveTo>
                    <a:pt x="0" y="86461"/>
                  </a:moveTo>
                  <a:lnTo>
                    <a:pt x="4944351" y="86461"/>
                  </a:lnTo>
                  <a:lnTo>
                    <a:pt x="4944351" y="0"/>
                  </a:lnTo>
                  <a:lnTo>
                    <a:pt x="0" y="0"/>
                  </a:lnTo>
                  <a:lnTo>
                    <a:pt x="0" y="86461"/>
                  </a:lnTo>
                  <a:close/>
                </a:path>
              </a:pathLst>
            </a:custGeom>
            <a:solidFill>
              <a:srgbClr val="FFCCC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/>
            <p:cNvSpPr/>
            <p:nvPr/>
          </p:nvSpPr>
          <p:spPr>
            <a:xfrm>
              <a:off x="677824" y="1237805"/>
              <a:ext cx="4944745" cy="829944"/>
            </a:xfrm>
            <a:custGeom>
              <a:avLst/>
              <a:gdLst/>
              <a:ahLst/>
              <a:cxnLst/>
              <a:rect l="l" t="t" r="r" b="b"/>
              <a:pathLst>
                <a:path w="4944745" h="829944">
                  <a:moveTo>
                    <a:pt x="4944351" y="0"/>
                  </a:moveTo>
                  <a:lnTo>
                    <a:pt x="0" y="0"/>
                  </a:lnTo>
                  <a:lnTo>
                    <a:pt x="0" y="829449"/>
                  </a:lnTo>
                  <a:lnTo>
                    <a:pt x="4944351" y="829449"/>
                  </a:lnTo>
                  <a:lnTo>
                    <a:pt x="4944351" y="0"/>
                  </a:lnTo>
                  <a:close/>
                </a:path>
              </a:pathLst>
            </a:custGeom>
            <a:solidFill>
              <a:srgbClr val="FFE5E5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5" name="object 15"/>
          <p:cNvSpPr txBox="1"/>
          <p:nvPr/>
        </p:nvSpPr>
        <p:spPr>
          <a:xfrm>
            <a:off x="694601" y="1250408"/>
            <a:ext cx="4245610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25400">
              <a:lnSpc>
                <a:spcPct val="100000"/>
              </a:lnSpc>
              <a:spcBef>
                <a:spcPts val="95"/>
              </a:spcBef>
            </a:pPr>
            <a:r>
              <a:rPr dirty="0" sz="1000" spc="-10">
                <a:latin typeface="Tahoma"/>
                <a:cs typeface="Tahoma"/>
              </a:rPr>
              <a:t>And</a:t>
            </a:r>
            <a:r>
              <a:rPr dirty="0" sz="1000" spc="20">
                <a:latin typeface="Tahoma"/>
                <a:cs typeface="Tahoma"/>
              </a:rPr>
              <a:t> </a:t>
            </a:r>
            <a:r>
              <a:rPr dirty="0" sz="1000" spc="-35">
                <a:latin typeface="Tahoma"/>
                <a:cs typeface="Tahoma"/>
              </a:rPr>
              <a:t>True</a:t>
            </a:r>
            <a:r>
              <a:rPr dirty="0" sz="1000" spc="25">
                <a:latin typeface="Tahoma"/>
                <a:cs typeface="Tahoma"/>
              </a:rPr>
              <a:t> </a:t>
            </a:r>
            <a:r>
              <a:rPr dirty="0" sz="1000" spc="-35">
                <a:latin typeface="Tahoma"/>
                <a:cs typeface="Tahoma"/>
              </a:rPr>
              <a:t>False</a:t>
            </a:r>
            <a:r>
              <a:rPr dirty="0" sz="1000" spc="25">
                <a:latin typeface="Tahoma"/>
                <a:cs typeface="Tahoma"/>
              </a:rPr>
              <a:t> </a:t>
            </a:r>
            <a:r>
              <a:rPr dirty="0" sz="1000" spc="20" i="1">
                <a:latin typeface="DejaVu Sans Condensed"/>
                <a:cs typeface="DejaVu Sans Condensed"/>
              </a:rPr>
              <a:t>≡</a:t>
            </a:r>
            <a:r>
              <a:rPr dirty="0" sz="1000" spc="50" i="1">
                <a:latin typeface="DejaVu Sans Condensed"/>
                <a:cs typeface="DejaVu Sans Condensed"/>
              </a:rPr>
              <a:t> </a:t>
            </a:r>
            <a:r>
              <a:rPr dirty="0" sz="1000" spc="105">
                <a:solidFill>
                  <a:srgbClr val="0000C8"/>
                </a:solidFill>
                <a:latin typeface="Cambria"/>
                <a:cs typeface="Cambria"/>
              </a:rPr>
              <a:t>(</a:t>
            </a:r>
            <a:r>
              <a:rPr dirty="0" sz="1000" spc="105" i="1">
                <a:solidFill>
                  <a:srgbClr val="0000C8"/>
                </a:solidFill>
                <a:latin typeface="Georgia"/>
                <a:cs typeface="Georgia"/>
              </a:rPr>
              <a:t>λ</a:t>
            </a:r>
            <a:r>
              <a:rPr dirty="0" sz="1000" spc="105">
                <a:solidFill>
                  <a:srgbClr val="0000C8"/>
                </a:solidFill>
                <a:latin typeface="Cambria"/>
                <a:cs typeface="Cambria"/>
              </a:rPr>
              <a:t>p.</a:t>
            </a:r>
            <a:r>
              <a:rPr dirty="0" sz="1000" spc="105" i="1">
                <a:solidFill>
                  <a:srgbClr val="0000C8"/>
                </a:solidFill>
                <a:latin typeface="Georgia"/>
                <a:cs typeface="Georgia"/>
              </a:rPr>
              <a:t>λ</a:t>
            </a:r>
            <a:r>
              <a:rPr dirty="0" sz="1000" spc="105">
                <a:solidFill>
                  <a:srgbClr val="0000C8"/>
                </a:solidFill>
                <a:latin typeface="Cambria"/>
                <a:cs typeface="Cambria"/>
              </a:rPr>
              <a:t>q.p</a:t>
            </a:r>
            <a:r>
              <a:rPr dirty="0" sz="1000" spc="305">
                <a:solidFill>
                  <a:srgbClr val="0000C8"/>
                </a:solidFill>
                <a:latin typeface="Cambria"/>
                <a:cs typeface="Cambria"/>
              </a:rPr>
              <a:t> </a:t>
            </a:r>
            <a:r>
              <a:rPr dirty="0" sz="1000" spc="-25">
                <a:solidFill>
                  <a:srgbClr val="0000C8"/>
                </a:solidFill>
                <a:latin typeface="Cambria"/>
                <a:cs typeface="Cambria"/>
              </a:rPr>
              <a:t>q</a:t>
            </a:r>
            <a:r>
              <a:rPr dirty="0" sz="1000" spc="114">
                <a:solidFill>
                  <a:srgbClr val="0000C8"/>
                </a:solidFill>
                <a:latin typeface="Cambria"/>
                <a:cs typeface="Cambria"/>
              </a:rPr>
              <a:t> </a:t>
            </a:r>
            <a:r>
              <a:rPr dirty="0" sz="1000" spc="130">
                <a:solidFill>
                  <a:srgbClr val="0000C8"/>
                </a:solidFill>
                <a:latin typeface="Cambria"/>
                <a:cs typeface="Cambria"/>
              </a:rPr>
              <a:t>(</a:t>
            </a:r>
            <a:r>
              <a:rPr dirty="0" sz="1000" spc="130" i="1">
                <a:solidFill>
                  <a:srgbClr val="0000C8"/>
                </a:solidFill>
                <a:latin typeface="Georgia"/>
                <a:cs typeface="Georgia"/>
              </a:rPr>
              <a:t>λ</a:t>
            </a:r>
            <a:r>
              <a:rPr dirty="0" sz="1000" spc="130">
                <a:solidFill>
                  <a:srgbClr val="0000C8"/>
                </a:solidFill>
                <a:latin typeface="Cambria"/>
                <a:cs typeface="Cambria"/>
              </a:rPr>
              <a:t>x.</a:t>
            </a:r>
            <a:r>
              <a:rPr dirty="0" sz="1000" spc="130" i="1">
                <a:solidFill>
                  <a:srgbClr val="0000C8"/>
                </a:solidFill>
                <a:latin typeface="Georgia"/>
                <a:cs typeface="Georgia"/>
              </a:rPr>
              <a:t>λ</a:t>
            </a:r>
            <a:r>
              <a:rPr dirty="0" sz="1000" spc="130">
                <a:solidFill>
                  <a:srgbClr val="0000C8"/>
                </a:solidFill>
                <a:latin typeface="Cambria"/>
                <a:cs typeface="Cambria"/>
              </a:rPr>
              <a:t>y.y))</a:t>
            </a:r>
            <a:r>
              <a:rPr dirty="0" sz="1000" spc="114">
                <a:solidFill>
                  <a:srgbClr val="0000C8"/>
                </a:solidFill>
                <a:latin typeface="Cambria"/>
                <a:cs typeface="Cambria"/>
              </a:rPr>
              <a:t> </a:t>
            </a:r>
            <a:r>
              <a:rPr dirty="0" sz="1000" spc="105">
                <a:solidFill>
                  <a:srgbClr val="0000C8"/>
                </a:solidFill>
                <a:latin typeface="Cambria"/>
                <a:cs typeface="Cambria"/>
              </a:rPr>
              <a:t>(</a:t>
            </a:r>
            <a:r>
              <a:rPr dirty="0" sz="1000" spc="105" i="1">
                <a:solidFill>
                  <a:srgbClr val="0000C8"/>
                </a:solidFill>
                <a:latin typeface="Georgia"/>
                <a:cs typeface="Georgia"/>
              </a:rPr>
              <a:t>λ</a:t>
            </a:r>
            <a:r>
              <a:rPr dirty="0" sz="1000" spc="105">
                <a:solidFill>
                  <a:srgbClr val="0000C8"/>
                </a:solidFill>
                <a:latin typeface="Cambria"/>
                <a:cs typeface="Cambria"/>
              </a:rPr>
              <a:t>x</a:t>
            </a:r>
            <a:r>
              <a:rPr dirty="0" baseline="-11904" sz="1050" spc="157">
                <a:solidFill>
                  <a:srgbClr val="0000C8"/>
                </a:solidFill>
                <a:latin typeface="Tahoma"/>
                <a:cs typeface="Tahoma"/>
              </a:rPr>
              <a:t>1</a:t>
            </a:r>
            <a:r>
              <a:rPr dirty="0" sz="1000" spc="105">
                <a:solidFill>
                  <a:srgbClr val="0000C8"/>
                </a:solidFill>
                <a:latin typeface="Cambria"/>
                <a:cs typeface="Cambria"/>
              </a:rPr>
              <a:t>.</a:t>
            </a:r>
            <a:r>
              <a:rPr dirty="0" sz="1000" spc="105" i="1">
                <a:solidFill>
                  <a:srgbClr val="0000C8"/>
                </a:solidFill>
                <a:latin typeface="Georgia"/>
                <a:cs typeface="Georgia"/>
              </a:rPr>
              <a:t>λ</a:t>
            </a:r>
            <a:r>
              <a:rPr dirty="0" sz="1000" spc="105">
                <a:solidFill>
                  <a:srgbClr val="0000C8"/>
                </a:solidFill>
                <a:latin typeface="Cambria"/>
                <a:cs typeface="Cambria"/>
              </a:rPr>
              <a:t>y</a:t>
            </a:r>
            <a:r>
              <a:rPr dirty="0" baseline="-11904" sz="1050" spc="157">
                <a:solidFill>
                  <a:srgbClr val="0000C8"/>
                </a:solidFill>
                <a:latin typeface="Tahoma"/>
                <a:cs typeface="Tahoma"/>
              </a:rPr>
              <a:t>1</a:t>
            </a:r>
            <a:r>
              <a:rPr dirty="0" sz="1000" spc="105">
                <a:solidFill>
                  <a:srgbClr val="0000C8"/>
                </a:solidFill>
                <a:latin typeface="Cambria"/>
                <a:cs typeface="Cambria"/>
              </a:rPr>
              <a:t>.x</a:t>
            </a:r>
            <a:r>
              <a:rPr dirty="0" baseline="-11904" sz="1050" spc="157">
                <a:solidFill>
                  <a:srgbClr val="0000C8"/>
                </a:solidFill>
                <a:latin typeface="Tahoma"/>
                <a:cs typeface="Tahoma"/>
              </a:rPr>
              <a:t>1</a:t>
            </a:r>
            <a:r>
              <a:rPr dirty="0" sz="1000" spc="105">
                <a:solidFill>
                  <a:srgbClr val="0000C8"/>
                </a:solidFill>
                <a:latin typeface="Cambria"/>
                <a:cs typeface="Cambria"/>
              </a:rPr>
              <a:t>)</a:t>
            </a:r>
            <a:r>
              <a:rPr dirty="0" sz="1000" spc="114">
                <a:solidFill>
                  <a:srgbClr val="0000C8"/>
                </a:solidFill>
                <a:latin typeface="Cambria"/>
                <a:cs typeface="Cambria"/>
              </a:rPr>
              <a:t> </a:t>
            </a:r>
            <a:r>
              <a:rPr dirty="0" sz="1000" spc="105">
                <a:solidFill>
                  <a:srgbClr val="0000C8"/>
                </a:solidFill>
                <a:latin typeface="Cambria"/>
                <a:cs typeface="Cambria"/>
              </a:rPr>
              <a:t>(</a:t>
            </a:r>
            <a:r>
              <a:rPr dirty="0" sz="1000" spc="105" i="1">
                <a:solidFill>
                  <a:srgbClr val="0000C8"/>
                </a:solidFill>
                <a:latin typeface="Georgia"/>
                <a:cs typeface="Georgia"/>
              </a:rPr>
              <a:t>λ</a:t>
            </a:r>
            <a:r>
              <a:rPr dirty="0" sz="1000" spc="105">
                <a:solidFill>
                  <a:srgbClr val="0000C8"/>
                </a:solidFill>
                <a:latin typeface="Cambria"/>
                <a:cs typeface="Cambria"/>
              </a:rPr>
              <a:t>x</a:t>
            </a:r>
            <a:r>
              <a:rPr dirty="0" baseline="-11904" sz="1050" spc="157">
                <a:solidFill>
                  <a:srgbClr val="0000C8"/>
                </a:solidFill>
                <a:latin typeface="Tahoma"/>
                <a:cs typeface="Tahoma"/>
              </a:rPr>
              <a:t>2</a:t>
            </a:r>
            <a:r>
              <a:rPr dirty="0" sz="1000" spc="105">
                <a:solidFill>
                  <a:srgbClr val="0000C8"/>
                </a:solidFill>
                <a:latin typeface="Cambria"/>
                <a:cs typeface="Cambria"/>
              </a:rPr>
              <a:t>.</a:t>
            </a:r>
            <a:r>
              <a:rPr dirty="0" sz="1000" spc="105" i="1">
                <a:solidFill>
                  <a:srgbClr val="0000C8"/>
                </a:solidFill>
                <a:latin typeface="Georgia"/>
                <a:cs typeface="Georgia"/>
              </a:rPr>
              <a:t>λ</a:t>
            </a:r>
            <a:r>
              <a:rPr dirty="0" sz="1000" spc="105">
                <a:solidFill>
                  <a:srgbClr val="0000C8"/>
                </a:solidFill>
                <a:latin typeface="Cambria"/>
                <a:cs typeface="Cambria"/>
              </a:rPr>
              <a:t>y</a:t>
            </a:r>
            <a:r>
              <a:rPr dirty="0" baseline="-11904" sz="1050" spc="157">
                <a:solidFill>
                  <a:srgbClr val="0000C8"/>
                </a:solidFill>
                <a:latin typeface="Tahoma"/>
                <a:cs typeface="Tahoma"/>
              </a:rPr>
              <a:t>2</a:t>
            </a:r>
            <a:r>
              <a:rPr dirty="0" sz="1000" spc="105">
                <a:solidFill>
                  <a:srgbClr val="0000C8"/>
                </a:solidFill>
                <a:latin typeface="Cambria"/>
                <a:cs typeface="Cambria"/>
              </a:rPr>
              <a:t>.y</a:t>
            </a:r>
            <a:r>
              <a:rPr dirty="0" baseline="-11904" sz="1050" spc="157">
                <a:solidFill>
                  <a:srgbClr val="0000C8"/>
                </a:solidFill>
                <a:latin typeface="Tahoma"/>
                <a:cs typeface="Tahoma"/>
              </a:rPr>
              <a:t>2</a:t>
            </a:r>
            <a:r>
              <a:rPr dirty="0" sz="1000" spc="105">
                <a:solidFill>
                  <a:srgbClr val="0000C8"/>
                </a:solidFill>
                <a:latin typeface="Cambria"/>
                <a:cs typeface="Cambria"/>
              </a:rPr>
              <a:t>)</a:t>
            </a:r>
            <a:r>
              <a:rPr dirty="0" sz="1000" spc="114">
                <a:solidFill>
                  <a:srgbClr val="0000C8"/>
                </a:solidFill>
                <a:latin typeface="Cambria"/>
                <a:cs typeface="Cambria"/>
              </a:rPr>
              <a:t> </a:t>
            </a:r>
            <a:r>
              <a:rPr dirty="0" sz="1000" spc="20" i="1">
                <a:latin typeface="DejaVu Sans Condensed"/>
                <a:cs typeface="DejaVu Sans Condensed"/>
              </a:rPr>
              <a:t>≡</a:t>
            </a:r>
            <a:endParaRPr sz="1000">
              <a:latin typeface="DejaVu Sans Condensed"/>
              <a:cs typeface="DejaVu Sans Condensed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117703" y="3096123"/>
            <a:ext cx="205104" cy="8953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580"/>
              </a:lnSpc>
            </a:pPr>
            <a:r>
              <a:rPr dirty="0" sz="500" spc="-10">
                <a:solidFill>
                  <a:srgbClr val="FF0000"/>
                </a:solidFill>
                <a:latin typeface="Tahoma"/>
                <a:cs typeface="Tahoma"/>
              </a:rPr>
              <a:t>8</a:t>
            </a:r>
            <a:r>
              <a:rPr dirty="0" sz="500" spc="-20">
                <a:solidFill>
                  <a:srgbClr val="FF0000"/>
                </a:solidFill>
                <a:latin typeface="Tahoma"/>
                <a:cs typeface="Tahoma"/>
              </a:rPr>
              <a:t> </a:t>
            </a:r>
            <a:r>
              <a:rPr dirty="0" sz="500" spc="70">
                <a:solidFill>
                  <a:srgbClr val="FF0000"/>
                </a:solidFill>
                <a:latin typeface="Tahoma"/>
                <a:cs typeface="Tahoma"/>
              </a:rPr>
              <a:t>/</a:t>
            </a:r>
            <a:r>
              <a:rPr dirty="0" sz="500" spc="-15">
                <a:solidFill>
                  <a:srgbClr val="FF0000"/>
                </a:solidFill>
                <a:latin typeface="Tahoma"/>
                <a:cs typeface="Tahoma"/>
              </a:rPr>
              <a:t> </a:t>
            </a:r>
            <a:r>
              <a:rPr dirty="0" sz="500" spc="-10">
                <a:solidFill>
                  <a:srgbClr val="FF0000"/>
                </a:solidFill>
                <a:latin typeface="Tahoma"/>
                <a:cs typeface="Tahoma"/>
              </a:rPr>
              <a:t>18</a:t>
            </a:r>
            <a:endParaRPr sz="500">
              <a:latin typeface="Tahoma"/>
              <a:cs typeface="Tahoma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1909660" y="1402250"/>
            <a:ext cx="3709035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25400">
              <a:lnSpc>
                <a:spcPct val="100000"/>
              </a:lnSpc>
              <a:spcBef>
                <a:spcPts val="95"/>
              </a:spcBef>
            </a:pPr>
            <a:r>
              <a:rPr dirty="0" sz="1000" spc="105">
                <a:solidFill>
                  <a:srgbClr val="0000C8"/>
                </a:solidFill>
                <a:latin typeface="Cambria"/>
                <a:cs typeface="Cambria"/>
              </a:rPr>
              <a:t>(</a:t>
            </a:r>
            <a:r>
              <a:rPr dirty="0" sz="1000" spc="105" i="1">
                <a:solidFill>
                  <a:srgbClr val="0000C8"/>
                </a:solidFill>
                <a:latin typeface="Georgia"/>
                <a:cs typeface="Georgia"/>
              </a:rPr>
              <a:t>λ</a:t>
            </a:r>
            <a:r>
              <a:rPr dirty="0" sz="1000" spc="105">
                <a:solidFill>
                  <a:srgbClr val="0000C8"/>
                </a:solidFill>
                <a:latin typeface="Cambria"/>
                <a:cs typeface="Cambria"/>
              </a:rPr>
              <a:t>x</a:t>
            </a:r>
            <a:r>
              <a:rPr dirty="0" baseline="-11904" sz="1050" spc="157">
                <a:solidFill>
                  <a:srgbClr val="0000C8"/>
                </a:solidFill>
                <a:latin typeface="Tahoma"/>
                <a:cs typeface="Tahoma"/>
              </a:rPr>
              <a:t>1</a:t>
            </a:r>
            <a:r>
              <a:rPr dirty="0" sz="1000" spc="105">
                <a:solidFill>
                  <a:srgbClr val="0000C8"/>
                </a:solidFill>
                <a:latin typeface="Cambria"/>
                <a:cs typeface="Cambria"/>
              </a:rPr>
              <a:t>.</a:t>
            </a:r>
            <a:r>
              <a:rPr dirty="0" sz="1000" spc="105" i="1">
                <a:solidFill>
                  <a:srgbClr val="0000C8"/>
                </a:solidFill>
                <a:latin typeface="Georgia"/>
                <a:cs typeface="Georgia"/>
              </a:rPr>
              <a:t>λ</a:t>
            </a:r>
            <a:r>
              <a:rPr dirty="0" sz="1000" spc="105">
                <a:solidFill>
                  <a:srgbClr val="0000C8"/>
                </a:solidFill>
                <a:latin typeface="Cambria"/>
                <a:cs typeface="Cambria"/>
              </a:rPr>
              <a:t>y</a:t>
            </a:r>
            <a:r>
              <a:rPr dirty="0" baseline="-11904" sz="1050" spc="157">
                <a:solidFill>
                  <a:srgbClr val="0000C8"/>
                </a:solidFill>
                <a:latin typeface="Tahoma"/>
                <a:cs typeface="Tahoma"/>
              </a:rPr>
              <a:t>1</a:t>
            </a:r>
            <a:r>
              <a:rPr dirty="0" sz="1000" spc="105">
                <a:solidFill>
                  <a:srgbClr val="0000C8"/>
                </a:solidFill>
                <a:latin typeface="Cambria"/>
                <a:cs typeface="Cambria"/>
              </a:rPr>
              <a:t>.x</a:t>
            </a:r>
            <a:r>
              <a:rPr dirty="0" baseline="-11904" sz="1050" spc="157">
                <a:solidFill>
                  <a:srgbClr val="0000C8"/>
                </a:solidFill>
                <a:latin typeface="Tahoma"/>
                <a:cs typeface="Tahoma"/>
              </a:rPr>
              <a:t>1</a:t>
            </a:r>
            <a:r>
              <a:rPr dirty="0" sz="1000" spc="105">
                <a:solidFill>
                  <a:srgbClr val="0000C8"/>
                </a:solidFill>
                <a:latin typeface="Cambria"/>
                <a:cs typeface="Cambria"/>
              </a:rPr>
              <a:t>)</a:t>
            </a:r>
            <a:r>
              <a:rPr dirty="0" sz="1000" spc="114">
                <a:solidFill>
                  <a:srgbClr val="0000C8"/>
                </a:solidFill>
                <a:latin typeface="Cambria"/>
                <a:cs typeface="Cambria"/>
              </a:rPr>
              <a:t> </a:t>
            </a:r>
            <a:r>
              <a:rPr dirty="0" sz="1000" spc="105">
                <a:solidFill>
                  <a:srgbClr val="0000C8"/>
                </a:solidFill>
                <a:latin typeface="Cambria"/>
                <a:cs typeface="Cambria"/>
              </a:rPr>
              <a:t>(</a:t>
            </a:r>
            <a:r>
              <a:rPr dirty="0" sz="1000" spc="105" i="1">
                <a:solidFill>
                  <a:srgbClr val="0000C8"/>
                </a:solidFill>
                <a:latin typeface="Georgia"/>
                <a:cs typeface="Georgia"/>
              </a:rPr>
              <a:t>λ</a:t>
            </a:r>
            <a:r>
              <a:rPr dirty="0" sz="1000" spc="105">
                <a:solidFill>
                  <a:srgbClr val="0000C8"/>
                </a:solidFill>
                <a:latin typeface="Cambria"/>
                <a:cs typeface="Cambria"/>
              </a:rPr>
              <a:t>x</a:t>
            </a:r>
            <a:r>
              <a:rPr dirty="0" baseline="-11904" sz="1050" spc="157">
                <a:solidFill>
                  <a:srgbClr val="0000C8"/>
                </a:solidFill>
                <a:latin typeface="Tahoma"/>
                <a:cs typeface="Tahoma"/>
              </a:rPr>
              <a:t>2</a:t>
            </a:r>
            <a:r>
              <a:rPr dirty="0" sz="1000" spc="105">
                <a:solidFill>
                  <a:srgbClr val="0000C8"/>
                </a:solidFill>
                <a:latin typeface="Cambria"/>
                <a:cs typeface="Cambria"/>
              </a:rPr>
              <a:t>.</a:t>
            </a:r>
            <a:r>
              <a:rPr dirty="0" sz="1000" spc="105" i="1">
                <a:solidFill>
                  <a:srgbClr val="0000C8"/>
                </a:solidFill>
                <a:latin typeface="Georgia"/>
                <a:cs typeface="Georgia"/>
              </a:rPr>
              <a:t>λ</a:t>
            </a:r>
            <a:r>
              <a:rPr dirty="0" sz="1000" spc="105">
                <a:solidFill>
                  <a:srgbClr val="0000C8"/>
                </a:solidFill>
                <a:latin typeface="Cambria"/>
                <a:cs typeface="Cambria"/>
              </a:rPr>
              <a:t>y</a:t>
            </a:r>
            <a:r>
              <a:rPr dirty="0" baseline="-11904" sz="1050" spc="157">
                <a:solidFill>
                  <a:srgbClr val="0000C8"/>
                </a:solidFill>
                <a:latin typeface="Tahoma"/>
                <a:cs typeface="Tahoma"/>
              </a:rPr>
              <a:t>2</a:t>
            </a:r>
            <a:r>
              <a:rPr dirty="0" sz="1000" spc="105">
                <a:solidFill>
                  <a:srgbClr val="0000C8"/>
                </a:solidFill>
                <a:latin typeface="Cambria"/>
                <a:cs typeface="Cambria"/>
              </a:rPr>
              <a:t>.y</a:t>
            </a:r>
            <a:r>
              <a:rPr dirty="0" baseline="-11904" sz="1050" spc="157">
                <a:solidFill>
                  <a:srgbClr val="0000C8"/>
                </a:solidFill>
                <a:latin typeface="Tahoma"/>
                <a:cs typeface="Tahoma"/>
              </a:rPr>
              <a:t>2</a:t>
            </a:r>
            <a:r>
              <a:rPr dirty="0" sz="1000" spc="105">
                <a:solidFill>
                  <a:srgbClr val="0000C8"/>
                </a:solidFill>
                <a:latin typeface="Cambria"/>
                <a:cs typeface="Cambria"/>
              </a:rPr>
              <a:t>)</a:t>
            </a:r>
            <a:r>
              <a:rPr dirty="0" sz="1000" spc="114">
                <a:solidFill>
                  <a:srgbClr val="0000C8"/>
                </a:solidFill>
                <a:latin typeface="Cambria"/>
                <a:cs typeface="Cambria"/>
              </a:rPr>
              <a:t> </a:t>
            </a:r>
            <a:r>
              <a:rPr dirty="0" sz="1000" spc="130">
                <a:solidFill>
                  <a:srgbClr val="0000C8"/>
                </a:solidFill>
                <a:latin typeface="Cambria"/>
                <a:cs typeface="Cambria"/>
              </a:rPr>
              <a:t>(</a:t>
            </a:r>
            <a:r>
              <a:rPr dirty="0" sz="1000" spc="130" i="1">
                <a:solidFill>
                  <a:srgbClr val="0000C8"/>
                </a:solidFill>
                <a:latin typeface="Georgia"/>
                <a:cs typeface="Georgia"/>
              </a:rPr>
              <a:t>λ</a:t>
            </a:r>
            <a:r>
              <a:rPr dirty="0" sz="1000" spc="130">
                <a:solidFill>
                  <a:srgbClr val="0000C8"/>
                </a:solidFill>
                <a:latin typeface="Cambria"/>
                <a:cs typeface="Cambria"/>
              </a:rPr>
              <a:t>x.</a:t>
            </a:r>
            <a:r>
              <a:rPr dirty="0" sz="1000" spc="130" i="1">
                <a:solidFill>
                  <a:srgbClr val="0000C8"/>
                </a:solidFill>
                <a:latin typeface="Georgia"/>
                <a:cs typeface="Georgia"/>
              </a:rPr>
              <a:t>λ</a:t>
            </a:r>
            <a:r>
              <a:rPr dirty="0" sz="1000" spc="130">
                <a:solidFill>
                  <a:srgbClr val="0000C8"/>
                </a:solidFill>
                <a:latin typeface="Cambria"/>
                <a:cs typeface="Cambria"/>
              </a:rPr>
              <a:t>y.y)</a:t>
            </a:r>
            <a:r>
              <a:rPr dirty="0" sz="1000" spc="114">
                <a:solidFill>
                  <a:srgbClr val="0000C8"/>
                </a:solidFill>
                <a:latin typeface="Cambria"/>
                <a:cs typeface="Cambria"/>
              </a:rPr>
              <a:t> </a:t>
            </a:r>
            <a:r>
              <a:rPr dirty="0" sz="1000" spc="20" i="1">
                <a:latin typeface="DejaVu Sans Condensed"/>
                <a:cs typeface="DejaVu Sans Condensed"/>
              </a:rPr>
              <a:t>≡</a:t>
            </a:r>
            <a:r>
              <a:rPr dirty="0" sz="1000" spc="50" i="1">
                <a:latin typeface="DejaVu Sans Condensed"/>
                <a:cs typeface="DejaVu Sans Condensed"/>
              </a:rPr>
              <a:t> </a:t>
            </a:r>
            <a:r>
              <a:rPr dirty="0" sz="1000" spc="105">
                <a:solidFill>
                  <a:srgbClr val="0000C8"/>
                </a:solidFill>
                <a:latin typeface="Cambria"/>
                <a:cs typeface="Cambria"/>
              </a:rPr>
              <a:t>(</a:t>
            </a:r>
            <a:r>
              <a:rPr dirty="0" sz="1000" spc="105" i="1">
                <a:solidFill>
                  <a:srgbClr val="0000C8"/>
                </a:solidFill>
                <a:latin typeface="Georgia"/>
                <a:cs typeface="Georgia"/>
              </a:rPr>
              <a:t>λ</a:t>
            </a:r>
            <a:r>
              <a:rPr dirty="0" sz="1000" spc="105">
                <a:solidFill>
                  <a:srgbClr val="0000C8"/>
                </a:solidFill>
                <a:latin typeface="Cambria"/>
                <a:cs typeface="Cambria"/>
              </a:rPr>
              <a:t>x</a:t>
            </a:r>
            <a:r>
              <a:rPr dirty="0" baseline="-11904" sz="1050" spc="157">
                <a:solidFill>
                  <a:srgbClr val="0000C8"/>
                </a:solidFill>
                <a:latin typeface="Tahoma"/>
                <a:cs typeface="Tahoma"/>
              </a:rPr>
              <a:t>2</a:t>
            </a:r>
            <a:r>
              <a:rPr dirty="0" sz="1000" spc="105">
                <a:solidFill>
                  <a:srgbClr val="0000C8"/>
                </a:solidFill>
                <a:latin typeface="Cambria"/>
                <a:cs typeface="Cambria"/>
              </a:rPr>
              <a:t>.</a:t>
            </a:r>
            <a:r>
              <a:rPr dirty="0" sz="1000" spc="105" i="1">
                <a:solidFill>
                  <a:srgbClr val="0000C8"/>
                </a:solidFill>
                <a:latin typeface="Georgia"/>
                <a:cs typeface="Georgia"/>
              </a:rPr>
              <a:t>λ</a:t>
            </a:r>
            <a:r>
              <a:rPr dirty="0" sz="1000" spc="105">
                <a:solidFill>
                  <a:srgbClr val="0000C8"/>
                </a:solidFill>
                <a:latin typeface="Cambria"/>
                <a:cs typeface="Cambria"/>
              </a:rPr>
              <a:t>y</a:t>
            </a:r>
            <a:r>
              <a:rPr dirty="0" baseline="-11904" sz="1050" spc="157">
                <a:solidFill>
                  <a:srgbClr val="0000C8"/>
                </a:solidFill>
                <a:latin typeface="Tahoma"/>
                <a:cs typeface="Tahoma"/>
              </a:rPr>
              <a:t>2</a:t>
            </a:r>
            <a:r>
              <a:rPr dirty="0" sz="1000" spc="105">
                <a:solidFill>
                  <a:srgbClr val="0000C8"/>
                </a:solidFill>
                <a:latin typeface="Cambria"/>
                <a:cs typeface="Cambria"/>
              </a:rPr>
              <a:t>.y</a:t>
            </a:r>
            <a:r>
              <a:rPr dirty="0" baseline="-11904" sz="1050" spc="157">
                <a:solidFill>
                  <a:srgbClr val="0000C8"/>
                </a:solidFill>
                <a:latin typeface="Tahoma"/>
                <a:cs typeface="Tahoma"/>
              </a:rPr>
              <a:t>2</a:t>
            </a:r>
            <a:r>
              <a:rPr dirty="0" sz="1000" spc="105">
                <a:solidFill>
                  <a:srgbClr val="0000C8"/>
                </a:solidFill>
                <a:latin typeface="Cambria"/>
                <a:cs typeface="Cambria"/>
              </a:rPr>
              <a:t>)</a:t>
            </a:r>
            <a:r>
              <a:rPr dirty="0" sz="1000" spc="114">
                <a:solidFill>
                  <a:srgbClr val="0000C8"/>
                </a:solidFill>
                <a:latin typeface="Cambria"/>
                <a:cs typeface="Cambria"/>
              </a:rPr>
              <a:t> </a:t>
            </a:r>
            <a:r>
              <a:rPr dirty="0" sz="1000" spc="20" i="1">
                <a:latin typeface="DejaVu Sans Condensed"/>
                <a:cs typeface="DejaVu Sans Condensed"/>
              </a:rPr>
              <a:t>≡</a:t>
            </a:r>
            <a:r>
              <a:rPr dirty="0" sz="1000" spc="50" i="1">
                <a:latin typeface="DejaVu Sans Condensed"/>
                <a:cs typeface="DejaVu Sans Condensed"/>
              </a:rPr>
              <a:t> </a:t>
            </a:r>
            <a:r>
              <a:rPr dirty="0" sz="1000" spc="-35">
                <a:latin typeface="Tahoma"/>
                <a:cs typeface="Tahoma"/>
              </a:rPr>
              <a:t>False</a:t>
            </a:r>
            <a:endParaRPr sz="1000">
              <a:latin typeface="Tahoma"/>
              <a:cs typeface="Tahoma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694601" y="1554078"/>
            <a:ext cx="4166870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25400">
              <a:lnSpc>
                <a:spcPct val="100000"/>
              </a:lnSpc>
              <a:spcBef>
                <a:spcPts val="95"/>
              </a:spcBef>
            </a:pPr>
            <a:r>
              <a:rPr dirty="0" sz="1000">
                <a:latin typeface="Tahoma"/>
                <a:cs typeface="Tahoma"/>
              </a:rPr>
              <a:t>Or</a:t>
            </a:r>
            <a:r>
              <a:rPr dirty="0" sz="1000" spc="20">
                <a:latin typeface="Tahoma"/>
                <a:cs typeface="Tahoma"/>
              </a:rPr>
              <a:t> </a:t>
            </a:r>
            <a:r>
              <a:rPr dirty="0" sz="1000" spc="-35">
                <a:latin typeface="Tahoma"/>
                <a:cs typeface="Tahoma"/>
              </a:rPr>
              <a:t>True</a:t>
            </a:r>
            <a:r>
              <a:rPr dirty="0" sz="1000" spc="25">
                <a:latin typeface="Tahoma"/>
                <a:cs typeface="Tahoma"/>
              </a:rPr>
              <a:t> </a:t>
            </a:r>
            <a:r>
              <a:rPr dirty="0" sz="1000" spc="-40">
                <a:latin typeface="Tahoma"/>
                <a:cs typeface="Tahoma"/>
              </a:rPr>
              <a:t>False</a:t>
            </a:r>
            <a:r>
              <a:rPr dirty="0" sz="1000" spc="25">
                <a:latin typeface="Tahoma"/>
                <a:cs typeface="Tahoma"/>
              </a:rPr>
              <a:t> </a:t>
            </a:r>
            <a:r>
              <a:rPr dirty="0" sz="1000" spc="20" i="1">
                <a:latin typeface="DejaVu Sans Condensed"/>
                <a:cs typeface="DejaVu Sans Condensed"/>
              </a:rPr>
              <a:t>≡</a:t>
            </a:r>
            <a:r>
              <a:rPr dirty="0" sz="1000" spc="50" i="1">
                <a:latin typeface="DejaVu Sans Condensed"/>
                <a:cs typeface="DejaVu Sans Condensed"/>
              </a:rPr>
              <a:t> </a:t>
            </a:r>
            <a:r>
              <a:rPr dirty="0" sz="1000" spc="105">
                <a:solidFill>
                  <a:srgbClr val="0000C8"/>
                </a:solidFill>
                <a:latin typeface="Cambria"/>
                <a:cs typeface="Cambria"/>
              </a:rPr>
              <a:t>(</a:t>
            </a:r>
            <a:r>
              <a:rPr dirty="0" sz="1000" spc="105" i="1">
                <a:solidFill>
                  <a:srgbClr val="0000C8"/>
                </a:solidFill>
                <a:latin typeface="Georgia"/>
                <a:cs typeface="Georgia"/>
              </a:rPr>
              <a:t>λ</a:t>
            </a:r>
            <a:r>
              <a:rPr dirty="0" sz="1000" spc="105">
                <a:solidFill>
                  <a:srgbClr val="0000C8"/>
                </a:solidFill>
                <a:latin typeface="Cambria"/>
                <a:cs typeface="Cambria"/>
              </a:rPr>
              <a:t>p.</a:t>
            </a:r>
            <a:r>
              <a:rPr dirty="0" sz="1000" spc="105" i="1">
                <a:solidFill>
                  <a:srgbClr val="0000C8"/>
                </a:solidFill>
                <a:latin typeface="Georgia"/>
                <a:cs typeface="Georgia"/>
              </a:rPr>
              <a:t>λ</a:t>
            </a:r>
            <a:r>
              <a:rPr dirty="0" sz="1000" spc="105">
                <a:solidFill>
                  <a:srgbClr val="0000C8"/>
                </a:solidFill>
                <a:latin typeface="Cambria"/>
                <a:cs typeface="Cambria"/>
              </a:rPr>
              <a:t>q.p</a:t>
            </a:r>
            <a:r>
              <a:rPr dirty="0" sz="1000" spc="315">
                <a:solidFill>
                  <a:srgbClr val="0000C8"/>
                </a:solidFill>
                <a:latin typeface="Cambria"/>
                <a:cs typeface="Cambria"/>
              </a:rPr>
              <a:t> </a:t>
            </a:r>
            <a:r>
              <a:rPr dirty="0" sz="1000" spc="130">
                <a:solidFill>
                  <a:srgbClr val="0000C8"/>
                </a:solidFill>
                <a:latin typeface="Cambria"/>
                <a:cs typeface="Cambria"/>
              </a:rPr>
              <a:t>(</a:t>
            </a:r>
            <a:r>
              <a:rPr dirty="0" sz="1000" spc="130" i="1">
                <a:solidFill>
                  <a:srgbClr val="0000C8"/>
                </a:solidFill>
                <a:latin typeface="Georgia"/>
                <a:cs typeface="Georgia"/>
              </a:rPr>
              <a:t>λ</a:t>
            </a:r>
            <a:r>
              <a:rPr dirty="0" sz="1000" spc="130">
                <a:solidFill>
                  <a:srgbClr val="0000C8"/>
                </a:solidFill>
                <a:latin typeface="Cambria"/>
                <a:cs typeface="Cambria"/>
              </a:rPr>
              <a:t>x.</a:t>
            </a:r>
            <a:r>
              <a:rPr dirty="0" sz="1000" spc="130" i="1">
                <a:solidFill>
                  <a:srgbClr val="0000C8"/>
                </a:solidFill>
                <a:latin typeface="Georgia"/>
                <a:cs typeface="Georgia"/>
              </a:rPr>
              <a:t>λ</a:t>
            </a:r>
            <a:r>
              <a:rPr dirty="0" sz="1000" spc="130">
                <a:solidFill>
                  <a:srgbClr val="0000C8"/>
                </a:solidFill>
                <a:latin typeface="Cambria"/>
                <a:cs typeface="Cambria"/>
              </a:rPr>
              <a:t>y.x)</a:t>
            </a:r>
            <a:r>
              <a:rPr dirty="0" sz="1000" spc="310">
                <a:solidFill>
                  <a:srgbClr val="0000C8"/>
                </a:solidFill>
                <a:latin typeface="Cambria"/>
                <a:cs typeface="Cambria"/>
              </a:rPr>
              <a:t> </a:t>
            </a:r>
            <a:r>
              <a:rPr dirty="0" sz="1000" spc="55">
                <a:solidFill>
                  <a:srgbClr val="0000C8"/>
                </a:solidFill>
                <a:latin typeface="Cambria"/>
                <a:cs typeface="Cambria"/>
              </a:rPr>
              <a:t>q)</a:t>
            </a:r>
            <a:r>
              <a:rPr dirty="0" sz="1000" spc="120">
                <a:solidFill>
                  <a:srgbClr val="0000C8"/>
                </a:solidFill>
                <a:latin typeface="Cambria"/>
                <a:cs typeface="Cambria"/>
              </a:rPr>
              <a:t> </a:t>
            </a:r>
            <a:r>
              <a:rPr dirty="0" sz="1000" spc="105">
                <a:solidFill>
                  <a:srgbClr val="0000C8"/>
                </a:solidFill>
                <a:latin typeface="Cambria"/>
                <a:cs typeface="Cambria"/>
              </a:rPr>
              <a:t>(</a:t>
            </a:r>
            <a:r>
              <a:rPr dirty="0" sz="1000" spc="105" i="1">
                <a:solidFill>
                  <a:srgbClr val="0000C8"/>
                </a:solidFill>
                <a:latin typeface="Georgia"/>
                <a:cs typeface="Georgia"/>
              </a:rPr>
              <a:t>λ</a:t>
            </a:r>
            <a:r>
              <a:rPr dirty="0" sz="1000" spc="105">
                <a:solidFill>
                  <a:srgbClr val="0000C8"/>
                </a:solidFill>
                <a:latin typeface="Cambria"/>
                <a:cs typeface="Cambria"/>
              </a:rPr>
              <a:t>x</a:t>
            </a:r>
            <a:r>
              <a:rPr dirty="0" baseline="-11904" sz="1050" spc="157">
                <a:solidFill>
                  <a:srgbClr val="0000C8"/>
                </a:solidFill>
                <a:latin typeface="Tahoma"/>
                <a:cs typeface="Tahoma"/>
              </a:rPr>
              <a:t>1</a:t>
            </a:r>
            <a:r>
              <a:rPr dirty="0" sz="1000" spc="105">
                <a:solidFill>
                  <a:srgbClr val="0000C8"/>
                </a:solidFill>
                <a:latin typeface="Cambria"/>
                <a:cs typeface="Cambria"/>
              </a:rPr>
              <a:t>.</a:t>
            </a:r>
            <a:r>
              <a:rPr dirty="0" sz="1000" spc="105" i="1">
                <a:solidFill>
                  <a:srgbClr val="0000C8"/>
                </a:solidFill>
                <a:latin typeface="Georgia"/>
                <a:cs typeface="Georgia"/>
              </a:rPr>
              <a:t>λ</a:t>
            </a:r>
            <a:r>
              <a:rPr dirty="0" sz="1000" spc="105">
                <a:solidFill>
                  <a:srgbClr val="0000C8"/>
                </a:solidFill>
                <a:latin typeface="Cambria"/>
                <a:cs typeface="Cambria"/>
              </a:rPr>
              <a:t>y</a:t>
            </a:r>
            <a:r>
              <a:rPr dirty="0" baseline="-11904" sz="1050" spc="157">
                <a:solidFill>
                  <a:srgbClr val="0000C8"/>
                </a:solidFill>
                <a:latin typeface="Tahoma"/>
                <a:cs typeface="Tahoma"/>
              </a:rPr>
              <a:t>1</a:t>
            </a:r>
            <a:r>
              <a:rPr dirty="0" sz="1000" spc="105">
                <a:solidFill>
                  <a:srgbClr val="0000C8"/>
                </a:solidFill>
                <a:latin typeface="Cambria"/>
                <a:cs typeface="Cambria"/>
              </a:rPr>
              <a:t>.x</a:t>
            </a:r>
            <a:r>
              <a:rPr dirty="0" baseline="-11904" sz="1050" spc="157">
                <a:solidFill>
                  <a:srgbClr val="0000C8"/>
                </a:solidFill>
                <a:latin typeface="Tahoma"/>
                <a:cs typeface="Tahoma"/>
              </a:rPr>
              <a:t>1</a:t>
            </a:r>
            <a:r>
              <a:rPr dirty="0" sz="1000" spc="105">
                <a:solidFill>
                  <a:srgbClr val="0000C8"/>
                </a:solidFill>
                <a:latin typeface="Cambria"/>
                <a:cs typeface="Cambria"/>
              </a:rPr>
              <a:t>)</a:t>
            </a:r>
            <a:r>
              <a:rPr dirty="0" sz="1000" spc="114">
                <a:solidFill>
                  <a:srgbClr val="0000C8"/>
                </a:solidFill>
                <a:latin typeface="Cambria"/>
                <a:cs typeface="Cambria"/>
              </a:rPr>
              <a:t> </a:t>
            </a:r>
            <a:r>
              <a:rPr dirty="0" sz="1000" spc="105">
                <a:solidFill>
                  <a:srgbClr val="0000C8"/>
                </a:solidFill>
                <a:latin typeface="Cambria"/>
                <a:cs typeface="Cambria"/>
              </a:rPr>
              <a:t>(</a:t>
            </a:r>
            <a:r>
              <a:rPr dirty="0" sz="1000" spc="105" i="1">
                <a:solidFill>
                  <a:srgbClr val="0000C8"/>
                </a:solidFill>
                <a:latin typeface="Georgia"/>
                <a:cs typeface="Georgia"/>
              </a:rPr>
              <a:t>λ</a:t>
            </a:r>
            <a:r>
              <a:rPr dirty="0" sz="1000" spc="105">
                <a:solidFill>
                  <a:srgbClr val="0000C8"/>
                </a:solidFill>
                <a:latin typeface="Cambria"/>
                <a:cs typeface="Cambria"/>
              </a:rPr>
              <a:t>x</a:t>
            </a:r>
            <a:r>
              <a:rPr dirty="0" baseline="-11904" sz="1050" spc="157">
                <a:solidFill>
                  <a:srgbClr val="0000C8"/>
                </a:solidFill>
                <a:latin typeface="Tahoma"/>
                <a:cs typeface="Tahoma"/>
              </a:rPr>
              <a:t>2</a:t>
            </a:r>
            <a:r>
              <a:rPr dirty="0" sz="1000" spc="105">
                <a:solidFill>
                  <a:srgbClr val="0000C8"/>
                </a:solidFill>
                <a:latin typeface="Cambria"/>
                <a:cs typeface="Cambria"/>
              </a:rPr>
              <a:t>.</a:t>
            </a:r>
            <a:r>
              <a:rPr dirty="0" sz="1000" spc="105" i="1">
                <a:solidFill>
                  <a:srgbClr val="0000C8"/>
                </a:solidFill>
                <a:latin typeface="Georgia"/>
                <a:cs typeface="Georgia"/>
              </a:rPr>
              <a:t>λ</a:t>
            </a:r>
            <a:r>
              <a:rPr dirty="0" sz="1000" spc="105">
                <a:solidFill>
                  <a:srgbClr val="0000C8"/>
                </a:solidFill>
                <a:latin typeface="Cambria"/>
                <a:cs typeface="Cambria"/>
              </a:rPr>
              <a:t>y</a:t>
            </a:r>
            <a:r>
              <a:rPr dirty="0" baseline="-11904" sz="1050" spc="157">
                <a:solidFill>
                  <a:srgbClr val="0000C8"/>
                </a:solidFill>
                <a:latin typeface="Tahoma"/>
                <a:cs typeface="Tahoma"/>
              </a:rPr>
              <a:t>2</a:t>
            </a:r>
            <a:r>
              <a:rPr dirty="0" sz="1000" spc="105">
                <a:solidFill>
                  <a:srgbClr val="0000C8"/>
                </a:solidFill>
                <a:latin typeface="Cambria"/>
                <a:cs typeface="Cambria"/>
              </a:rPr>
              <a:t>.y</a:t>
            </a:r>
            <a:r>
              <a:rPr dirty="0" baseline="-11904" sz="1050" spc="157">
                <a:solidFill>
                  <a:srgbClr val="0000C8"/>
                </a:solidFill>
                <a:latin typeface="Tahoma"/>
                <a:cs typeface="Tahoma"/>
              </a:rPr>
              <a:t>2</a:t>
            </a:r>
            <a:r>
              <a:rPr dirty="0" sz="1000" spc="105">
                <a:solidFill>
                  <a:srgbClr val="0000C8"/>
                </a:solidFill>
                <a:latin typeface="Cambria"/>
                <a:cs typeface="Cambria"/>
              </a:rPr>
              <a:t>)</a:t>
            </a:r>
            <a:r>
              <a:rPr dirty="0" sz="1000" spc="120">
                <a:solidFill>
                  <a:srgbClr val="0000C8"/>
                </a:solidFill>
                <a:latin typeface="Cambria"/>
                <a:cs typeface="Cambria"/>
              </a:rPr>
              <a:t> </a:t>
            </a:r>
            <a:r>
              <a:rPr dirty="0" sz="1000" spc="20" i="1">
                <a:latin typeface="DejaVu Sans Condensed"/>
                <a:cs typeface="DejaVu Sans Condensed"/>
              </a:rPr>
              <a:t>≡</a:t>
            </a:r>
            <a:endParaRPr sz="1000">
              <a:latin typeface="DejaVu Sans Condensed"/>
              <a:cs typeface="DejaVu Sans Condensed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1978774" y="1705907"/>
            <a:ext cx="3639820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25400">
              <a:lnSpc>
                <a:spcPct val="100000"/>
              </a:lnSpc>
              <a:spcBef>
                <a:spcPts val="95"/>
              </a:spcBef>
            </a:pPr>
            <a:r>
              <a:rPr dirty="0" sz="1000" spc="105">
                <a:solidFill>
                  <a:srgbClr val="0000C8"/>
                </a:solidFill>
                <a:latin typeface="Cambria"/>
                <a:cs typeface="Cambria"/>
              </a:rPr>
              <a:t>(</a:t>
            </a:r>
            <a:r>
              <a:rPr dirty="0" sz="1000" spc="105" i="1">
                <a:solidFill>
                  <a:srgbClr val="0000C8"/>
                </a:solidFill>
                <a:latin typeface="Georgia"/>
                <a:cs typeface="Georgia"/>
              </a:rPr>
              <a:t>λ</a:t>
            </a:r>
            <a:r>
              <a:rPr dirty="0" sz="1000" spc="105">
                <a:solidFill>
                  <a:srgbClr val="0000C8"/>
                </a:solidFill>
                <a:latin typeface="Cambria"/>
                <a:cs typeface="Cambria"/>
              </a:rPr>
              <a:t>x</a:t>
            </a:r>
            <a:r>
              <a:rPr dirty="0" baseline="-11904" sz="1050" spc="157">
                <a:solidFill>
                  <a:srgbClr val="0000C8"/>
                </a:solidFill>
                <a:latin typeface="Tahoma"/>
                <a:cs typeface="Tahoma"/>
              </a:rPr>
              <a:t>1</a:t>
            </a:r>
            <a:r>
              <a:rPr dirty="0" sz="1000" spc="105">
                <a:solidFill>
                  <a:srgbClr val="0000C8"/>
                </a:solidFill>
                <a:latin typeface="Cambria"/>
                <a:cs typeface="Cambria"/>
              </a:rPr>
              <a:t>.</a:t>
            </a:r>
            <a:r>
              <a:rPr dirty="0" sz="1000" spc="105" i="1">
                <a:solidFill>
                  <a:srgbClr val="0000C8"/>
                </a:solidFill>
                <a:latin typeface="Georgia"/>
                <a:cs typeface="Georgia"/>
              </a:rPr>
              <a:t>λ</a:t>
            </a:r>
            <a:r>
              <a:rPr dirty="0" sz="1000" spc="105">
                <a:solidFill>
                  <a:srgbClr val="0000C8"/>
                </a:solidFill>
                <a:latin typeface="Cambria"/>
                <a:cs typeface="Cambria"/>
              </a:rPr>
              <a:t>y</a:t>
            </a:r>
            <a:r>
              <a:rPr dirty="0" baseline="-11904" sz="1050" spc="157">
                <a:solidFill>
                  <a:srgbClr val="0000C8"/>
                </a:solidFill>
                <a:latin typeface="Tahoma"/>
                <a:cs typeface="Tahoma"/>
              </a:rPr>
              <a:t>1</a:t>
            </a:r>
            <a:r>
              <a:rPr dirty="0" sz="1000" spc="105">
                <a:solidFill>
                  <a:srgbClr val="0000C8"/>
                </a:solidFill>
                <a:latin typeface="Cambria"/>
                <a:cs typeface="Cambria"/>
              </a:rPr>
              <a:t>.x</a:t>
            </a:r>
            <a:r>
              <a:rPr dirty="0" baseline="-11904" sz="1050" spc="157">
                <a:solidFill>
                  <a:srgbClr val="0000C8"/>
                </a:solidFill>
                <a:latin typeface="Tahoma"/>
                <a:cs typeface="Tahoma"/>
              </a:rPr>
              <a:t>1</a:t>
            </a:r>
            <a:r>
              <a:rPr dirty="0" sz="1000" spc="105">
                <a:solidFill>
                  <a:srgbClr val="0000C8"/>
                </a:solidFill>
                <a:latin typeface="Cambria"/>
                <a:cs typeface="Cambria"/>
              </a:rPr>
              <a:t>)</a:t>
            </a:r>
            <a:r>
              <a:rPr dirty="0" sz="1000" spc="305">
                <a:solidFill>
                  <a:srgbClr val="0000C8"/>
                </a:solidFill>
                <a:latin typeface="Cambria"/>
                <a:cs typeface="Cambria"/>
              </a:rPr>
              <a:t> </a:t>
            </a:r>
            <a:r>
              <a:rPr dirty="0" sz="1000" spc="130">
                <a:solidFill>
                  <a:srgbClr val="0000C8"/>
                </a:solidFill>
                <a:latin typeface="Cambria"/>
                <a:cs typeface="Cambria"/>
              </a:rPr>
              <a:t>(</a:t>
            </a:r>
            <a:r>
              <a:rPr dirty="0" sz="1000" spc="130" i="1">
                <a:solidFill>
                  <a:srgbClr val="0000C8"/>
                </a:solidFill>
                <a:latin typeface="Georgia"/>
                <a:cs typeface="Georgia"/>
              </a:rPr>
              <a:t>λ</a:t>
            </a:r>
            <a:r>
              <a:rPr dirty="0" sz="1000" spc="130">
                <a:solidFill>
                  <a:srgbClr val="0000C8"/>
                </a:solidFill>
                <a:latin typeface="Cambria"/>
                <a:cs typeface="Cambria"/>
              </a:rPr>
              <a:t>x.</a:t>
            </a:r>
            <a:r>
              <a:rPr dirty="0" sz="1000" spc="130" i="1">
                <a:solidFill>
                  <a:srgbClr val="0000C8"/>
                </a:solidFill>
                <a:latin typeface="Georgia"/>
                <a:cs typeface="Georgia"/>
              </a:rPr>
              <a:t>λ</a:t>
            </a:r>
            <a:r>
              <a:rPr dirty="0" sz="1000" spc="130">
                <a:solidFill>
                  <a:srgbClr val="0000C8"/>
                </a:solidFill>
                <a:latin typeface="Cambria"/>
                <a:cs typeface="Cambria"/>
              </a:rPr>
              <a:t>y.x)</a:t>
            </a:r>
            <a:r>
              <a:rPr dirty="0" sz="1000" spc="310">
                <a:solidFill>
                  <a:srgbClr val="0000C8"/>
                </a:solidFill>
                <a:latin typeface="Cambria"/>
                <a:cs typeface="Cambria"/>
              </a:rPr>
              <a:t> </a:t>
            </a:r>
            <a:r>
              <a:rPr dirty="0" sz="1000" spc="105">
                <a:solidFill>
                  <a:srgbClr val="0000C8"/>
                </a:solidFill>
                <a:latin typeface="Cambria"/>
                <a:cs typeface="Cambria"/>
              </a:rPr>
              <a:t>(</a:t>
            </a:r>
            <a:r>
              <a:rPr dirty="0" sz="1000" spc="105" i="1">
                <a:solidFill>
                  <a:srgbClr val="0000C8"/>
                </a:solidFill>
                <a:latin typeface="Georgia"/>
                <a:cs typeface="Georgia"/>
              </a:rPr>
              <a:t>λ</a:t>
            </a:r>
            <a:r>
              <a:rPr dirty="0" sz="1000" spc="105">
                <a:solidFill>
                  <a:srgbClr val="0000C8"/>
                </a:solidFill>
                <a:latin typeface="Cambria"/>
                <a:cs typeface="Cambria"/>
              </a:rPr>
              <a:t>x</a:t>
            </a:r>
            <a:r>
              <a:rPr dirty="0" baseline="-11904" sz="1050" spc="157">
                <a:solidFill>
                  <a:srgbClr val="0000C8"/>
                </a:solidFill>
                <a:latin typeface="Tahoma"/>
                <a:cs typeface="Tahoma"/>
              </a:rPr>
              <a:t>2</a:t>
            </a:r>
            <a:r>
              <a:rPr dirty="0" sz="1000" spc="105">
                <a:solidFill>
                  <a:srgbClr val="0000C8"/>
                </a:solidFill>
                <a:latin typeface="Cambria"/>
                <a:cs typeface="Cambria"/>
              </a:rPr>
              <a:t>.</a:t>
            </a:r>
            <a:r>
              <a:rPr dirty="0" sz="1000" spc="105" i="1">
                <a:solidFill>
                  <a:srgbClr val="0000C8"/>
                </a:solidFill>
                <a:latin typeface="Georgia"/>
                <a:cs typeface="Georgia"/>
              </a:rPr>
              <a:t>λ</a:t>
            </a:r>
            <a:r>
              <a:rPr dirty="0" sz="1000" spc="105">
                <a:solidFill>
                  <a:srgbClr val="0000C8"/>
                </a:solidFill>
                <a:latin typeface="Cambria"/>
                <a:cs typeface="Cambria"/>
              </a:rPr>
              <a:t>y</a:t>
            </a:r>
            <a:r>
              <a:rPr dirty="0" baseline="-11904" sz="1050" spc="157">
                <a:solidFill>
                  <a:srgbClr val="0000C8"/>
                </a:solidFill>
                <a:latin typeface="Tahoma"/>
                <a:cs typeface="Tahoma"/>
              </a:rPr>
              <a:t>2</a:t>
            </a:r>
            <a:r>
              <a:rPr dirty="0" sz="1000" spc="105">
                <a:solidFill>
                  <a:srgbClr val="0000C8"/>
                </a:solidFill>
                <a:latin typeface="Cambria"/>
                <a:cs typeface="Cambria"/>
              </a:rPr>
              <a:t>.y</a:t>
            </a:r>
            <a:r>
              <a:rPr dirty="0" baseline="-11904" sz="1050" spc="157">
                <a:solidFill>
                  <a:srgbClr val="0000C8"/>
                </a:solidFill>
                <a:latin typeface="Tahoma"/>
                <a:cs typeface="Tahoma"/>
              </a:rPr>
              <a:t>2</a:t>
            </a:r>
            <a:r>
              <a:rPr dirty="0" sz="1000" spc="105">
                <a:solidFill>
                  <a:srgbClr val="0000C8"/>
                </a:solidFill>
                <a:latin typeface="Cambria"/>
                <a:cs typeface="Cambria"/>
              </a:rPr>
              <a:t>) </a:t>
            </a:r>
            <a:r>
              <a:rPr dirty="0" sz="1000" spc="320">
                <a:solidFill>
                  <a:srgbClr val="0000C8"/>
                </a:solidFill>
                <a:latin typeface="Cambria"/>
                <a:cs typeface="Cambria"/>
              </a:rPr>
              <a:t> </a:t>
            </a:r>
            <a:r>
              <a:rPr dirty="0" sz="1000" spc="20" i="1">
                <a:latin typeface="DejaVu Sans Condensed"/>
                <a:cs typeface="DejaVu Sans Condensed"/>
              </a:rPr>
              <a:t>≡</a:t>
            </a:r>
            <a:r>
              <a:rPr dirty="0" sz="1000" spc="50" i="1">
                <a:latin typeface="DejaVu Sans Condensed"/>
                <a:cs typeface="DejaVu Sans Condensed"/>
              </a:rPr>
              <a:t> </a:t>
            </a:r>
            <a:r>
              <a:rPr dirty="0" sz="1000" spc="130">
                <a:solidFill>
                  <a:srgbClr val="0000C8"/>
                </a:solidFill>
                <a:latin typeface="Cambria"/>
                <a:cs typeface="Cambria"/>
              </a:rPr>
              <a:t>(</a:t>
            </a:r>
            <a:r>
              <a:rPr dirty="0" sz="1000" spc="130" i="1">
                <a:solidFill>
                  <a:srgbClr val="0000C8"/>
                </a:solidFill>
                <a:latin typeface="Georgia"/>
                <a:cs typeface="Georgia"/>
              </a:rPr>
              <a:t>λ</a:t>
            </a:r>
            <a:r>
              <a:rPr dirty="0" sz="1000" spc="130">
                <a:solidFill>
                  <a:srgbClr val="0000C8"/>
                </a:solidFill>
                <a:latin typeface="Cambria"/>
                <a:cs typeface="Cambria"/>
              </a:rPr>
              <a:t>x.</a:t>
            </a:r>
            <a:r>
              <a:rPr dirty="0" sz="1000" spc="130" i="1">
                <a:solidFill>
                  <a:srgbClr val="0000C8"/>
                </a:solidFill>
                <a:latin typeface="Georgia"/>
                <a:cs typeface="Georgia"/>
              </a:rPr>
              <a:t>λ</a:t>
            </a:r>
            <a:r>
              <a:rPr dirty="0" sz="1000" spc="130">
                <a:solidFill>
                  <a:srgbClr val="0000C8"/>
                </a:solidFill>
                <a:latin typeface="Cambria"/>
                <a:cs typeface="Cambria"/>
              </a:rPr>
              <a:t>y.x)</a:t>
            </a:r>
            <a:r>
              <a:rPr dirty="0" sz="1000" spc="120">
                <a:solidFill>
                  <a:srgbClr val="0000C8"/>
                </a:solidFill>
                <a:latin typeface="Cambria"/>
                <a:cs typeface="Cambria"/>
              </a:rPr>
              <a:t> </a:t>
            </a:r>
            <a:r>
              <a:rPr dirty="0" sz="1000" spc="20" i="1">
                <a:latin typeface="DejaVu Sans Condensed"/>
                <a:cs typeface="DejaVu Sans Condensed"/>
              </a:rPr>
              <a:t>≡</a:t>
            </a:r>
            <a:r>
              <a:rPr dirty="0" sz="1000" spc="50" i="1">
                <a:latin typeface="DejaVu Sans Condensed"/>
                <a:cs typeface="DejaVu Sans Condensed"/>
              </a:rPr>
              <a:t> </a:t>
            </a:r>
            <a:r>
              <a:rPr dirty="0" sz="1000" spc="-35">
                <a:latin typeface="Tahoma"/>
                <a:cs typeface="Tahoma"/>
              </a:rPr>
              <a:t>True</a:t>
            </a:r>
            <a:endParaRPr sz="1000">
              <a:latin typeface="Tahoma"/>
              <a:cs typeface="Tahoma"/>
            </a:endParaRPr>
          </a:p>
        </p:txBody>
      </p:sp>
    </p:spTree>
  </p:cSld>
  <p:clrMapOvr>
    <a:masterClrMapping/>
  </p:clrMapOvr>
  <p:transition spd="fast">
    <p:cut thruBlk="0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5260" y="864041"/>
            <a:ext cx="464820" cy="76581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5080">
              <a:lnSpc>
                <a:spcPct val="147600"/>
              </a:lnSpc>
              <a:spcBef>
                <a:spcPts val="100"/>
              </a:spcBef>
            </a:pPr>
            <a:r>
              <a:rPr dirty="0" sz="700" spc="5">
                <a:solidFill>
                  <a:srgbClr val="FF7A7A"/>
                </a:solidFill>
                <a:latin typeface="Tahoma"/>
                <a:cs typeface="Tahoma"/>
                <a:hlinkClick r:id="rId2" action="ppaction://hlinksldjump"/>
              </a:rPr>
              <a:t>Decl</a:t>
            </a:r>
            <a:r>
              <a:rPr dirty="0" sz="700" spc="-20">
                <a:solidFill>
                  <a:srgbClr val="FF7A7A"/>
                </a:solidFill>
                <a:latin typeface="Tahoma"/>
                <a:cs typeface="Tahoma"/>
                <a:hlinkClick r:id="rId2" action="ppaction://hlinksldjump"/>
              </a:rPr>
              <a:t>a</a:t>
            </a:r>
            <a:r>
              <a:rPr dirty="0" sz="700">
                <a:solidFill>
                  <a:srgbClr val="FF7A7A"/>
                </a:solidFill>
                <a:latin typeface="Tahoma"/>
                <a:cs typeface="Tahoma"/>
                <a:hlinkClick r:id="rId2" action="ppaction://hlinksldjump"/>
              </a:rPr>
              <a:t>rativa </a:t>
            </a:r>
            <a:r>
              <a:rPr dirty="0" sz="700">
                <a:solidFill>
                  <a:srgbClr val="FF7A7A"/>
                </a:solidFill>
                <a:latin typeface="Tahoma"/>
                <a:cs typeface="Tahoma"/>
              </a:rPr>
              <a:t> </a:t>
            </a:r>
            <a:r>
              <a:rPr dirty="0" sz="700">
                <a:solidFill>
                  <a:srgbClr val="FF7A7A"/>
                </a:solidFill>
                <a:latin typeface="Tahoma"/>
                <a:cs typeface="Tahoma"/>
                <a:hlinkClick r:id="rId3" action="ppaction://hlinksldjump"/>
              </a:rPr>
              <a:t>Funcional</a:t>
            </a:r>
            <a:endParaRPr sz="700">
              <a:latin typeface="Tahoma"/>
              <a:cs typeface="Tahoma"/>
            </a:endParaRPr>
          </a:p>
          <a:p>
            <a:pPr marL="37465" marR="61594">
              <a:lnSpc>
                <a:spcPct val="110700"/>
              </a:lnSpc>
              <a:spcBef>
                <a:spcPts val="25"/>
              </a:spcBef>
            </a:pPr>
            <a:r>
              <a:rPr dirty="0" sz="500" spc="-10">
                <a:solidFill>
                  <a:srgbClr val="997A7A"/>
                </a:solidFill>
                <a:latin typeface="Tahoma"/>
                <a:cs typeface="Tahoma"/>
                <a:hlinkClick r:id="rId4" action="ppaction://hlinksldjump"/>
              </a:rPr>
              <a:t>Intr</a:t>
            </a:r>
            <a:r>
              <a:rPr dirty="0" sz="500" spc="5">
                <a:solidFill>
                  <a:srgbClr val="997A7A"/>
                </a:solidFill>
                <a:latin typeface="Tahoma"/>
                <a:cs typeface="Tahoma"/>
                <a:hlinkClick r:id="rId4" action="ppaction://hlinksldjump"/>
              </a:rPr>
              <a:t>o</a:t>
            </a:r>
            <a:r>
              <a:rPr dirty="0" sz="500">
                <a:solidFill>
                  <a:srgbClr val="997A7A"/>
                </a:solidFill>
                <a:latin typeface="Tahoma"/>
                <a:cs typeface="Tahoma"/>
                <a:hlinkClick r:id="rId4" action="ppaction://hlinksldjump"/>
              </a:rPr>
              <a:t>ducci</a:t>
            </a:r>
            <a:r>
              <a:rPr dirty="0" sz="500" spc="-10">
                <a:solidFill>
                  <a:srgbClr val="997A7A"/>
                </a:solidFill>
                <a:latin typeface="Tahoma"/>
                <a:cs typeface="Tahoma"/>
                <a:hlinkClick r:id="rId4" action="ppaction://hlinksldjump"/>
              </a:rPr>
              <a:t>o</a:t>
            </a:r>
            <a:r>
              <a:rPr dirty="0" sz="500" spc="-5">
                <a:solidFill>
                  <a:srgbClr val="997A7A"/>
                </a:solidFill>
                <a:latin typeface="Tahoma"/>
                <a:cs typeface="Tahoma"/>
                <a:hlinkClick r:id="rId4" action="ppaction://hlinksldjump"/>
              </a:rPr>
              <a:t>n </a:t>
            </a:r>
            <a:r>
              <a:rPr dirty="0" sz="500" spc="-5">
                <a:solidFill>
                  <a:srgbClr val="997A7A"/>
                </a:solidFill>
                <a:latin typeface="Tahoma"/>
                <a:cs typeface="Tahoma"/>
              </a:rPr>
              <a:t> </a:t>
            </a:r>
            <a:r>
              <a:rPr dirty="0" sz="500" spc="-10" i="1">
                <a:solidFill>
                  <a:srgbClr val="997A7A"/>
                </a:solidFill>
                <a:latin typeface="Arial"/>
                <a:cs typeface="Arial"/>
                <a:hlinkClick r:id="rId5" action="ppaction://hlinksldjump"/>
              </a:rPr>
              <a:t>λ</a:t>
            </a:r>
            <a:r>
              <a:rPr dirty="0" sz="500" spc="-10">
                <a:solidFill>
                  <a:srgbClr val="997A7A"/>
                </a:solidFill>
                <a:latin typeface="Tahoma"/>
                <a:cs typeface="Tahoma"/>
                <a:hlinkClick r:id="rId5" action="ppaction://hlinksldjump"/>
              </a:rPr>
              <a:t>-C´alculo </a:t>
            </a:r>
            <a:r>
              <a:rPr dirty="0" sz="500" spc="-5">
                <a:solidFill>
                  <a:srgbClr val="997A7A"/>
                </a:solidFill>
                <a:latin typeface="Tahoma"/>
                <a:cs typeface="Tahoma"/>
              </a:rPr>
              <a:t> </a:t>
            </a:r>
            <a:r>
              <a:rPr dirty="0" sz="500" spc="-5">
                <a:solidFill>
                  <a:srgbClr val="997A7A"/>
                </a:solidFill>
                <a:latin typeface="Tahoma"/>
                <a:cs typeface="Tahoma"/>
                <a:hlinkClick r:id="rId6" action="ppaction://hlinksldjump"/>
              </a:rPr>
              <a:t>Haskell </a:t>
            </a:r>
            <a:r>
              <a:rPr dirty="0" sz="500">
                <a:solidFill>
                  <a:srgbClr val="997A7A"/>
                </a:solidFill>
                <a:latin typeface="Tahoma"/>
                <a:cs typeface="Tahoma"/>
              </a:rPr>
              <a:t> </a:t>
            </a:r>
            <a:r>
              <a:rPr dirty="0" sz="500">
                <a:latin typeface="Tahoma"/>
                <a:cs typeface="Tahoma"/>
                <a:hlinkClick r:id="rId7" action="ppaction://hlinksldjump"/>
              </a:rPr>
              <a:t>Booleanos </a:t>
            </a:r>
            <a:r>
              <a:rPr dirty="0" sz="500" spc="5">
                <a:latin typeface="Tahoma"/>
                <a:cs typeface="Tahoma"/>
              </a:rPr>
              <a:t> </a:t>
            </a:r>
            <a:r>
              <a:rPr dirty="0" sz="500" spc="-10">
                <a:solidFill>
                  <a:srgbClr val="997A7A"/>
                </a:solidFill>
                <a:latin typeface="Tahoma"/>
                <a:cs typeface="Tahoma"/>
                <a:hlinkClick r:id="rId8" action="ppaction://hlinksldjump"/>
              </a:rPr>
              <a:t>Conclusiones</a:t>
            </a:r>
            <a:endParaRPr sz="500">
              <a:latin typeface="Tahoma"/>
              <a:cs typeface="Tahoma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5260" y="1635344"/>
            <a:ext cx="470534" cy="573405"/>
          </a:xfrm>
          <a:prstGeom prst="rect">
            <a:avLst/>
          </a:prstGeom>
        </p:spPr>
        <p:txBody>
          <a:bodyPr wrap="square" lIns="0" tIns="285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225"/>
              </a:spcBef>
            </a:pPr>
            <a:r>
              <a:rPr dirty="0" sz="700" spc="-50">
                <a:solidFill>
                  <a:srgbClr val="FF7A7A"/>
                </a:solidFill>
                <a:latin typeface="Tahoma"/>
                <a:cs typeface="Tahoma"/>
                <a:hlinkClick r:id="rId9" action="ppaction://hlinksldjump"/>
              </a:rPr>
              <a:t>L´ogica</a:t>
            </a:r>
            <a:endParaRPr sz="700">
              <a:latin typeface="Tahoma"/>
              <a:cs typeface="Tahoma"/>
            </a:endParaRPr>
          </a:p>
          <a:p>
            <a:pPr marL="37465" marR="5080">
              <a:lnSpc>
                <a:spcPct val="110700"/>
              </a:lnSpc>
              <a:spcBef>
                <a:spcPts val="25"/>
              </a:spcBef>
            </a:pPr>
            <a:r>
              <a:rPr dirty="0" sz="500" spc="-5">
                <a:solidFill>
                  <a:srgbClr val="997A7A"/>
                </a:solidFill>
                <a:latin typeface="Tahoma"/>
                <a:cs typeface="Tahoma"/>
                <a:hlinkClick r:id="rId10" action="ppaction://hlinksldjump"/>
              </a:rPr>
              <a:t>Introduccion </a:t>
            </a:r>
            <a:r>
              <a:rPr dirty="0" sz="500">
                <a:solidFill>
                  <a:srgbClr val="997A7A"/>
                </a:solidFill>
                <a:latin typeface="Tahoma"/>
                <a:cs typeface="Tahoma"/>
              </a:rPr>
              <a:t> </a:t>
            </a:r>
            <a:r>
              <a:rPr dirty="0" sz="500" spc="30">
                <a:solidFill>
                  <a:srgbClr val="997A7A"/>
                </a:solidFill>
                <a:latin typeface="Tahoma"/>
                <a:cs typeface="Tahoma"/>
                <a:hlinkClick r:id="rId11" action="ppaction://hlinksldjump"/>
              </a:rPr>
              <a:t>C</a:t>
            </a:r>
            <a:r>
              <a:rPr dirty="0" sz="500">
                <a:solidFill>
                  <a:srgbClr val="997A7A"/>
                </a:solidFill>
                <a:latin typeface="Tahoma"/>
                <a:cs typeface="Tahoma"/>
                <a:hlinkClick r:id="rId11" action="ppaction://hlinksldjump"/>
              </a:rPr>
              <a:t>l</a:t>
            </a:r>
            <a:r>
              <a:rPr dirty="0" sz="500" spc="-270">
                <a:solidFill>
                  <a:srgbClr val="997A7A"/>
                </a:solidFill>
                <a:latin typeface="Tahoma"/>
                <a:cs typeface="Tahoma"/>
                <a:hlinkClick r:id="rId11" action="ppaction://hlinksldjump"/>
              </a:rPr>
              <a:t>´</a:t>
            </a:r>
            <a:r>
              <a:rPr dirty="0" sz="500" spc="-10">
                <a:solidFill>
                  <a:srgbClr val="997A7A"/>
                </a:solidFill>
                <a:latin typeface="Tahoma"/>
                <a:cs typeface="Tahoma"/>
                <a:hlinkClick r:id="rId11" action="ppaction://hlinksldjump"/>
              </a:rPr>
              <a:t>ausulas</a:t>
            </a:r>
            <a:r>
              <a:rPr dirty="0" sz="500" spc="20">
                <a:solidFill>
                  <a:srgbClr val="997A7A"/>
                </a:solidFill>
                <a:latin typeface="Tahoma"/>
                <a:cs typeface="Tahoma"/>
                <a:hlinkClick r:id="rId11" action="ppaction://hlinksldjump"/>
              </a:rPr>
              <a:t> </a:t>
            </a:r>
            <a:r>
              <a:rPr dirty="0" sz="500" spc="15">
                <a:solidFill>
                  <a:srgbClr val="997A7A"/>
                </a:solidFill>
                <a:latin typeface="Tahoma"/>
                <a:cs typeface="Tahoma"/>
                <a:hlinkClick r:id="rId11" action="ppaction://hlinksldjump"/>
              </a:rPr>
              <a:t>H</a:t>
            </a:r>
            <a:r>
              <a:rPr dirty="0" sz="500" spc="-5">
                <a:solidFill>
                  <a:srgbClr val="997A7A"/>
                </a:solidFill>
                <a:latin typeface="Tahoma"/>
                <a:cs typeface="Tahoma"/>
                <a:hlinkClick r:id="rId11" action="ppaction://hlinksldjump"/>
              </a:rPr>
              <a:t>o</a:t>
            </a:r>
            <a:r>
              <a:rPr dirty="0" sz="500" spc="-5">
                <a:solidFill>
                  <a:srgbClr val="997A7A"/>
                </a:solidFill>
                <a:latin typeface="Tahoma"/>
                <a:cs typeface="Tahoma"/>
                <a:hlinkClick r:id="rId11" action="ppaction://hlinksldjump"/>
              </a:rPr>
              <a:t>rn </a:t>
            </a:r>
            <a:r>
              <a:rPr dirty="0" sz="500" spc="-5">
                <a:solidFill>
                  <a:srgbClr val="997A7A"/>
                </a:solidFill>
                <a:latin typeface="Tahoma"/>
                <a:cs typeface="Tahoma"/>
              </a:rPr>
              <a:t> </a:t>
            </a:r>
            <a:r>
              <a:rPr dirty="0" sz="500" spc="5">
                <a:solidFill>
                  <a:srgbClr val="997A7A"/>
                </a:solidFill>
                <a:latin typeface="Tahoma"/>
                <a:cs typeface="Tahoma"/>
                <a:hlinkClick r:id="rId12" action="ppaction://hlinksldjump"/>
              </a:rPr>
              <a:t>Prolog</a:t>
            </a:r>
            <a:endParaRPr sz="500">
              <a:latin typeface="Tahoma"/>
              <a:cs typeface="Tahoma"/>
            </a:endParaRPr>
          </a:p>
          <a:p>
            <a:pPr marL="37465">
              <a:lnSpc>
                <a:spcPct val="100000"/>
              </a:lnSpc>
              <a:spcBef>
                <a:spcPts val="65"/>
              </a:spcBef>
            </a:pPr>
            <a:r>
              <a:rPr dirty="0" sz="500" spc="-5">
                <a:solidFill>
                  <a:srgbClr val="997A7A"/>
                </a:solidFill>
                <a:latin typeface="Tahoma"/>
                <a:cs typeface="Tahoma"/>
                <a:hlinkClick r:id="rId13" action="ppaction://hlinksldjump"/>
              </a:rPr>
              <a:t>...</a:t>
            </a:r>
            <a:r>
              <a:rPr dirty="0" sz="500" spc="45">
                <a:solidFill>
                  <a:srgbClr val="997A7A"/>
                </a:solidFill>
                <a:latin typeface="Tahoma"/>
                <a:cs typeface="Tahoma"/>
                <a:hlinkClick r:id="rId13" action="ppaction://hlinksldjump"/>
              </a:rPr>
              <a:t> </a:t>
            </a:r>
            <a:r>
              <a:rPr dirty="0" sz="500" spc="-5">
                <a:solidFill>
                  <a:srgbClr val="997A7A"/>
                </a:solidFill>
                <a:latin typeface="Tahoma"/>
                <a:cs typeface="Tahoma"/>
                <a:hlinkClick r:id="rId13" action="ppaction://hlinksldjump"/>
              </a:rPr>
              <a:t>algo </a:t>
            </a:r>
            <a:r>
              <a:rPr dirty="0" sz="500" spc="-80">
                <a:solidFill>
                  <a:srgbClr val="997A7A"/>
                </a:solidFill>
                <a:latin typeface="Tahoma"/>
                <a:cs typeface="Tahoma"/>
                <a:hlinkClick r:id="rId13" action="ppaction://hlinksldjump"/>
              </a:rPr>
              <a:t>m´as</a:t>
            </a:r>
            <a:endParaRPr sz="500">
              <a:latin typeface="Tahoma"/>
              <a:cs typeface="Tahoma"/>
            </a:endParaRPr>
          </a:p>
          <a:p>
            <a:pPr marL="37465">
              <a:lnSpc>
                <a:spcPct val="100000"/>
              </a:lnSpc>
              <a:spcBef>
                <a:spcPts val="65"/>
              </a:spcBef>
            </a:pPr>
            <a:r>
              <a:rPr dirty="0" sz="500" spc="-5">
                <a:solidFill>
                  <a:srgbClr val="997A7A"/>
                </a:solidFill>
                <a:latin typeface="Tahoma"/>
                <a:cs typeface="Tahoma"/>
                <a:hlinkClick r:id="rId14" action="ppaction://hlinksldjump"/>
              </a:rPr>
              <a:t>...</a:t>
            </a:r>
            <a:r>
              <a:rPr dirty="0" sz="500" spc="45">
                <a:solidFill>
                  <a:srgbClr val="997A7A"/>
                </a:solidFill>
                <a:latin typeface="Tahoma"/>
                <a:cs typeface="Tahoma"/>
                <a:hlinkClick r:id="rId14" action="ppaction://hlinksldjump"/>
              </a:rPr>
              <a:t> </a:t>
            </a:r>
            <a:r>
              <a:rPr dirty="0" sz="500" spc="-5">
                <a:solidFill>
                  <a:srgbClr val="997A7A"/>
                </a:solidFill>
                <a:latin typeface="Tahoma"/>
                <a:cs typeface="Tahoma"/>
                <a:hlinkClick r:id="rId14" action="ppaction://hlinksldjump"/>
              </a:rPr>
              <a:t>mucho </a:t>
            </a:r>
            <a:r>
              <a:rPr dirty="0" sz="500" spc="-80">
                <a:solidFill>
                  <a:srgbClr val="997A7A"/>
                </a:solidFill>
                <a:latin typeface="Tahoma"/>
                <a:cs typeface="Tahoma"/>
                <a:hlinkClick r:id="rId14" action="ppaction://hlinksldjump"/>
              </a:rPr>
              <a:t>m´as</a:t>
            </a:r>
            <a:endParaRPr sz="500">
              <a:latin typeface="Tahoma"/>
              <a:cs typeface="Tahoma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25260" y="2231087"/>
            <a:ext cx="504190" cy="1320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700">
                <a:solidFill>
                  <a:srgbClr val="FF7A7A"/>
                </a:solidFill>
                <a:latin typeface="Tahoma"/>
                <a:cs typeface="Tahoma"/>
                <a:hlinkClick r:id="rId15" action="ppaction://hlinksldjump"/>
              </a:rPr>
              <a:t>HackReason</a:t>
            </a:r>
            <a:endParaRPr sz="700">
              <a:latin typeface="Tahoma"/>
              <a:cs typeface="Tahoma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546328" y="0"/>
            <a:ext cx="0" cy="3240405"/>
          </a:xfrm>
          <a:custGeom>
            <a:avLst/>
            <a:gdLst/>
            <a:ahLst/>
            <a:cxnLst/>
            <a:rect l="l" t="t" r="r" b="b"/>
            <a:pathLst>
              <a:path w="0" h="3240405">
                <a:moveTo>
                  <a:pt x="0" y="3239998"/>
                </a:moveTo>
                <a:lnTo>
                  <a:pt x="0" y="0"/>
                </a:lnTo>
              </a:path>
            </a:pathLst>
          </a:custGeom>
          <a:ln w="12649">
            <a:solidFill>
              <a:srgbClr val="FF7F7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7145" rIns="0" bIns="0" rtlCol="0" vert="horz">
            <a:spAutoFit/>
          </a:bodyPr>
          <a:lstStyle/>
          <a:p>
            <a:pPr marL="196850">
              <a:lnSpc>
                <a:spcPct val="100000"/>
              </a:lnSpc>
              <a:spcBef>
                <a:spcPts val="135"/>
              </a:spcBef>
            </a:pPr>
            <a:r>
              <a:rPr dirty="0" spc="-90"/>
              <a:t>Programaci´on</a:t>
            </a:r>
            <a:r>
              <a:rPr dirty="0" spc="30"/>
              <a:t> </a:t>
            </a:r>
            <a:r>
              <a:rPr dirty="0" spc="-40"/>
              <a:t>Funcional:</a:t>
            </a:r>
            <a:r>
              <a:rPr dirty="0" spc="185"/>
              <a:t> </a:t>
            </a:r>
            <a:r>
              <a:rPr dirty="0" spc="-40"/>
              <a:t>Booleanos</a:t>
            </a:r>
            <a:r>
              <a:rPr dirty="0" spc="30"/>
              <a:t> </a:t>
            </a:r>
            <a:r>
              <a:rPr dirty="0" spc="-90"/>
              <a:t>en</a:t>
            </a:r>
            <a:r>
              <a:rPr dirty="0" spc="30"/>
              <a:t> </a:t>
            </a:r>
            <a:r>
              <a:rPr dirty="0" spc="-125"/>
              <a:t>c´alculo</a:t>
            </a:r>
            <a:r>
              <a:rPr dirty="0" spc="30"/>
              <a:t> </a:t>
            </a:r>
            <a:r>
              <a:rPr dirty="0" spc="-45"/>
              <a:t>lambda</a:t>
            </a:r>
            <a:r>
              <a:rPr dirty="0" spc="30"/>
              <a:t> </a:t>
            </a:r>
            <a:r>
              <a:rPr dirty="0" spc="-20"/>
              <a:t>(cont.)</a:t>
            </a:r>
          </a:p>
        </p:txBody>
      </p:sp>
      <p:sp>
        <p:nvSpPr>
          <p:cNvPr id="7" name="object 7"/>
          <p:cNvSpPr txBox="1"/>
          <p:nvPr/>
        </p:nvSpPr>
        <p:spPr>
          <a:xfrm>
            <a:off x="833831" y="448848"/>
            <a:ext cx="3439795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39065" indent="-127000">
              <a:lnSpc>
                <a:spcPct val="100000"/>
              </a:lnSpc>
              <a:spcBef>
                <a:spcPts val="95"/>
              </a:spcBef>
              <a:buClr>
                <a:srgbClr val="FF0000"/>
              </a:buClr>
              <a:buFont typeface="DejaVu Sans Condensed"/>
              <a:buChar char="•"/>
              <a:tabLst>
                <a:tab pos="139700" algn="l"/>
              </a:tabLst>
            </a:pPr>
            <a:r>
              <a:rPr dirty="0" sz="1000" spc="-40">
                <a:latin typeface="Tahoma"/>
                <a:cs typeface="Tahoma"/>
              </a:rPr>
              <a:t>Luego,</a:t>
            </a:r>
            <a:r>
              <a:rPr dirty="0" sz="1000" spc="20">
                <a:latin typeface="Tahoma"/>
                <a:cs typeface="Tahoma"/>
              </a:rPr>
              <a:t> </a:t>
            </a:r>
            <a:r>
              <a:rPr dirty="0" sz="1000" spc="-50">
                <a:latin typeface="Tahoma"/>
                <a:cs typeface="Tahoma"/>
              </a:rPr>
              <a:t>basadas</a:t>
            </a:r>
            <a:r>
              <a:rPr dirty="0" sz="1000" spc="20">
                <a:latin typeface="Tahoma"/>
                <a:cs typeface="Tahoma"/>
              </a:rPr>
              <a:t> </a:t>
            </a:r>
            <a:r>
              <a:rPr dirty="0" sz="1000" spc="-65">
                <a:latin typeface="Tahoma"/>
                <a:cs typeface="Tahoma"/>
              </a:rPr>
              <a:t>en</a:t>
            </a:r>
            <a:r>
              <a:rPr dirty="0" sz="1000" spc="20">
                <a:latin typeface="Tahoma"/>
                <a:cs typeface="Tahoma"/>
              </a:rPr>
              <a:t> </a:t>
            </a:r>
            <a:r>
              <a:rPr dirty="0" sz="1000" spc="-50">
                <a:latin typeface="Tahoma"/>
                <a:cs typeface="Tahoma"/>
              </a:rPr>
              <a:t>estas</a:t>
            </a:r>
            <a:r>
              <a:rPr dirty="0" sz="1000" spc="15">
                <a:latin typeface="Tahoma"/>
                <a:cs typeface="Tahoma"/>
              </a:rPr>
              <a:t> </a:t>
            </a:r>
            <a:r>
              <a:rPr dirty="0" sz="1000" spc="-55">
                <a:latin typeface="Tahoma"/>
                <a:cs typeface="Tahoma"/>
              </a:rPr>
              <a:t>expresiones</a:t>
            </a:r>
            <a:r>
              <a:rPr dirty="0" sz="1000" spc="25">
                <a:latin typeface="Tahoma"/>
                <a:cs typeface="Tahoma"/>
              </a:rPr>
              <a:t> </a:t>
            </a:r>
            <a:r>
              <a:rPr dirty="0" sz="1000" spc="-40">
                <a:latin typeface="Tahoma"/>
                <a:cs typeface="Tahoma"/>
              </a:rPr>
              <a:t>definimos</a:t>
            </a:r>
            <a:r>
              <a:rPr dirty="0" sz="1000" spc="20">
                <a:latin typeface="Tahoma"/>
                <a:cs typeface="Tahoma"/>
              </a:rPr>
              <a:t> </a:t>
            </a:r>
            <a:r>
              <a:rPr dirty="0" sz="1000" spc="-15">
                <a:latin typeface="Tahoma"/>
                <a:cs typeface="Tahoma"/>
              </a:rPr>
              <a:t>And,</a:t>
            </a:r>
            <a:r>
              <a:rPr dirty="0" sz="1000" spc="20">
                <a:latin typeface="Tahoma"/>
                <a:cs typeface="Tahoma"/>
              </a:rPr>
              <a:t> </a:t>
            </a:r>
            <a:r>
              <a:rPr dirty="0" sz="1000">
                <a:latin typeface="Tahoma"/>
                <a:cs typeface="Tahoma"/>
              </a:rPr>
              <a:t>Or</a:t>
            </a:r>
            <a:r>
              <a:rPr dirty="0" sz="1000" spc="20">
                <a:latin typeface="Tahoma"/>
                <a:cs typeface="Tahoma"/>
              </a:rPr>
              <a:t> </a:t>
            </a:r>
            <a:r>
              <a:rPr dirty="0" sz="1000" spc="-40">
                <a:latin typeface="Tahoma"/>
                <a:cs typeface="Tahoma"/>
              </a:rPr>
              <a:t>y</a:t>
            </a:r>
            <a:r>
              <a:rPr dirty="0" sz="1000" spc="15">
                <a:latin typeface="Tahoma"/>
                <a:cs typeface="Tahoma"/>
              </a:rPr>
              <a:t> </a:t>
            </a:r>
            <a:r>
              <a:rPr dirty="0" sz="1000" spc="-15">
                <a:latin typeface="Tahoma"/>
                <a:cs typeface="Tahoma"/>
              </a:rPr>
              <a:t>Not:</a:t>
            </a:r>
            <a:endParaRPr sz="1000">
              <a:latin typeface="Tahoma"/>
              <a:cs typeface="Tahoma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1036269" y="592383"/>
            <a:ext cx="1778000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09855" indent="-97790">
              <a:lnSpc>
                <a:spcPct val="100000"/>
              </a:lnSpc>
              <a:spcBef>
                <a:spcPts val="95"/>
              </a:spcBef>
              <a:buClr>
                <a:srgbClr val="FF0000"/>
              </a:buClr>
              <a:buFont typeface="DejaVu Serif Condensed"/>
              <a:buChar char="•"/>
              <a:tabLst>
                <a:tab pos="110489" algn="l"/>
                <a:tab pos="503555" algn="l"/>
                <a:tab pos="1666239" algn="l"/>
              </a:tabLst>
            </a:pPr>
            <a:r>
              <a:rPr dirty="0" sz="900" spc="-10">
                <a:latin typeface="Tahoma"/>
                <a:cs typeface="Tahoma"/>
              </a:rPr>
              <a:t>And:</a:t>
            </a:r>
            <a:r>
              <a:rPr dirty="0" sz="900">
                <a:latin typeface="Tahoma"/>
                <a:cs typeface="Tahoma"/>
              </a:rPr>
              <a:t>	</a:t>
            </a:r>
            <a:r>
              <a:rPr dirty="0" sz="1000" spc="90" i="1">
                <a:solidFill>
                  <a:srgbClr val="0000C8"/>
                </a:solidFill>
                <a:latin typeface="Georgia"/>
                <a:cs typeface="Georgia"/>
              </a:rPr>
              <a:t>λ</a:t>
            </a:r>
            <a:r>
              <a:rPr dirty="0" sz="1000" spc="140">
                <a:solidFill>
                  <a:srgbClr val="0000C8"/>
                </a:solidFill>
                <a:latin typeface="Cambria"/>
                <a:cs typeface="Cambria"/>
              </a:rPr>
              <a:t>p.</a:t>
            </a:r>
            <a:r>
              <a:rPr dirty="0" sz="1000" spc="90" i="1">
                <a:solidFill>
                  <a:srgbClr val="0000C8"/>
                </a:solidFill>
                <a:latin typeface="Georgia"/>
                <a:cs typeface="Georgia"/>
              </a:rPr>
              <a:t>λ</a:t>
            </a:r>
            <a:r>
              <a:rPr dirty="0" sz="1000" spc="85">
                <a:solidFill>
                  <a:srgbClr val="0000C8"/>
                </a:solidFill>
                <a:latin typeface="Cambria"/>
                <a:cs typeface="Cambria"/>
              </a:rPr>
              <a:t>q.p</a:t>
            </a:r>
            <a:r>
              <a:rPr dirty="0" sz="1000">
                <a:solidFill>
                  <a:srgbClr val="0000C8"/>
                </a:solidFill>
                <a:latin typeface="Cambria"/>
                <a:cs typeface="Cambria"/>
              </a:rPr>
              <a:t> </a:t>
            </a:r>
            <a:r>
              <a:rPr dirty="0" sz="1000" spc="80">
                <a:solidFill>
                  <a:srgbClr val="0000C8"/>
                </a:solidFill>
                <a:latin typeface="Cambria"/>
                <a:cs typeface="Cambria"/>
              </a:rPr>
              <a:t> </a:t>
            </a:r>
            <a:r>
              <a:rPr dirty="0" sz="1000" spc="-25">
                <a:solidFill>
                  <a:srgbClr val="0000C8"/>
                </a:solidFill>
                <a:latin typeface="Cambria"/>
                <a:cs typeface="Cambria"/>
              </a:rPr>
              <a:t>q</a:t>
            </a:r>
            <a:r>
              <a:rPr dirty="0" sz="1000">
                <a:solidFill>
                  <a:srgbClr val="0000C8"/>
                </a:solidFill>
                <a:latin typeface="Cambria"/>
                <a:cs typeface="Cambria"/>
              </a:rPr>
              <a:t> </a:t>
            </a:r>
            <a:r>
              <a:rPr dirty="0" sz="1000" spc="80">
                <a:solidFill>
                  <a:srgbClr val="0000C8"/>
                </a:solidFill>
                <a:latin typeface="Cambria"/>
                <a:cs typeface="Cambria"/>
              </a:rPr>
              <a:t> </a:t>
            </a:r>
            <a:r>
              <a:rPr dirty="0" sz="1000" spc="125">
                <a:solidFill>
                  <a:srgbClr val="0000C8"/>
                </a:solidFill>
                <a:latin typeface="Cambria"/>
                <a:cs typeface="Cambria"/>
              </a:rPr>
              <a:t>false</a:t>
            </a:r>
            <a:r>
              <a:rPr dirty="0" sz="1000">
                <a:solidFill>
                  <a:srgbClr val="0000C8"/>
                </a:solidFill>
                <a:latin typeface="Cambria"/>
                <a:cs typeface="Cambria"/>
              </a:rPr>
              <a:t>	</a:t>
            </a:r>
            <a:r>
              <a:rPr dirty="0" sz="1000" spc="20" i="1">
                <a:latin typeface="DejaVu Sans Condensed"/>
                <a:cs typeface="DejaVu Sans Condensed"/>
              </a:rPr>
              <a:t>≡</a:t>
            </a:r>
            <a:endParaRPr sz="1000">
              <a:latin typeface="DejaVu Sans Condensed"/>
              <a:cs typeface="DejaVu Sans Condensed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3279978" y="592383"/>
            <a:ext cx="1317625" cy="32956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ts val="1200"/>
              </a:lnSpc>
              <a:spcBef>
                <a:spcPts val="95"/>
              </a:spcBef>
            </a:pPr>
            <a:r>
              <a:rPr dirty="0" sz="1000" spc="100" i="1">
                <a:solidFill>
                  <a:srgbClr val="0000C8"/>
                </a:solidFill>
                <a:latin typeface="Georgia"/>
                <a:cs typeface="Georgia"/>
              </a:rPr>
              <a:t>λ</a:t>
            </a:r>
            <a:r>
              <a:rPr dirty="0" sz="1000" spc="100">
                <a:solidFill>
                  <a:srgbClr val="0000C8"/>
                </a:solidFill>
                <a:latin typeface="Cambria"/>
                <a:cs typeface="Cambria"/>
              </a:rPr>
              <a:t>p.</a:t>
            </a:r>
            <a:r>
              <a:rPr dirty="0" sz="1000" spc="100" i="1">
                <a:solidFill>
                  <a:srgbClr val="0000C8"/>
                </a:solidFill>
                <a:latin typeface="Georgia"/>
                <a:cs typeface="Georgia"/>
              </a:rPr>
              <a:t>λ</a:t>
            </a:r>
            <a:r>
              <a:rPr dirty="0" sz="1000" spc="100">
                <a:solidFill>
                  <a:srgbClr val="0000C8"/>
                </a:solidFill>
                <a:latin typeface="Cambria"/>
                <a:cs typeface="Cambria"/>
              </a:rPr>
              <a:t>q.p</a:t>
            </a:r>
            <a:r>
              <a:rPr dirty="0" sz="1000" spc="265">
                <a:solidFill>
                  <a:srgbClr val="0000C8"/>
                </a:solidFill>
                <a:latin typeface="Cambria"/>
                <a:cs typeface="Cambria"/>
              </a:rPr>
              <a:t> </a:t>
            </a:r>
            <a:r>
              <a:rPr dirty="0" sz="1000" spc="-25">
                <a:solidFill>
                  <a:srgbClr val="0000C8"/>
                </a:solidFill>
                <a:latin typeface="Cambria"/>
                <a:cs typeface="Cambria"/>
              </a:rPr>
              <a:t>q</a:t>
            </a:r>
            <a:r>
              <a:rPr dirty="0" sz="1000" spc="270">
                <a:solidFill>
                  <a:srgbClr val="0000C8"/>
                </a:solidFill>
                <a:latin typeface="Cambria"/>
                <a:cs typeface="Cambria"/>
              </a:rPr>
              <a:t> </a:t>
            </a:r>
            <a:r>
              <a:rPr dirty="0" sz="1000" spc="130">
                <a:solidFill>
                  <a:srgbClr val="0000C8"/>
                </a:solidFill>
                <a:latin typeface="Cambria"/>
                <a:cs typeface="Cambria"/>
              </a:rPr>
              <a:t>(</a:t>
            </a:r>
            <a:r>
              <a:rPr dirty="0" sz="1000" spc="130" i="1">
                <a:solidFill>
                  <a:srgbClr val="0000C8"/>
                </a:solidFill>
                <a:latin typeface="Georgia"/>
                <a:cs typeface="Georgia"/>
              </a:rPr>
              <a:t>λ</a:t>
            </a:r>
            <a:r>
              <a:rPr dirty="0" sz="1000" spc="130">
                <a:solidFill>
                  <a:srgbClr val="0000C8"/>
                </a:solidFill>
                <a:latin typeface="Cambria"/>
                <a:cs typeface="Cambria"/>
              </a:rPr>
              <a:t>x.</a:t>
            </a:r>
            <a:r>
              <a:rPr dirty="0" sz="1000" spc="130" i="1">
                <a:solidFill>
                  <a:srgbClr val="0000C8"/>
                </a:solidFill>
                <a:latin typeface="Georgia"/>
                <a:cs typeface="Georgia"/>
              </a:rPr>
              <a:t>λ</a:t>
            </a:r>
            <a:r>
              <a:rPr dirty="0" sz="1000" spc="130">
                <a:solidFill>
                  <a:srgbClr val="0000C8"/>
                </a:solidFill>
                <a:latin typeface="Cambria"/>
                <a:cs typeface="Cambria"/>
              </a:rPr>
              <a:t>y.y)</a:t>
            </a:r>
            <a:endParaRPr sz="1000">
              <a:latin typeface="Cambria"/>
              <a:cs typeface="Cambria"/>
            </a:endParaRPr>
          </a:p>
          <a:p>
            <a:pPr marL="12700">
              <a:lnSpc>
                <a:spcPts val="1200"/>
              </a:lnSpc>
            </a:pPr>
            <a:r>
              <a:rPr dirty="0" sz="1000" spc="100" i="1">
                <a:solidFill>
                  <a:srgbClr val="0000C8"/>
                </a:solidFill>
                <a:latin typeface="Georgia"/>
                <a:cs typeface="Georgia"/>
              </a:rPr>
              <a:t>λ</a:t>
            </a:r>
            <a:r>
              <a:rPr dirty="0" sz="1000" spc="100">
                <a:solidFill>
                  <a:srgbClr val="0000C8"/>
                </a:solidFill>
                <a:latin typeface="Cambria"/>
                <a:cs typeface="Cambria"/>
              </a:rPr>
              <a:t>p.</a:t>
            </a:r>
            <a:r>
              <a:rPr dirty="0" sz="1000" spc="100" i="1">
                <a:solidFill>
                  <a:srgbClr val="0000C8"/>
                </a:solidFill>
                <a:latin typeface="Georgia"/>
                <a:cs typeface="Georgia"/>
              </a:rPr>
              <a:t>λ</a:t>
            </a:r>
            <a:r>
              <a:rPr dirty="0" sz="1000" spc="100">
                <a:solidFill>
                  <a:srgbClr val="0000C8"/>
                </a:solidFill>
                <a:latin typeface="Cambria"/>
                <a:cs typeface="Cambria"/>
              </a:rPr>
              <a:t>q.p</a:t>
            </a:r>
            <a:r>
              <a:rPr dirty="0" sz="1000" spc="280">
                <a:solidFill>
                  <a:srgbClr val="0000C8"/>
                </a:solidFill>
                <a:latin typeface="Cambria"/>
                <a:cs typeface="Cambria"/>
              </a:rPr>
              <a:t> </a:t>
            </a:r>
            <a:r>
              <a:rPr dirty="0" sz="1000" spc="130">
                <a:solidFill>
                  <a:srgbClr val="0000C8"/>
                </a:solidFill>
                <a:latin typeface="Cambria"/>
                <a:cs typeface="Cambria"/>
              </a:rPr>
              <a:t>(</a:t>
            </a:r>
            <a:r>
              <a:rPr dirty="0" sz="1000" spc="130" i="1">
                <a:solidFill>
                  <a:srgbClr val="0000C8"/>
                </a:solidFill>
                <a:latin typeface="Georgia"/>
                <a:cs typeface="Georgia"/>
              </a:rPr>
              <a:t>λ</a:t>
            </a:r>
            <a:r>
              <a:rPr dirty="0" sz="1000" spc="130">
                <a:solidFill>
                  <a:srgbClr val="0000C8"/>
                </a:solidFill>
                <a:latin typeface="Cambria"/>
                <a:cs typeface="Cambria"/>
              </a:rPr>
              <a:t>x.</a:t>
            </a:r>
            <a:r>
              <a:rPr dirty="0" sz="1000" spc="130" i="1">
                <a:solidFill>
                  <a:srgbClr val="0000C8"/>
                </a:solidFill>
                <a:latin typeface="Georgia"/>
                <a:cs typeface="Georgia"/>
              </a:rPr>
              <a:t>λ</a:t>
            </a:r>
            <a:r>
              <a:rPr dirty="0" sz="1000" spc="130">
                <a:solidFill>
                  <a:srgbClr val="0000C8"/>
                </a:solidFill>
                <a:latin typeface="Cambria"/>
                <a:cs typeface="Cambria"/>
              </a:rPr>
              <a:t>y.x)</a:t>
            </a:r>
            <a:r>
              <a:rPr dirty="0" sz="1000" spc="280">
                <a:solidFill>
                  <a:srgbClr val="0000C8"/>
                </a:solidFill>
                <a:latin typeface="Cambria"/>
                <a:cs typeface="Cambria"/>
              </a:rPr>
              <a:t> </a:t>
            </a:r>
            <a:r>
              <a:rPr dirty="0" sz="1000" spc="-25">
                <a:solidFill>
                  <a:srgbClr val="0000C8"/>
                </a:solidFill>
                <a:latin typeface="Cambria"/>
                <a:cs typeface="Cambria"/>
              </a:rPr>
              <a:t>q</a:t>
            </a:r>
            <a:endParaRPr sz="1000">
              <a:latin typeface="Cambria"/>
              <a:cs typeface="Cambria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1036269" y="896040"/>
            <a:ext cx="365125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18110" indent="-106045">
              <a:lnSpc>
                <a:spcPct val="100000"/>
              </a:lnSpc>
              <a:spcBef>
                <a:spcPts val="95"/>
              </a:spcBef>
              <a:buClr>
                <a:srgbClr val="FF0000"/>
              </a:buClr>
              <a:buFont typeface="DejaVu Sans Condensed"/>
              <a:buChar char="•"/>
              <a:tabLst>
                <a:tab pos="118745" algn="l"/>
              </a:tabLst>
            </a:pPr>
            <a:r>
              <a:rPr dirty="0" sz="1000" spc="-15">
                <a:latin typeface="Tahoma"/>
                <a:cs typeface="Tahoma"/>
              </a:rPr>
              <a:t>Not:</a:t>
            </a:r>
            <a:endParaRPr sz="1000">
              <a:latin typeface="Tahoma"/>
              <a:cs typeface="Tahoma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1036269" y="744212"/>
            <a:ext cx="3561079" cy="32956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18110" indent="-106045">
              <a:lnSpc>
                <a:spcPts val="1200"/>
              </a:lnSpc>
              <a:spcBef>
                <a:spcPts val="95"/>
              </a:spcBef>
              <a:buClr>
                <a:srgbClr val="FF0000"/>
              </a:buClr>
              <a:buFont typeface="DejaVu Sans Condensed"/>
              <a:buChar char="•"/>
              <a:tabLst>
                <a:tab pos="118745" algn="l"/>
                <a:tab pos="503555" algn="l"/>
                <a:tab pos="1666239" algn="l"/>
              </a:tabLst>
            </a:pPr>
            <a:r>
              <a:rPr dirty="0" sz="1000" spc="-25">
                <a:latin typeface="Tahoma"/>
                <a:cs typeface="Tahoma"/>
              </a:rPr>
              <a:t>Or:	</a:t>
            </a:r>
            <a:r>
              <a:rPr dirty="0" sz="1000" spc="100" i="1">
                <a:solidFill>
                  <a:srgbClr val="0000C8"/>
                </a:solidFill>
                <a:latin typeface="Georgia"/>
                <a:cs typeface="Georgia"/>
              </a:rPr>
              <a:t>λ</a:t>
            </a:r>
            <a:r>
              <a:rPr dirty="0" sz="1000" spc="100">
                <a:solidFill>
                  <a:srgbClr val="0000C8"/>
                </a:solidFill>
                <a:latin typeface="Cambria"/>
                <a:cs typeface="Cambria"/>
              </a:rPr>
              <a:t>p.</a:t>
            </a:r>
            <a:r>
              <a:rPr dirty="0" sz="1000" spc="100" i="1">
                <a:solidFill>
                  <a:srgbClr val="0000C8"/>
                </a:solidFill>
                <a:latin typeface="Georgia"/>
                <a:cs typeface="Georgia"/>
              </a:rPr>
              <a:t>λ</a:t>
            </a:r>
            <a:r>
              <a:rPr dirty="0" sz="1000" spc="100">
                <a:solidFill>
                  <a:srgbClr val="0000C8"/>
                </a:solidFill>
                <a:latin typeface="Cambria"/>
                <a:cs typeface="Cambria"/>
              </a:rPr>
              <a:t>q.p</a:t>
            </a:r>
            <a:r>
              <a:rPr dirty="0" sz="1000" spc="310">
                <a:solidFill>
                  <a:srgbClr val="0000C8"/>
                </a:solidFill>
                <a:latin typeface="Cambria"/>
                <a:cs typeface="Cambria"/>
              </a:rPr>
              <a:t> </a:t>
            </a:r>
            <a:r>
              <a:rPr dirty="0" sz="1000" spc="75">
                <a:solidFill>
                  <a:srgbClr val="0000C8"/>
                </a:solidFill>
                <a:latin typeface="Cambria"/>
                <a:cs typeface="Cambria"/>
              </a:rPr>
              <a:t>true</a:t>
            </a:r>
            <a:r>
              <a:rPr dirty="0" sz="1000" spc="310">
                <a:solidFill>
                  <a:srgbClr val="0000C8"/>
                </a:solidFill>
                <a:latin typeface="Cambria"/>
                <a:cs typeface="Cambria"/>
              </a:rPr>
              <a:t> </a:t>
            </a:r>
            <a:r>
              <a:rPr dirty="0" sz="1000" spc="-25">
                <a:solidFill>
                  <a:srgbClr val="0000C8"/>
                </a:solidFill>
                <a:latin typeface="Cambria"/>
                <a:cs typeface="Cambria"/>
              </a:rPr>
              <a:t>q	</a:t>
            </a:r>
            <a:r>
              <a:rPr dirty="0" sz="1000" spc="20" i="1">
                <a:latin typeface="DejaVu Sans Condensed"/>
                <a:cs typeface="DejaVu Sans Condensed"/>
              </a:rPr>
              <a:t>≡</a:t>
            </a:r>
            <a:endParaRPr sz="1000">
              <a:latin typeface="DejaVu Sans Condensed"/>
              <a:cs typeface="DejaVu Sans Condensed"/>
            </a:endParaRPr>
          </a:p>
          <a:p>
            <a:pPr marL="503555">
              <a:lnSpc>
                <a:spcPts val="1200"/>
              </a:lnSpc>
              <a:tabLst>
                <a:tab pos="1666239" algn="l"/>
                <a:tab pos="1916430" algn="l"/>
              </a:tabLst>
            </a:pPr>
            <a:r>
              <a:rPr dirty="0" sz="1000" spc="85" i="1">
                <a:solidFill>
                  <a:srgbClr val="0000C8"/>
                </a:solidFill>
                <a:latin typeface="Georgia"/>
                <a:cs typeface="Georgia"/>
              </a:rPr>
              <a:t>λ</a:t>
            </a:r>
            <a:r>
              <a:rPr dirty="0" sz="1000" spc="85">
                <a:solidFill>
                  <a:srgbClr val="0000C8"/>
                </a:solidFill>
                <a:latin typeface="Cambria"/>
                <a:cs typeface="Cambria"/>
              </a:rPr>
              <a:t>p.p</a:t>
            </a:r>
            <a:r>
              <a:rPr dirty="0" sz="1000" spc="300">
                <a:solidFill>
                  <a:srgbClr val="0000C8"/>
                </a:solidFill>
                <a:latin typeface="Cambria"/>
                <a:cs typeface="Cambria"/>
              </a:rPr>
              <a:t> </a:t>
            </a:r>
            <a:r>
              <a:rPr dirty="0" sz="1000" spc="125">
                <a:solidFill>
                  <a:srgbClr val="0000C8"/>
                </a:solidFill>
                <a:latin typeface="Cambria"/>
                <a:cs typeface="Cambria"/>
              </a:rPr>
              <a:t>false</a:t>
            </a:r>
            <a:r>
              <a:rPr dirty="0" sz="1000" spc="305">
                <a:solidFill>
                  <a:srgbClr val="0000C8"/>
                </a:solidFill>
                <a:latin typeface="Cambria"/>
                <a:cs typeface="Cambria"/>
              </a:rPr>
              <a:t> </a:t>
            </a:r>
            <a:r>
              <a:rPr dirty="0" sz="1000" spc="75">
                <a:solidFill>
                  <a:srgbClr val="0000C8"/>
                </a:solidFill>
                <a:latin typeface="Cambria"/>
                <a:cs typeface="Cambria"/>
              </a:rPr>
              <a:t>true	</a:t>
            </a:r>
            <a:r>
              <a:rPr dirty="0" sz="1000" spc="20" i="1">
                <a:latin typeface="DejaVu Sans Condensed"/>
                <a:cs typeface="DejaVu Sans Condensed"/>
              </a:rPr>
              <a:t>≡	</a:t>
            </a:r>
            <a:r>
              <a:rPr dirty="0" sz="1000" spc="85" i="1">
                <a:solidFill>
                  <a:srgbClr val="0000C8"/>
                </a:solidFill>
                <a:latin typeface="Georgia"/>
                <a:cs typeface="Georgia"/>
              </a:rPr>
              <a:t>λ</a:t>
            </a:r>
            <a:r>
              <a:rPr dirty="0" sz="1000" spc="85">
                <a:solidFill>
                  <a:srgbClr val="0000C8"/>
                </a:solidFill>
                <a:latin typeface="Cambria"/>
                <a:cs typeface="Cambria"/>
              </a:rPr>
              <a:t>p.p</a:t>
            </a:r>
            <a:r>
              <a:rPr dirty="0" sz="1000" spc="275">
                <a:solidFill>
                  <a:srgbClr val="0000C8"/>
                </a:solidFill>
                <a:latin typeface="Cambria"/>
                <a:cs typeface="Cambria"/>
              </a:rPr>
              <a:t> </a:t>
            </a:r>
            <a:r>
              <a:rPr dirty="0" sz="1000" spc="130">
                <a:solidFill>
                  <a:srgbClr val="0000C8"/>
                </a:solidFill>
                <a:latin typeface="Cambria"/>
                <a:cs typeface="Cambria"/>
              </a:rPr>
              <a:t>(</a:t>
            </a:r>
            <a:r>
              <a:rPr dirty="0" sz="1000" spc="130" i="1">
                <a:solidFill>
                  <a:srgbClr val="0000C8"/>
                </a:solidFill>
                <a:latin typeface="Georgia"/>
                <a:cs typeface="Georgia"/>
              </a:rPr>
              <a:t>λ</a:t>
            </a:r>
            <a:r>
              <a:rPr dirty="0" sz="1000" spc="130">
                <a:solidFill>
                  <a:srgbClr val="0000C8"/>
                </a:solidFill>
                <a:latin typeface="Cambria"/>
                <a:cs typeface="Cambria"/>
              </a:rPr>
              <a:t>x.</a:t>
            </a:r>
            <a:r>
              <a:rPr dirty="0" sz="1000" spc="130" i="1">
                <a:solidFill>
                  <a:srgbClr val="0000C8"/>
                </a:solidFill>
                <a:latin typeface="Georgia"/>
                <a:cs typeface="Georgia"/>
              </a:rPr>
              <a:t>λ</a:t>
            </a:r>
            <a:r>
              <a:rPr dirty="0" sz="1000" spc="130">
                <a:solidFill>
                  <a:srgbClr val="0000C8"/>
                </a:solidFill>
                <a:latin typeface="Cambria"/>
                <a:cs typeface="Cambria"/>
              </a:rPr>
              <a:t>y.y)</a:t>
            </a:r>
            <a:r>
              <a:rPr dirty="0" sz="1000" spc="280">
                <a:solidFill>
                  <a:srgbClr val="0000C8"/>
                </a:solidFill>
                <a:latin typeface="Cambria"/>
                <a:cs typeface="Cambria"/>
              </a:rPr>
              <a:t> </a:t>
            </a:r>
            <a:r>
              <a:rPr dirty="0" sz="1000" spc="130">
                <a:solidFill>
                  <a:srgbClr val="0000C8"/>
                </a:solidFill>
                <a:latin typeface="Cambria"/>
                <a:cs typeface="Cambria"/>
              </a:rPr>
              <a:t>(</a:t>
            </a:r>
            <a:r>
              <a:rPr dirty="0" sz="1000" spc="130" i="1">
                <a:solidFill>
                  <a:srgbClr val="0000C8"/>
                </a:solidFill>
                <a:latin typeface="Georgia"/>
                <a:cs typeface="Georgia"/>
              </a:rPr>
              <a:t>λ</a:t>
            </a:r>
            <a:r>
              <a:rPr dirty="0" sz="1000" spc="130">
                <a:solidFill>
                  <a:srgbClr val="0000C8"/>
                </a:solidFill>
                <a:latin typeface="Cambria"/>
                <a:cs typeface="Cambria"/>
              </a:rPr>
              <a:t>x.</a:t>
            </a:r>
            <a:r>
              <a:rPr dirty="0" sz="1000" spc="130" i="1">
                <a:solidFill>
                  <a:srgbClr val="0000C8"/>
                </a:solidFill>
                <a:latin typeface="Georgia"/>
                <a:cs typeface="Georgia"/>
              </a:rPr>
              <a:t>λ</a:t>
            </a:r>
            <a:r>
              <a:rPr dirty="0" sz="1000" spc="130">
                <a:solidFill>
                  <a:srgbClr val="0000C8"/>
                </a:solidFill>
                <a:latin typeface="Cambria"/>
                <a:cs typeface="Cambria"/>
              </a:rPr>
              <a:t>y.x)</a:t>
            </a:r>
            <a:endParaRPr sz="1000">
              <a:latin typeface="Cambria"/>
              <a:cs typeface="Cambria"/>
            </a:endParaRPr>
          </a:p>
        </p:txBody>
      </p:sp>
      <p:grpSp>
        <p:nvGrpSpPr>
          <p:cNvPr id="12" name="object 12"/>
          <p:cNvGrpSpPr/>
          <p:nvPr/>
        </p:nvGrpSpPr>
        <p:grpSpPr>
          <a:xfrm>
            <a:off x="677824" y="1151343"/>
            <a:ext cx="4944745" cy="916305"/>
            <a:chOff x="677824" y="1151343"/>
            <a:chExt cx="4944745" cy="916305"/>
          </a:xfrm>
        </p:grpSpPr>
        <p:sp>
          <p:nvSpPr>
            <p:cNvPr id="13" name="object 13"/>
            <p:cNvSpPr/>
            <p:nvPr/>
          </p:nvSpPr>
          <p:spPr>
            <a:xfrm>
              <a:off x="677824" y="1151343"/>
              <a:ext cx="4944745" cy="86995"/>
            </a:xfrm>
            <a:custGeom>
              <a:avLst/>
              <a:gdLst/>
              <a:ahLst/>
              <a:cxnLst/>
              <a:rect l="l" t="t" r="r" b="b"/>
              <a:pathLst>
                <a:path w="4944745" h="86994">
                  <a:moveTo>
                    <a:pt x="0" y="86461"/>
                  </a:moveTo>
                  <a:lnTo>
                    <a:pt x="4944351" y="86461"/>
                  </a:lnTo>
                  <a:lnTo>
                    <a:pt x="4944351" y="0"/>
                  </a:lnTo>
                  <a:lnTo>
                    <a:pt x="0" y="0"/>
                  </a:lnTo>
                  <a:lnTo>
                    <a:pt x="0" y="86461"/>
                  </a:lnTo>
                  <a:close/>
                </a:path>
              </a:pathLst>
            </a:custGeom>
            <a:solidFill>
              <a:srgbClr val="FFCCC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/>
            <p:cNvSpPr/>
            <p:nvPr/>
          </p:nvSpPr>
          <p:spPr>
            <a:xfrm>
              <a:off x="677824" y="1237805"/>
              <a:ext cx="4944745" cy="829944"/>
            </a:xfrm>
            <a:custGeom>
              <a:avLst/>
              <a:gdLst/>
              <a:ahLst/>
              <a:cxnLst/>
              <a:rect l="l" t="t" r="r" b="b"/>
              <a:pathLst>
                <a:path w="4944745" h="829944">
                  <a:moveTo>
                    <a:pt x="4944351" y="0"/>
                  </a:moveTo>
                  <a:lnTo>
                    <a:pt x="0" y="0"/>
                  </a:lnTo>
                  <a:lnTo>
                    <a:pt x="0" y="829449"/>
                  </a:lnTo>
                  <a:lnTo>
                    <a:pt x="4944351" y="829449"/>
                  </a:lnTo>
                  <a:lnTo>
                    <a:pt x="4944351" y="0"/>
                  </a:lnTo>
                  <a:close/>
                </a:path>
              </a:pathLst>
            </a:custGeom>
            <a:solidFill>
              <a:srgbClr val="FFE5E5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5" name="object 15"/>
          <p:cNvSpPr txBox="1"/>
          <p:nvPr/>
        </p:nvSpPr>
        <p:spPr>
          <a:xfrm>
            <a:off x="694601" y="1250408"/>
            <a:ext cx="4245610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25400">
              <a:lnSpc>
                <a:spcPct val="100000"/>
              </a:lnSpc>
              <a:spcBef>
                <a:spcPts val="95"/>
              </a:spcBef>
            </a:pPr>
            <a:r>
              <a:rPr dirty="0" sz="1000" spc="-10">
                <a:latin typeface="Tahoma"/>
                <a:cs typeface="Tahoma"/>
              </a:rPr>
              <a:t>And</a:t>
            </a:r>
            <a:r>
              <a:rPr dirty="0" sz="1000" spc="20">
                <a:latin typeface="Tahoma"/>
                <a:cs typeface="Tahoma"/>
              </a:rPr>
              <a:t> </a:t>
            </a:r>
            <a:r>
              <a:rPr dirty="0" sz="1000" spc="-35">
                <a:latin typeface="Tahoma"/>
                <a:cs typeface="Tahoma"/>
              </a:rPr>
              <a:t>True</a:t>
            </a:r>
            <a:r>
              <a:rPr dirty="0" sz="1000" spc="25">
                <a:latin typeface="Tahoma"/>
                <a:cs typeface="Tahoma"/>
              </a:rPr>
              <a:t> </a:t>
            </a:r>
            <a:r>
              <a:rPr dirty="0" sz="1000" spc="-35">
                <a:latin typeface="Tahoma"/>
                <a:cs typeface="Tahoma"/>
              </a:rPr>
              <a:t>False</a:t>
            </a:r>
            <a:r>
              <a:rPr dirty="0" sz="1000" spc="25">
                <a:latin typeface="Tahoma"/>
                <a:cs typeface="Tahoma"/>
              </a:rPr>
              <a:t> </a:t>
            </a:r>
            <a:r>
              <a:rPr dirty="0" sz="1000" spc="20" i="1">
                <a:latin typeface="DejaVu Sans Condensed"/>
                <a:cs typeface="DejaVu Sans Condensed"/>
              </a:rPr>
              <a:t>≡</a:t>
            </a:r>
            <a:r>
              <a:rPr dirty="0" sz="1000" spc="50" i="1">
                <a:latin typeface="DejaVu Sans Condensed"/>
                <a:cs typeface="DejaVu Sans Condensed"/>
              </a:rPr>
              <a:t> </a:t>
            </a:r>
            <a:r>
              <a:rPr dirty="0" sz="1000" spc="105">
                <a:solidFill>
                  <a:srgbClr val="0000C8"/>
                </a:solidFill>
                <a:latin typeface="Cambria"/>
                <a:cs typeface="Cambria"/>
              </a:rPr>
              <a:t>(</a:t>
            </a:r>
            <a:r>
              <a:rPr dirty="0" sz="1000" spc="105" i="1">
                <a:solidFill>
                  <a:srgbClr val="0000C8"/>
                </a:solidFill>
                <a:latin typeface="Georgia"/>
                <a:cs typeface="Georgia"/>
              </a:rPr>
              <a:t>λ</a:t>
            </a:r>
            <a:r>
              <a:rPr dirty="0" sz="1000" spc="105">
                <a:solidFill>
                  <a:srgbClr val="0000C8"/>
                </a:solidFill>
                <a:latin typeface="Cambria"/>
                <a:cs typeface="Cambria"/>
              </a:rPr>
              <a:t>p.</a:t>
            </a:r>
            <a:r>
              <a:rPr dirty="0" sz="1000" spc="105" i="1">
                <a:solidFill>
                  <a:srgbClr val="0000C8"/>
                </a:solidFill>
                <a:latin typeface="Georgia"/>
                <a:cs typeface="Georgia"/>
              </a:rPr>
              <a:t>λ</a:t>
            </a:r>
            <a:r>
              <a:rPr dirty="0" sz="1000" spc="105">
                <a:solidFill>
                  <a:srgbClr val="0000C8"/>
                </a:solidFill>
                <a:latin typeface="Cambria"/>
                <a:cs typeface="Cambria"/>
              </a:rPr>
              <a:t>q.p</a:t>
            </a:r>
            <a:r>
              <a:rPr dirty="0" sz="1000" spc="305">
                <a:solidFill>
                  <a:srgbClr val="0000C8"/>
                </a:solidFill>
                <a:latin typeface="Cambria"/>
                <a:cs typeface="Cambria"/>
              </a:rPr>
              <a:t> </a:t>
            </a:r>
            <a:r>
              <a:rPr dirty="0" sz="1000" spc="-25">
                <a:solidFill>
                  <a:srgbClr val="0000C8"/>
                </a:solidFill>
                <a:latin typeface="Cambria"/>
                <a:cs typeface="Cambria"/>
              </a:rPr>
              <a:t>q</a:t>
            </a:r>
            <a:r>
              <a:rPr dirty="0" sz="1000" spc="114">
                <a:solidFill>
                  <a:srgbClr val="0000C8"/>
                </a:solidFill>
                <a:latin typeface="Cambria"/>
                <a:cs typeface="Cambria"/>
              </a:rPr>
              <a:t> </a:t>
            </a:r>
            <a:r>
              <a:rPr dirty="0" sz="1000" spc="130">
                <a:solidFill>
                  <a:srgbClr val="0000C8"/>
                </a:solidFill>
                <a:latin typeface="Cambria"/>
                <a:cs typeface="Cambria"/>
              </a:rPr>
              <a:t>(</a:t>
            </a:r>
            <a:r>
              <a:rPr dirty="0" sz="1000" spc="130" i="1">
                <a:solidFill>
                  <a:srgbClr val="0000C8"/>
                </a:solidFill>
                <a:latin typeface="Georgia"/>
                <a:cs typeface="Georgia"/>
              </a:rPr>
              <a:t>λ</a:t>
            </a:r>
            <a:r>
              <a:rPr dirty="0" sz="1000" spc="130">
                <a:solidFill>
                  <a:srgbClr val="0000C8"/>
                </a:solidFill>
                <a:latin typeface="Cambria"/>
                <a:cs typeface="Cambria"/>
              </a:rPr>
              <a:t>x.</a:t>
            </a:r>
            <a:r>
              <a:rPr dirty="0" sz="1000" spc="130" i="1">
                <a:solidFill>
                  <a:srgbClr val="0000C8"/>
                </a:solidFill>
                <a:latin typeface="Georgia"/>
                <a:cs typeface="Georgia"/>
              </a:rPr>
              <a:t>λ</a:t>
            </a:r>
            <a:r>
              <a:rPr dirty="0" sz="1000" spc="130">
                <a:solidFill>
                  <a:srgbClr val="0000C8"/>
                </a:solidFill>
                <a:latin typeface="Cambria"/>
                <a:cs typeface="Cambria"/>
              </a:rPr>
              <a:t>y.y))</a:t>
            </a:r>
            <a:r>
              <a:rPr dirty="0" sz="1000" spc="114">
                <a:solidFill>
                  <a:srgbClr val="0000C8"/>
                </a:solidFill>
                <a:latin typeface="Cambria"/>
                <a:cs typeface="Cambria"/>
              </a:rPr>
              <a:t> </a:t>
            </a:r>
            <a:r>
              <a:rPr dirty="0" sz="1000" spc="105">
                <a:solidFill>
                  <a:srgbClr val="0000C8"/>
                </a:solidFill>
                <a:latin typeface="Cambria"/>
                <a:cs typeface="Cambria"/>
              </a:rPr>
              <a:t>(</a:t>
            </a:r>
            <a:r>
              <a:rPr dirty="0" sz="1000" spc="105" i="1">
                <a:solidFill>
                  <a:srgbClr val="0000C8"/>
                </a:solidFill>
                <a:latin typeface="Georgia"/>
                <a:cs typeface="Georgia"/>
              </a:rPr>
              <a:t>λ</a:t>
            </a:r>
            <a:r>
              <a:rPr dirty="0" sz="1000" spc="105">
                <a:solidFill>
                  <a:srgbClr val="0000C8"/>
                </a:solidFill>
                <a:latin typeface="Cambria"/>
                <a:cs typeface="Cambria"/>
              </a:rPr>
              <a:t>x</a:t>
            </a:r>
            <a:r>
              <a:rPr dirty="0" baseline="-11904" sz="1050" spc="157">
                <a:solidFill>
                  <a:srgbClr val="0000C8"/>
                </a:solidFill>
                <a:latin typeface="Tahoma"/>
                <a:cs typeface="Tahoma"/>
              </a:rPr>
              <a:t>1</a:t>
            </a:r>
            <a:r>
              <a:rPr dirty="0" sz="1000" spc="105">
                <a:solidFill>
                  <a:srgbClr val="0000C8"/>
                </a:solidFill>
                <a:latin typeface="Cambria"/>
                <a:cs typeface="Cambria"/>
              </a:rPr>
              <a:t>.</a:t>
            </a:r>
            <a:r>
              <a:rPr dirty="0" sz="1000" spc="105" i="1">
                <a:solidFill>
                  <a:srgbClr val="0000C8"/>
                </a:solidFill>
                <a:latin typeface="Georgia"/>
                <a:cs typeface="Georgia"/>
              </a:rPr>
              <a:t>λ</a:t>
            </a:r>
            <a:r>
              <a:rPr dirty="0" sz="1000" spc="105">
                <a:solidFill>
                  <a:srgbClr val="0000C8"/>
                </a:solidFill>
                <a:latin typeface="Cambria"/>
                <a:cs typeface="Cambria"/>
              </a:rPr>
              <a:t>y</a:t>
            </a:r>
            <a:r>
              <a:rPr dirty="0" baseline="-11904" sz="1050" spc="157">
                <a:solidFill>
                  <a:srgbClr val="0000C8"/>
                </a:solidFill>
                <a:latin typeface="Tahoma"/>
                <a:cs typeface="Tahoma"/>
              </a:rPr>
              <a:t>1</a:t>
            </a:r>
            <a:r>
              <a:rPr dirty="0" sz="1000" spc="105">
                <a:solidFill>
                  <a:srgbClr val="0000C8"/>
                </a:solidFill>
                <a:latin typeface="Cambria"/>
                <a:cs typeface="Cambria"/>
              </a:rPr>
              <a:t>.x</a:t>
            </a:r>
            <a:r>
              <a:rPr dirty="0" baseline="-11904" sz="1050" spc="157">
                <a:solidFill>
                  <a:srgbClr val="0000C8"/>
                </a:solidFill>
                <a:latin typeface="Tahoma"/>
                <a:cs typeface="Tahoma"/>
              </a:rPr>
              <a:t>1</a:t>
            </a:r>
            <a:r>
              <a:rPr dirty="0" sz="1000" spc="105">
                <a:solidFill>
                  <a:srgbClr val="0000C8"/>
                </a:solidFill>
                <a:latin typeface="Cambria"/>
                <a:cs typeface="Cambria"/>
              </a:rPr>
              <a:t>)</a:t>
            </a:r>
            <a:r>
              <a:rPr dirty="0" sz="1000" spc="114">
                <a:solidFill>
                  <a:srgbClr val="0000C8"/>
                </a:solidFill>
                <a:latin typeface="Cambria"/>
                <a:cs typeface="Cambria"/>
              </a:rPr>
              <a:t> </a:t>
            </a:r>
            <a:r>
              <a:rPr dirty="0" sz="1000" spc="105">
                <a:solidFill>
                  <a:srgbClr val="0000C8"/>
                </a:solidFill>
                <a:latin typeface="Cambria"/>
                <a:cs typeface="Cambria"/>
              </a:rPr>
              <a:t>(</a:t>
            </a:r>
            <a:r>
              <a:rPr dirty="0" sz="1000" spc="105" i="1">
                <a:solidFill>
                  <a:srgbClr val="0000C8"/>
                </a:solidFill>
                <a:latin typeface="Georgia"/>
                <a:cs typeface="Georgia"/>
              </a:rPr>
              <a:t>λ</a:t>
            </a:r>
            <a:r>
              <a:rPr dirty="0" sz="1000" spc="105">
                <a:solidFill>
                  <a:srgbClr val="0000C8"/>
                </a:solidFill>
                <a:latin typeface="Cambria"/>
                <a:cs typeface="Cambria"/>
              </a:rPr>
              <a:t>x</a:t>
            </a:r>
            <a:r>
              <a:rPr dirty="0" baseline="-11904" sz="1050" spc="157">
                <a:solidFill>
                  <a:srgbClr val="0000C8"/>
                </a:solidFill>
                <a:latin typeface="Tahoma"/>
                <a:cs typeface="Tahoma"/>
              </a:rPr>
              <a:t>2</a:t>
            </a:r>
            <a:r>
              <a:rPr dirty="0" sz="1000" spc="105">
                <a:solidFill>
                  <a:srgbClr val="0000C8"/>
                </a:solidFill>
                <a:latin typeface="Cambria"/>
                <a:cs typeface="Cambria"/>
              </a:rPr>
              <a:t>.</a:t>
            </a:r>
            <a:r>
              <a:rPr dirty="0" sz="1000" spc="105" i="1">
                <a:solidFill>
                  <a:srgbClr val="0000C8"/>
                </a:solidFill>
                <a:latin typeface="Georgia"/>
                <a:cs typeface="Georgia"/>
              </a:rPr>
              <a:t>λ</a:t>
            </a:r>
            <a:r>
              <a:rPr dirty="0" sz="1000" spc="105">
                <a:solidFill>
                  <a:srgbClr val="0000C8"/>
                </a:solidFill>
                <a:latin typeface="Cambria"/>
                <a:cs typeface="Cambria"/>
              </a:rPr>
              <a:t>y</a:t>
            </a:r>
            <a:r>
              <a:rPr dirty="0" baseline="-11904" sz="1050" spc="157">
                <a:solidFill>
                  <a:srgbClr val="0000C8"/>
                </a:solidFill>
                <a:latin typeface="Tahoma"/>
                <a:cs typeface="Tahoma"/>
              </a:rPr>
              <a:t>2</a:t>
            </a:r>
            <a:r>
              <a:rPr dirty="0" sz="1000" spc="105">
                <a:solidFill>
                  <a:srgbClr val="0000C8"/>
                </a:solidFill>
                <a:latin typeface="Cambria"/>
                <a:cs typeface="Cambria"/>
              </a:rPr>
              <a:t>.y</a:t>
            </a:r>
            <a:r>
              <a:rPr dirty="0" baseline="-11904" sz="1050" spc="157">
                <a:solidFill>
                  <a:srgbClr val="0000C8"/>
                </a:solidFill>
                <a:latin typeface="Tahoma"/>
                <a:cs typeface="Tahoma"/>
              </a:rPr>
              <a:t>2</a:t>
            </a:r>
            <a:r>
              <a:rPr dirty="0" sz="1000" spc="105">
                <a:solidFill>
                  <a:srgbClr val="0000C8"/>
                </a:solidFill>
                <a:latin typeface="Cambria"/>
                <a:cs typeface="Cambria"/>
              </a:rPr>
              <a:t>)</a:t>
            </a:r>
            <a:r>
              <a:rPr dirty="0" sz="1000" spc="114">
                <a:solidFill>
                  <a:srgbClr val="0000C8"/>
                </a:solidFill>
                <a:latin typeface="Cambria"/>
                <a:cs typeface="Cambria"/>
              </a:rPr>
              <a:t> </a:t>
            </a:r>
            <a:r>
              <a:rPr dirty="0" sz="1000" spc="20" i="1">
                <a:latin typeface="DejaVu Sans Condensed"/>
                <a:cs typeface="DejaVu Sans Condensed"/>
              </a:rPr>
              <a:t>≡</a:t>
            </a:r>
            <a:endParaRPr sz="1000">
              <a:latin typeface="DejaVu Sans Condensed"/>
              <a:cs typeface="DejaVu Sans Condensed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117703" y="3096123"/>
            <a:ext cx="205104" cy="8953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580"/>
              </a:lnSpc>
            </a:pPr>
            <a:r>
              <a:rPr dirty="0" sz="500" spc="-10">
                <a:solidFill>
                  <a:srgbClr val="FF0000"/>
                </a:solidFill>
                <a:latin typeface="Tahoma"/>
                <a:cs typeface="Tahoma"/>
              </a:rPr>
              <a:t>8</a:t>
            </a:r>
            <a:r>
              <a:rPr dirty="0" sz="500" spc="-20">
                <a:solidFill>
                  <a:srgbClr val="FF0000"/>
                </a:solidFill>
                <a:latin typeface="Tahoma"/>
                <a:cs typeface="Tahoma"/>
              </a:rPr>
              <a:t> </a:t>
            </a:r>
            <a:r>
              <a:rPr dirty="0" sz="500" spc="70">
                <a:solidFill>
                  <a:srgbClr val="FF0000"/>
                </a:solidFill>
                <a:latin typeface="Tahoma"/>
                <a:cs typeface="Tahoma"/>
              </a:rPr>
              <a:t>/</a:t>
            </a:r>
            <a:r>
              <a:rPr dirty="0" sz="500" spc="-15">
                <a:solidFill>
                  <a:srgbClr val="FF0000"/>
                </a:solidFill>
                <a:latin typeface="Tahoma"/>
                <a:cs typeface="Tahoma"/>
              </a:rPr>
              <a:t> </a:t>
            </a:r>
            <a:r>
              <a:rPr dirty="0" sz="500" spc="-10">
                <a:solidFill>
                  <a:srgbClr val="FF0000"/>
                </a:solidFill>
                <a:latin typeface="Tahoma"/>
                <a:cs typeface="Tahoma"/>
              </a:rPr>
              <a:t>18</a:t>
            </a:r>
            <a:endParaRPr sz="500">
              <a:latin typeface="Tahoma"/>
              <a:cs typeface="Tahoma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1909660" y="1402250"/>
            <a:ext cx="3709035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25400">
              <a:lnSpc>
                <a:spcPct val="100000"/>
              </a:lnSpc>
              <a:spcBef>
                <a:spcPts val="95"/>
              </a:spcBef>
            </a:pPr>
            <a:r>
              <a:rPr dirty="0" sz="1000" spc="105">
                <a:solidFill>
                  <a:srgbClr val="0000C8"/>
                </a:solidFill>
                <a:latin typeface="Cambria"/>
                <a:cs typeface="Cambria"/>
              </a:rPr>
              <a:t>(</a:t>
            </a:r>
            <a:r>
              <a:rPr dirty="0" sz="1000" spc="105" i="1">
                <a:solidFill>
                  <a:srgbClr val="0000C8"/>
                </a:solidFill>
                <a:latin typeface="Georgia"/>
                <a:cs typeface="Georgia"/>
              </a:rPr>
              <a:t>λ</a:t>
            </a:r>
            <a:r>
              <a:rPr dirty="0" sz="1000" spc="105">
                <a:solidFill>
                  <a:srgbClr val="0000C8"/>
                </a:solidFill>
                <a:latin typeface="Cambria"/>
                <a:cs typeface="Cambria"/>
              </a:rPr>
              <a:t>x</a:t>
            </a:r>
            <a:r>
              <a:rPr dirty="0" baseline="-11904" sz="1050" spc="157">
                <a:solidFill>
                  <a:srgbClr val="0000C8"/>
                </a:solidFill>
                <a:latin typeface="Tahoma"/>
                <a:cs typeface="Tahoma"/>
              </a:rPr>
              <a:t>1</a:t>
            </a:r>
            <a:r>
              <a:rPr dirty="0" sz="1000" spc="105">
                <a:solidFill>
                  <a:srgbClr val="0000C8"/>
                </a:solidFill>
                <a:latin typeface="Cambria"/>
                <a:cs typeface="Cambria"/>
              </a:rPr>
              <a:t>.</a:t>
            </a:r>
            <a:r>
              <a:rPr dirty="0" sz="1000" spc="105" i="1">
                <a:solidFill>
                  <a:srgbClr val="0000C8"/>
                </a:solidFill>
                <a:latin typeface="Georgia"/>
                <a:cs typeface="Georgia"/>
              </a:rPr>
              <a:t>λ</a:t>
            </a:r>
            <a:r>
              <a:rPr dirty="0" sz="1000" spc="105">
                <a:solidFill>
                  <a:srgbClr val="0000C8"/>
                </a:solidFill>
                <a:latin typeface="Cambria"/>
                <a:cs typeface="Cambria"/>
              </a:rPr>
              <a:t>y</a:t>
            </a:r>
            <a:r>
              <a:rPr dirty="0" baseline="-11904" sz="1050" spc="157">
                <a:solidFill>
                  <a:srgbClr val="0000C8"/>
                </a:solidFill>
                <a:latin typeface="Tahoma"/>
                <a:cs typeface="Tahoma"/>
              </a:rPr>
              <a:t>1</a:t>
            </a:r>
            <a:r>
              <a:rPr dirty="0" sz="1000" spc="105">
                <a:solidFill>
                  <a:srgbClr val="0000C8"/>
                </a:solidFill>
                <a:latin typeface="Cambria"/>
                <a:cs typeface="Cambria"/>
              </a:rPr>
              <a:t>.x</a:t>
            </a:r>
            <a:r>
              <a:rPr dirty="0" baseline="-11904" sz="1050" spc="157">
                <a:solidFill>
                  <a:srgbClr val="0000C8"/>
                </a:solidFill>
                <a:latin typeface="Tahoma"/>
                <a:cs typeface="Tahoma"/>
              </a:rPr>
              <a:t>1</a:t>
            </a:r>
            <a:r>
              <a:rPr dirty="0" sz="1000" spc="105">
                <a:solidFill>
                  <a:srgbClr val="0000C8"/>
                </a:solidFill>
                <a:latin typeface="Cambria"/>
                <a:cs typeface="Cambria"/>
              </a:rPr>
              <a:t>)</a:t>
            </a:r>
            <a:r>
              <a:rPr dirty="0" sz="1000" spc="114">
                <a:solidFill>
                  <a:srgbClr val="0000C8"/>
                </a:solidFill>
                <a:latin typeface="Cambria"/>
                <a:cs typeface="Cambria"/>
              </a:rPr>
              <a:t> </a:t>
            </a:r>
            <a:r>
              <a:rPr dirty="0" sz="1000" spc="105">
                <a:solidFill>
                  <a:srgbClr val="0000C8"/>
                </a:solidFill>
                <a:latin typeface="Cambria"/>
                <a:cs typeface="Cambria"/>
              </a:rPr>
              <a:t>(</a:t>
            </a:r>
            <a:r>
              <a:rPr dirty="0" sz="1000" spc="105" i="1">
                <a:solidFill>
                  <a:srgbClr val="0000C8"/>
                </a:solidFill>
                <a:latin typeface="Georgia"/>
                <a:cs typeface="Georgia"/>
              </a:rPr>
              <a:t>λ</a:t>
            </a:r>
            <a:r>
              <a:rPr dirty="0" sz="1000" spc="105">
                <a:solidFill>
                  <a:srgbClr val="0000C8"/>
                </a:solidFill>
                <a:latin typeface="Cambria"/>
                <a:cs typeface="Cambria"/>
              </a:rPr>
              <a:t>x</a:t>
            </a:r>
            <a:r>
              <a:rPr dirty="0" baseline="-11904" sz="1050" spc="157">
                <a:solidFill>
                  <a:srgbClr val="0000C8"/>
                </a:solidFill>
                <a:latin typeface="Tahoma"/>
                <a:cs typeface="Tahoma"/>
              </a:rPr>
              <a:t>2</a:t>
            </a:r>
            <a:r>
              <a:rPr dirty="0" sz="1000" spc="105">
                <a:solidFill>
                  <a:srgbClr val="0000C8"/>
                </a:solidFill>
                <a:latin typeface="Cambria"/>
                <a:cs typeface="Cambria"/>
              </a:rPr>
              <a:t>.</a:t>
            </a:r>
            <a:r>
              <a:rPr dirty="0" sz="1000" spc="105" i="1">
                <a:solidFill>
                  <a:srgbClr val="0000C8"/>
                </a:solidFill>
                <a:latin typeface="Georgia"/>
                <a:cs typeface="Georgia"/>
              </a:rPr>
              <a:t>λ</a:t>
            </a:r>
            <a:r>
              <a:rPr dirty="0" sz="1000" spc="105">
                <a:solidFill>
                  <a:srgbClr val="0000C8"/>
                </a:solidFill>
                <a:latin typeface="Cambria"/>
                <a:cs typeface="Cambria"/>
              </a:rPr>
              <a:t>y</a:t>
            </a:r>
            <a:r>
              <a:rPr dirty="0" baseline="-11904" sz="1050" spc="157">
                <a:solidFill>
                  <a:srgbClr val="0000C8"/>
                </a:solidFill>
                <a:latin typeface="Tahoma"/>
                <a:cs typeface="Tahoma"/>
              </a:rPr>
              <a:t>2</a:t>
            </a:r>
            <a:r>
              <a:rPr dirty="0" sz="1000" spc="105">
                <a:solidFill>
                  <a:srgbClr val="0000C8"/>
                </a:solidFill>
                <a:latin typeface="Cambria"/>
                <a:cs typeface="Cambria"/>
              </a:rPr>
              <a:t>.y</a:t>
            </a:r>
            <a:r>
              <a:rPr dirty="0" baseline="-11904" sz="1050" spc="157">
                <a:solidFill>
                  <a:srgbClr val="0000C8"/>
                </a:solidFill>
                <a:latin typeface="Tahoma"/>
                <a:cs typeface="Tahoma"/>
              </a:rPr>
              <a:t>2</a:t>
            </a:r>
            <a:r>
              <a:rPr dirty="0" sz="1000" spc="105">
                <a:solidFill>
                  <a:srgbClr val="0000C8"/>
                </a:solidFill>
                <a:latin typeface="Cambria"/>
                <a:cs typeface="Cambria"/>
              </a:rPr>
              <a:t>)</a:t>
            </a:r>
            <a:r>
              <a:rPr dirty="0" sz="1000" spc="114">
                <a:solidFill>
                  <a:srgbClr val="0000C8"/>
                </a:solidFill>
                <a:latin typeface="Cambria"/>
                <a:cs typeface="Cambria"/>
              </a:rPr>
              <a:t> </a:t>
            </a:r>
            <a:r>
              <a:rPr dirty="0" sz="1000" spc="130">
                <a:solidFill>
                  <a:srgbClr val="0000C8"/>
                </a:solidFill>
                <a:latin typeface="Cambria"/>
                <a:cs typeface="Cambria"/>
              </a:rPr>
              <a:t>(</a:t>
            </a:r>
            <a:r>
              <a:rPr dirty="0" sz="1000" spc="130" i="1">
                <a:solidFill>
                  <a:srgbClr val="0000C8"/>
                </a:solidFill>
                <a:latin typeface="Georgia"/>
                <a:cs typeface="Georgia"/>
              </a:rPr>
              <a:t>λ</a:t>
            </a:r>
            <a:r>
              <a:rPr dirty="0" sz="1000" spc="130">
                <a:solidFill>
                  <a:srgbClr val="0000C8"/>
                </a:solidFill>
                <a:latin typeface="Cambria"/>
                <a:cs typeface="Cambria"/>
              </a:rPr>
              <a:t>x.</a:t>
            </a:r>
            <a:r>
              <a:rPr dirty="0" sz="1000" spc="130" i="1">
                <a:solidFill>
                  <a:srgbClr val="0000C8"/>
                </a:solidFill>
                <a:latin typeface="Georgia"/>
                <a:cs typeface="Georgia"/>
              </a:rPr>
              <a:t>λ</a:t>
            </a:r>
            <a:r>
              <a:rPr dirty="0" sz="1000" spc="130">
                <a:solidFill>
                  <a:srgbClr val="0000C8"/>
                </a:solidFill>
                <a:latin typeface="Cambria"/>
                <a:cs typeface="Cambria"/>
              </a:rPr>
              <a:t>y.y)</a:t>
            </a:r>
            <a:r>
              <a:rPr dirty="0" sz="1000" spc="114">
                <a:solidFill>
                  <a:srgbClr val="0000C8"/>
                </a:solidFill>
                <a:latin typeface="Cambria"/>
                <a:cs typeface="Cambria"/>
              </a:rPr>
              <a:t> </a:t>
            </a:r>
            <a:r>
              <a:rPr dirty="0" sz="1000" spc="20" i="1">
                <a:latin typeface="DejaVu Sans Condensed"/>
                <a:cs typeface="DejaVu Sans Condensed"/>
              </a:rPr>
              <a:t>≡</a:t>
            </a:r>
            <a:r>
              <a:rPr dirty="0" sz="1000" spc="50" i="1">
                <a:latin typeface="DejaVu Sans Condensed"/>
                <a:cs typeface="DejaVu Sans Condensed"/>
              </a:rPr>
              <a:t> </a:t>
            </a:r>
            <a:r>
              <a:rPr dirty="0" sz="1000" spc="105">
                <a:solidFill>
                  <a:srgbClr val="0000C8"/>
                </a:solidFill>
                <a:latin typeface="Cambria"/>
                <a:cs typeface="Cambria"/>
              </a:rPr>
              <a:t>(</a:t>
            </a:r>
            <a:r>
              <a:rPr dirty="0" sz="1000" spc="105" i="1">
                <a:solidFill>
                  <a:srgbClr val="0000C8"/>
                </a:solidFill>
                <a:latin typeface="Georgia"/>
                <a:cs typeface="Georgia"/>
              </a:rPr>
              <a:t>λ</a:t>
            </a:r>
            <a:r>
              <a:rPr dirty="0" sz="1000" spc="105">
                <a:solidFill>
                  <a:srgbClr val="0000C8"/>
                </a:solidFill>
                <a:latin typeface="Cambria"/>
                <a:cs typeface="Cambria"/>
              </a:rPr>
              <a:t>x</a:t>
            </a:r>
            <a:r>
              <a:rPr dirty="0" baseline="-11904" sz="1050" spc="157">
                <a:solidFill>
                  <a:srgbClr val="0000C8"/>
                </a:solidFill>
                <a:latin typeface="Tahoma"/>
                <a:cs typeface="Tahoma"/>
              </a:rPr>
              <a:t>2</a:t>
            </a:r>
            <a:r>
              <a:rPr dirty="0" sz="1000" spc="105">
                <a:solidFill>
                  <a:srgbClr val="0000C8"/>
                </a:solidFill>
                <a:latin typeface="Cambria"/>
                <a:cs typeface="Cambria"/>
              </a:rPr>
              <a:t>.</a:t>
            </a:r>
            <a:r>
              <a:rPr dirty="0" sz="1000" spc="105" i="1">
                <a:solidFill>
                  <a:srgbClr val="0000C8"/>
                </a:solidFill>
                <a:latin typeface="Georgia"/>
                <a:cs typeface="Georgia"/>
              </a:rPr>
              <a:t>λ</a:t>
            </a:r>
            <a:r>
              <a:rPr dirty="0" sz="1000" spc="105">
                <a:solidFill>
                  <a:srgbClr val="0000C8"/>
                </a:solidFill>
                <a:latin typeface="Cambria"/>
                <a:cs typeface="Cambria"/>
              </a:rPr>
              <a:t>y</a:t>
            </a:r>
            <a:r>
              <a:rPr dirty="0" baseline="-11904" sz="1050" spc="157">
                <a:solidFill>
                  <a:srgbClr val="0000C8"/>
                </a:solidFill>
                <a:latin typeface="Tahoma"/>
                <a:cs typeface="Tahoma"/>
              </a:rPr>
              <a:t>2</a:t>
            </a:r>
            <a:r>
              <a:rPr dirty="0" sz="1000" spc="105">
                <a:solidFill>
                  <a:srgbClr val="0000C8"/>
                </a:solidFill>
                <a:latin typeface="Cambria"/>
                <a:cs typeface="Cambria"/>
              </a:rPr>
              <a:t>.y</a:t>
            </a:r>
            <a:r>
              <a:rPr dirty="0" baseline="-11904" sz="1050" spc="157">
                <a:solidFill>
                  <a:srgbClr val="0000C8"/>
                </a:solidFill>
                <a:latin typeface="Tahoma"/>
                <a:cs typeface="Tahoma"/>
              </a:rPr>
              <a:t>2</a:t>
            </a:r>
            <a:r>
              <a:rPr dirty="0" sz="1000" spc="105">
                <a:solidFill>
                  <a:srgbClr val="0000C8"/>
                </a:solidFill>
                <a:latin typeface="Cambria"/>
                <a:cs typeface="Cambria"/>
              </a:rPr>
              <a:t>)</a:t>
            </a:r>
            <a:r>
              <a:rPr dirty="0" sz="1000" spc="114">
                <a:solidFill>
                  <a:srgbClr val="0000C8"/>
                </a:solidFill>
                <a:latin typeface="Cambria"/>
                <a:cs typeface="Cambria"/>
              </a:rPr>
              <a:t> </a:t>
            </a:r>
            <a:r>
              <a:rPr dirty="0" sz="1000" spc="20" i="1">
                <a:latin typeface="DejaVu Sans Condensed"/>
                <a:cs typeface="DejaVu Sans Condensed"/>
              </a:rPr>
              <a:t>≡</a:t>
            </a:r>
            <a:r>
              <a:rPr dirty="0" sz="1000" spc="50" i="1">
                <a:latin typeface="DejaVu Sans Condensed"/>
                <a:cs typeface="DejaVu Sans Condensed"/>
              </a:rPr>
              <a:t> </a:t>
            </a:r>
            <a:r>
              <a:rPr dirty="0" sz="1000" spc="-35">
                <a:latin typeface="Tahoma"/>
                <a:cs typeface="Tahoma"/>
              </a:rPr>
              <a:t>False</a:t>
            </a:r>
            <a:endParaRPr sz="1000">
              <a:latin typeface="Tahoma"/>
              <a:cs typeface="Tahoma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694601" y="1554078"/>
            <a:ext cx="4166870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25400">
              <a:lnSpc>
                <a:spcPct val="100000"/>
              </a:lnSpc>
              <a:spcBef>
                <a:spcPts val="95"/>
              </a:spcBef>
            </a:pPr>
            <a:r>
              <a:rPr dirty="0" sz="1000">
                <a:latin typeface="Tahoma"/>
                <a:cs typeface="Tahoma"/>
              </a:rPr>
              <a:t>Or</a:t>
            </a:r>
            <a:r>
              <a:rPr dirty="0" sz="1000" spc="20">
                <a:latin typeface="Tahoma"/>
                <a:cs typeface="Tahoma"/>
              </a:rPr>
              <a:t> </a:t>
            </a:r>
            <a:r>
              <a:rPr dirty="0" sz="1000" spc="-35">
                <a:latin typeface="Tahoma"/>
                <a:cs typeface="Tahoma"/>
              </a:rPr>
              <a:t>True</a:t>
            </a:r>
            <a:r>
              <a:rPr dirty="0" sz="1000" spc="25">
                <a:latin typeface="Tahoma"/>
                <a:cs typeface="Tahoma"/>
              </a:rPr>
              <a:t> </a:t>
            </a:r>
            <a:r>
              <a:rPr dirty="0" sz="1000" spc="-40">
                <a:latin typeface="Tahoma"/>
                <a:cs typeface="Tahoma"/>
              </a:rPr>
              <a:t>False</a:t>
            </a:r>
            <a:r>
              <a:rPr dirty="0" sz="1000" spc="25">
                <a:latin typeface="Tahoma"/>
                <a:cs typeface="Tahoma"/>
              </a:rPr>
              <a:t> </a:t>
            </a:r>
            <a:r>
              <a:rPr dirty="0" sz="1000" spc="20" i="1">
                <a:latin typeface="DejaVu Sans Condensed"/>
                <a:cs typeface="DejaVu Sans Condensed"/>
              </a:rPr>
              <a:t>≡</a:t>
            </a:r>
            <a:r>
              <a:rPr dirty="0" sz="1000" spc="50" i="1">
                <a:latin typeface="DejaVu Sans Condensed"/>
                <a:cs typeface="DejaVu Sans Condensed"/>
              </a:rPr>
              <a:t> </a:t>
            </a:r>
            <a:r>
              <a:rPr dirty="0" sz="1000" spc="105">
                <a:solidFill>
                  <a:srgbClr val="0000C8"/>
                </a:solidFill>
                <a:latin typeface="Cambria"/>
                <a:cs typeface="Cambria"/>
              </a:rPr>
              <a:t>(</a:t>
            </a:r>
            <a:r>
              <a:rPr dirty="0" sz="1000" spc="105" i="1">
                <a:solidFill>
                  <a:srgbClr val="0000C8"/>
                </a:solidFill>
                <a:latin typeface="Georgia"/>
                <a:cs typeface="Georgia"/>
              </a:rPr>
              <a:t>λ</a:t>
            </a:r>
            <a:r>
              <a:rPr dirty="0" sz="1000" spc="105">
                <a:solidFill>
                  <a:srgbClr val="0000C8"/>
                </a:solidFill>
                <a:latin typeface="Cambria"/>
                <a:cs typeface="Cambria"/>
              </a:rPr>
              <a:t>p.</a:t>
            </a:r>
            <a:r>
              <a:rPr dirty="0" sz="1000" spc="105" i="1">
                <a:solidFill>
                  <a:srgbClr val="0000C8"/>
                </a:solidFill>
                <a:latin typeface="Georgia"/>
                <a:cs typeface="Georgia"/>
              </a:rPr>
              <a:t>λ</a:t>
            </a:r>
            <a:r>
              <a:rPr dirty="0" sz="1000" spc="105">
                <a:solidFill>
                  <a:srgbClr val="0000C8"/>
                </a:solidFill>
                <a:latin typeface="Cambria"/>
                <a:cs typeface="Cambria"/>
              </a:rPr>
              <a:t>q.p</a:t>
            </a:r>
            <a:r>
              <a:rPr dirty="0" sz="1000" spc="315">
                <a:solidFill>
                  <a:srgbClr val="0000C8"/>
                </a:solidFill>
                <a:latin typeface="Cambria"/>
                <a:cs typeface="Cambria"/>
              </a:rPr>
              <a:t> </a:t>
            </a:r>
            <a:r>
              <a:rPr dirty="0" sz="1000" spc="130">
                <a:solidFill>
                  <a:srgbClr val="0000C8"/>
                </a:solidFill>
                <a:latin typeface="Cambria"/>
                <a:cs typeface="Cambria"/>
              </a:rPr>
              <a:t>(</a:t>
            </a:r>
            <a:r>
              <a:rPr dirty="0" sz="1000" spc="130" i="1">
                <a:solidFill>
                  <a:srgbClr val="0000C8"/>
                </a:solidFill>
                <a:latin typeface="Georgia"/>
                <a:cs typeface="Georgia"/>
              </a:rPr>
              <a:t>λ</a:t>
            </a:r>
            <a:r>
              <a:rPr dirty="0" sz="1000" spc="130">
                <a:solidFill>
                  <a:srgbClr val="0000C8"/>
                </a:solidFill>
                <a:latin typeface="Cambria"/>
                <a:cs typeface="Cambria"/>
              </a:rPr>
              <a:t>x.</a:t>
            </a:r>
            <a:r>
              <a:rPr dirty="0" sz="1000" spc="130" i="1">
                <a:solidFill>
                  <a:srgbClr val="0000C8"/>
                </a:solidFill>
                <a:latin typeface="Georgia"/>
                <a:cs typeface="Georgia"/>
              </a:rPr>
              <a:t>λ</a:t>
            </a:r>
            <a:r>
              <a:rPr dirty="0" sz="1000" spc="130">
                <a:solidFill>
                  <a:srgbClr val="0000C8"/>
                </a:solidFill>
                <a:latin typeface="Cambria"/>
                <a:cs typeface="Cambria"/>
              </a:rPr>
              <a:t>y.x)</a:t>
            </a:r>
            <a:r>
              <a:rPr dirty="0" sz="1000" spc="310">
                <a:solidFill>
                  <a:srgbClr val="0000C8"/>
                </a:solidFill>
                <a:latin typeface="Cambria"/>
                <a:cs typeface="Cambria"/>
              </a:rPr>
              <a:t> </a:t>
            </a:r>
            <a:r>
              <a:rPr dirty="0" sz="1000" spc="55">
                <a:solidFill>
                  <a:srgbClr val="0000C8"/>
                </a:solidFill>
                <a:latin typeface="Cambria"/>
                <a:cs typeface="Cambria"/>
              </a:rPr>
              <a:t>q)</a:t>
            </a:r>
            <a:r>
              <a:rPr dirty="0" sz="1000" spc="120">
                <a:solidFill>
                  <a:srgbClr val="0000C8"/>
                </a:solidFill>
                <a:latin typeface="Cambria"/>
                <a:cs typeface="Cambria"/>
              </a:rPr>
              <a:t> </a:t>
            </a:r>
            <a:r>
              <a:rPr dirty="0" sz="1000" spc="105">
                <a:solidFill>
                  <a:srgbClr val="0000C8"/>
                </a:solidFill>
                <a:latin typeface="Cambria"/>
                <a:cs typeface="Cambria"/>
              </a:rPr>
              <a:t>(</a:t>
            </a:r>
            <a:r>
              <a:rPr dirty="0" sz="1000" spc="105" i="1">
                <a:solidFill>
                  <a:srgbClr val="0000C8"/>
                </a:solidFill>
                <a:latin typeface="Georgia"/>
                <a:cs typeface="Georgia"/>
              </a:rPr>
              <a:t>λ</a:t>
            </a:r>
            <a:r>
              <a:rPr dirty="0" sz="1000" spc="105">
                <a:solidFill>
                  <a:srgbClr val="0000C8"/>
                </a:solidFill>
                <a:latin typeface="Cambria"/>
                <a:cs typeface="Cambria"/>
              </a:rPr>
              <a:t>x</a:t>
            </a:r>
            <a:r>
              <a:rPr dirty="0" baseline="-11904" sz="1050" spc="157">
                <a:solidFill>
                  <a:srgbClr val="0000C8"/>
                </a:solidFill>
                <a:latin typeface="Tahoma"/>
                <a:cs typeface="Tahoma"/>
              </a:rPr>
              <a:t>1</a:t>
            </a:r>
            <a:r>
              <a:rPr dirty="0" sz="1000" spc="105">
                <a:solidFill>
                  <a:srgbClr val="0000C8"/>
                </a:solidFill>
                <a:latin typeface="Cambria"/>
                <a:cs typeface="Cambria"/>
              </a:rPr>
              <a:t>.</a:t>
            </a:r>
            <a:r>
              <a:rPr dirty="0" sz="1000" spc="105" i="1">
                <a:solidFill>
                  <a:srgbClr val="0000C8"/>
                </a:solidFill>
                <a:latin typeface="Georgia"/>
                <a:cs typeface="Georgia"/>
              </a:rPr>
              <a:t>λ</a:t>
            </a:r>
            <a:r>
              <a:rPr dirty="0" sz="1000" spc="105">
                <a:solidFill>
                  <a:srgbClr val="0000C8"/>
                </a:solidFill>
                <a:latin typeface="Cambria"/>
                <a:cs typeface="Cambria"/>
              </a:rPr>
              <a:t>y</a:t>
            </a:r>
            <a:r>
              <a:rPr dirty="0" baseline="-11904" sz="1050" spc="157">
                <a:solidFill>
                  <a:srgbClr val="0000C8"/>
                </a:solidFill>
                <a:latin typeface="Tahoma"/>
                <a:cs typeface="Tahoma"/>
              </a:rPr>
              <a:t>1</a:t>
            </a:r>
            <a:r>
              <a:rPr dirty="0" sz="1000" spc="105">
                <a:solidFill>
                  <a:srgbClr val="0000C8"/>
                </a:solidFill>
                <a:latin typeface="Cambria"/>
                <a:cs typeface="Cambria"/>
              </a:rPr>
              <a:t>.x</a:t>
            </a:r>
            <a:r>
              <a:rPr dirty="0" baseline="-11904" sz="1050" spc="157">
                <a:solidFill>
                  <a:srgbClr val="0000C8"/>
                </a:solidFill>
                <a:latin typeface="Tahoma"/>
                <a:cs typeface="Tahoma"/>
              </a:rPr>
              <a:t>1</a:t>
            </a:r>
            <a:r>
              <a:rPr dirty="0" sz="1000" spc="105">
                <a:solidFill>
                  <a:srgbClr val="0000C8"/>
                </a:solidFill>
                <a:latin typeface="Cambria"/>
                <a:cs typeface="Cambria"/>
              </a:rPr>
              <a:t>)</a:t>
            </a:r>
            <a:r>
              <a:rPr dirty="0" sz="1000" spc="114">
                <a:solidFill>
                  <a:srgbClr val="0000C8"/>
                </a:solidFill>
                <a:latin typeface="Cambria"/>
                <a:cs typeface="Cambria"/>
              </a:rPr>
              <a:t> </a:t>
            </a:r>
            <a:r>
              <a:rPr dirty="0" sz="1000" spc="105">
                <a:solidFill>
                  <a:srgbClr val="0000C8"/>
                </a:solidFill>
                <a:latin typeface="Cambria"/>
                <a:cs typeface="Cambria"/>
              </a:rPr>
              <a:t>(</a:t>
            </a:r>
            <a:r>
              <a:rPr dirty="0" sz="1000" spc="105" i="1">
                <a:solidFill>
                  <a:srgbClr val="0000C8"/>
                </a:solidFill>
                <a:latin typeface="Georgia"/>
                <a:cs typeface="Georgia"/>
              </a:rPr>
              <a:t>λ</a:t>
            </a:r>
            <a:r>
              <a:rPr dirty="0" sz="1000" spc="105">
                <a:solidFill>
                  <a:srgbClr val="0000C8"/>
                </a:solidFill>
                <a:latin typeface="Cambria"/>
                <a:cs typeface="Cambria"/>
              </a:rPr>
              <a:t>x</a:t>
            </a:r>
            <a:r>
              <a:rPr dirty="0" baseline="-11904" sz="1050" spc="157">
                <a:solidFill>
                  <a:srgbClr val="0000C8"/>
                </a:solidFill>
                <a:latin typeface="Tahoma"/>
                <a:cs typeface="Tahoma"/>
              </a:rPr>
              <a:t>2</a:t>
            </a:r>
            <a:r>
              <a:rPr dirty="0" sz="1000" spc="105">
                <a:solidFill>
                  <a:srgbClr val="0000C8"/>
                </a:solidFill>
                <a:latin typeface="Cambria"/>
                <a:cs typeface="Cambria"/>
              </a:rPr>
              <a:t>.</a:t>
            </a:r>
            <a:r>
              <a:rPr dirty="0" sz="1000" spc="105" i="1">
                <a:solidFill>
                  <a:srgbClr val="0000C8"/>
                </a:solidFill>
                <a:latin typeface="Georgia"/>
                <a:cs typeface="Georgia"/>
              </a:rPr>
              <a:t>λ</a:t>
            </a:r>
            <a:r>
              <a:rPr dirty="0" sz="1000" spc="105">
                <a:solidFill>
                  <a:srgbClr val="0000C8"/>
                </a:solidFill>
                <a:latin typeface="Cambria"/>
                <a:cs typeface="Cambria"/>
              </a:rPr>
              <a:t>y</a:t>
            </a:r>
            <a:r>
              <a:rPr dirty="0" baseline="-11904" sz="1050" spc="157">
                <a:solidFill>
                  <a:srgbClr val="0000C8"/>
                </a:solidFill>
                <a:latin typeface="Tahoma"/>
                <a:cs typeface="Tahoma"/>
              </a:rPr>
              <a:t>2</a:t>
            </a:r>
            <a:r>
              <a:rPr dirty="0" sz="1000" spc="105">
                <a:solidFill>
                  <a:srgbClr val="0000C8"/>
                </a:solidFill>
                <a:latin typeface="Cambria"/>
                <a:cs typeface="Cambria"/>
              </a:rPr>
              <a:t>.y</a:t>
            </a:r>
            <a:r>
              <a:rPr dirty="0" baseline="-11904" sz="1050" spc="157">
                <a:solidFill>
                  <a:srgbClr val="0000C8"/>
                </a:solidFill>
                <a:latin typeface="Tahoma"/>
                <a:cs typeface="Tahoma"/>
              </a:rPr>
              <a:t>2</a:t>
            </a:r>
            <a:r>
              <a:rPr dirty="0" sz="1000" spc="105">
                <a:solidFill>
                  <a:srgbClr val="0000C8"/>
                </a:solidFill>
                <a:latin typeface="Cambria"/>
                <a:cs typeface="Cambria"/>
              </a:rPr>
              <a:t>)</a:t>
            </a:r>
            <a:r>
              <a:rPr dirty="0" sz="1000" spc="120">
                <a:solidFill>
                  <a:srgbClr val="0000C8"/>
                </a:solidFill>
                <a:latin typeface="Cambria"/>
                <a:cs typeface="Cambria"/>
              </a:rPr>
              <a:t> </a:t>
            </a:r>
            <a:r>
              <a:rPr dirty="0" sz="1000" spc="20" i="1">
                <a:latin typeface="DejaVu Sans Condensed"/>
                <a:cs typeface="DejaVu Sans Condensed"/>
              </a:rPr>
              <a:t>≡</a:t>
            </a:r>
            <a:endParaRPr sz="1000">
              <a:latin typeface="DejaVu Sans Condensed"/>
              <a:cs typeface="DejaVu Sans Condensed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1978774" y="1705907"/>
            <a:ext cx="3639820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25400">
              <a:lnSpc>
                <a:spcPct val="100000"/>
              </a:lnSpc>
              <a:spcBef>
                <a:spcPts val="95"/>
              </a:spcBef>
            </a:pPr>
            <a:r>
              <a:rPr dirty="0" sz="1000" spc="105">
                <a:solidFill>
                  <a:srgbClr val="0000C8"/>
                </a:solidFill>
                <a:latin typeface="Cambria"/>
                <a:cs typeface="Cambria"/>
              </a:rPr>
              <a:t>(</a:t>
            </a:r>
            <a:r>
              <a:rPr dirty="0" sz="1000" spc="105" i="1">
                <a:solidFill>
                  <a:srgbClr val="0000C8"/>
                </a:solidFill>
                <a:latin typeface="Georgia"/>
                <a:cs typeface="Georgia"/>
              </a:rPr>
              <a:t>λ</a:t>
            </a:r>
            <a:r>
              <a:rPr dirty="0" sz="1000" spc="105">
                <a:solidFill>
                  <a:srgbClr val="0000C8"/>
                </a:solidFill>
                <a:latin typeface="Cambria"/>
                <a:cs typeface="Cambria"/>
              </a:rPr>
              <a:t>x</a:t>
            </a:r>
            <a:r>
              <a:rPr dirty="0" baseline="-11904" sz="1050" spc="157">
                <a:solidFill>
                  <a:srgbClr val="0000C8"/>
                </a:solidFill>
                <a:latin typeface="Tahoma"/>
                <a:cs typeface="Tahoma"/>
              </a:rPr>
              <a:t>1</a:t>
            </a:r>
            <a:r>
              <a:rPr dirty="0" sz="1000" spc="105">
                <a:solidFill>
                  <a:srgbClr val="0000C8"/>
                </a:solidFill>
                <a:latin typeface="Cambria"/>
                <a:cs typeface="Cambria"/>
              </a:rPr>
              <a:t>.</a:t>
            </a:r>
            <a:r>
              <a:rPr dirty="0" sz="1000" spc="105" i="1">
                <a:solidFill>
                  <a:srgbClr val="0000C8"/>
                </a:solidFill>
                <a:latin typeface="Georgia"/>
                <a:cs typeface="Georgia"/>
              </a:rPr>
              <a:t>λ</a:t>
            </a:r>
            <a:r>
              <a:rPr dirty="0" sz="1000" spc="105">
                <a:solidFill>
                  <a:srgbClr val="0000C8"/>
                </a:solidFill>
                <a:latin typeface="Cambria"/>
                <a:cs typeface="Cambria"/>
              </a:rPr>
              <a:t>y</a:t>
            </a:r>
            <a:r>
              <a:rPr dirty="0" baseline="-11904" sz="1050" spc="157">
                <a:solidFill>
                  <a:srgbClr val="0000C8"/>
                </a:solidFill>
                <a:latin typeface="Tahoma"/>
                <a:cs typeface="Tahoma"/>
              </a:rPr>
              <a:t>1</a:t>
            </a:r>
            <a:r>
              <a:rPr dirty="0" sz="1000" spc="105">
                <a:solidFill>
                  <a:srgbClr val="0000C8"/>
                </a:solidFill>
                <a:latin typeface="Cambria"/>
                <a:cs typeface="Cambria"/>
              </a:rPr>
              <a:t>.x</a:t>
            </a:r>
            <a:r>
              <a:rPr dirty="0" baseline="-11904" sz="1050" spc="157">
                <a:solidFill>
                  <a:srgbClr val="0000C8"/>
                </a:solidFill>
                <a:latin typeface="Tahoma"/>
                <a:cs typeface="Tahoma"/>
              </a:rPr>
              <a:t>1</a:t>
            </a:r>
            <a:r>
              <a:rPr dirty="0" sz="1000" spc="105">
                <a:solidFill>
                  <a:srgbClr val="0000C8"/>
                </a:solidFill>
                <a:latin typeface="Cambria"/>
                <a:cs typeface="Cambria"/>
              </a:rPr>
              <a:t>)</a:t>
            </a:r>
            <a:r>
              <a:rPr dirty="0" sz="1000" spc="305">
                <a:solidFill>
                  <a:srgbClr val="0000C8"/>
                </a:solidFill>
                <a:latin typeface="Cambria"/>
                <a:cs typeface="Cambria"/>
              </a:rPr>
              <a:t> </a:t>
            </a:r>
            <a:r>
              <a:rPr dirty="0" sz="1000" spc="130">
                <a:solidFill>
                  <a:srgbClr val="0000C8"/>
                </a:solidFill>
                <a:latin typeface="Cambria"/>
                <a:cs typeface="Cambria"/>
              </a:rPr>
              <a:t>(</a:t>
            </a:r>
            <a:r>
              <a:rPr dirty="0" sz="1000" spc="130" i="1">
                <a:solidFill>
                  <a:srgbClr val="0000C8"/>
                </a:solidFill>
                <a:latin typeface="Georgia"/>
                <a:cs typeface="Georgia"/>
              </a:rPr>
              <a:t>λ</a:t>
            </a:r>
            <a:r>
              <a:rPr dirty="0" sz="1000" spc="130">
                <a:solidFill>
                  <a:srgbClr val="0000C8"/>
                </a:solidFill>
                <a:latin typeface="Cambria"/>
                <a:cs typeface="Cambria"/>
              </a:rPr>
              <a:t>x.</a:t>
            </a:r>
            <a:r>
              <a:rPr dirty="0" sz="1000" spc="130" i="1">
                <a:solidFill>
                  <a:srgbClr val="0000C8"/>
                </a:solidFill>
                <a:latin typeface="Georgia"/>
                <a:cs typeface="Georgia"/>
              </a:rPr>
              <a:t>λ</a:t>
            </a:r>
            <a:r>
              <a:rPr dirty="0" sz="1000" spc="130">
                <a:solidFill>
                  <a:srgbClr val="0000C8"/>
                </a:solidFill>
                <a:latin typeface="Cambria"/>
                <a:cs typeface="Cambria"/>
              </a:rPr>
              <a:t>y.x)</a:t>
            </a:r>
            <a:r>
              <a:rPr dirty="0" sz="1000" spc="310">
                <a:solidFill>
                  <a:srgbClr val="0000C8"/>
                </a:solidFill>
                <a:latin typeface="Cambria"/>
                <a:cs typeface="Cambria"/>
              </a:rPr>
              <a:t> </a:t>
            </a:r>
            <a:r>
              <a:rPr dirty="0" sz="1000" spc="105">
                <a:solidFill>
                  <a:srgbClr val="0000C8"/>
                </a:solidFill>
                <a:latin typeface="Cambria"/>
                <a:cs typeface="Cambria"/>
              </a:rPr>
              <a:t>(</a:t>
            </a:r>
            <a:r>
              <a:rPr dirty="0" sz="1000" spc="105" i="1">
                <a:solidFill>
                  <a:srgbClr val="0000C8"/>
                </a:solidFill>
                <a:latin typeface="Georgia"/>
                <a:cs typeface="Georgia"/>
              </a:rPr>
              <a:t>λ</a:t>
            </a:r>
            <a:r>
              <a:rPr dirty="0" sz="1000" spc="105">
                <a:solidFill>
                  <a:srgbClr val="0000C8"/>
                </a:solidFill>
                <a:latin typeface="Cambria"/>
                <a:cs typeface="Cambria"/>
              </a:rPr>
              <a:t>x</a:t>
            </a:r>
            <a:r>
              <a:rPr dirty="0" baseline="-11904" sz="1050" spc="157">
                <a:solidFill>
                  <a:srgbClr val="0000C8"/>
                </a:solidFill>
                <a:latin typeface="Tahoma"/>
                <a:cs typeface="Tahoma"/>
              </a:rPr>
              <a:t>2</a:t>
            </a:r>
            <a:r>
              <a:rPr dirty="0" sz="1000" spc="105">
                <a:solidFill>
                  <a:srgbClr val="0000C8"/>
                </a:solidFill>
                <a:latin typeface="Cambria"/>
                <a:cs typeface="Cambria"/>
              </a:rPr>
              <a:t>.</a:t>
            </a:r>
            <a:r>
              <a:rPr dirty="0" sz="1000" spc="105" i="1">
                <a:solidFill>
                  <a:srgbClr val="0000C8"/>
                </a:solidFill>
                <a:latin typeface="Georgia"/>
                <a:cs typeface="Georgia"/>
              </a:rPr>
              <a:t>λ</a:t>
            </a:r>
            <a:r>
              <a:rPr dirty="0" sz="1000" spc="105">
                <a:solidFill>
                  <a:srgbClr val="0000C8"/>
                </a:solidFill>
                <a:latin typeface="Cambria"/>
                <a:cs typeface="Cambria"/>
              </a:rPr>
              <a:t>y</a:t>
            </a:r>
            <a:r>
              <a:rPr dirty="0" baseline="-11904" sz="1050" spc="157">
                <a:solidFill>
                  <a:srgbClr val="0000C8"/>
                </a:solidFill>
                <a:latin typeface="Tahoma"/>
                <a:cs typeface="Tahoma"/>
              </a:rPr>
              <a:t>2</a:t>
            </a:r>
            <a:r>
              <a:rPr dirty="0" sz="1000" spc="105">
                <a:solidFill>
                  <a:srgbClr val="0000C8"/>
                </a:solidFill>
                <a:latin typeface="Cambria"/>
                <a:cs typeface="Cambria"/>
              </a:rPr>
              <a:t>.y</a:t>
            </a:r>
            <a:r>
              <a:rPr dirty="0" baseline="-11904" sz="1050" spc="157">
                <a:solidFill>
                  <a:srgbClr val="0000C8"/>
                </a:solidFill>
                <a:latin typeface="Tahoma"/>
                <a:cs typeface="Tahoma"/>
              </a:rPr>
              <a:t>2</a:t>
            </a:r>
            <a:r>
              <a:rPr dirty="0" sz="1000" spc="105">
                <a:solidFill>
                  <a:srgbClr val="0000C8"/>
                </a:solidFill>
                <a:latin typeface="Cambria"/>
                <a:cs typeface="Cambria"/>
              </a:rPr>
              <a:t>) </a:t>
            </a:r>
            <a:r>
              <a:rPr dirty="0" sz="1000" spc="320">
                <a:solidFill>
                  <a:srgbClr val="0000C8"/>
                </a:solidFill>
                <a:latin typeface="Cambria"/>
                <a:cs typeface="Cambria"/>
              </a:rPr>
              <a:t> </a:t>
            </a:r>
            <a:r>
              <a:rPr dirty="0" sz="1000" spc="20" i="1">
                <a:latin typeface="DejaVu Sans Condensed"/>
                <a:cs typeface="DejaVu Sans Condensed"/>
              </a:rPr>
              <a:t>≡</a:t>
            </a:r>
            <a:r>
              <a:rPr dirty="0" sz="1000" spc="50" i="1">
                <a:latin typeface="DejaVu Sans Condensed"/>
                <a:cs typeface="DejaVu Sans Condensed"/>
              </a:rPr>
              <a:t> </a:t>
            </a:r>
            <a:r>
              <a:rPr dirty="0" sz="1000" spc="130">
                <a:solidFill>
                  <a:srgbClr val="0000C8"/>
                </a:solidFill>
                <a:latin typeface="Cambria"/>
                <a:cs typeface="Cambria"/>
              </a:rPr>
              <a:t>(</a:t>
            </a:r>
            <a:r>
              <a:rPr dirty="0" sz="1000" spc="130" i="1">
                <a:solidFill>
                  <a:srgbClr val="0000C8"/>
                </a:solidFill>
                <a:latin typeface="Georgia"/>
                <a:cs typeface="Georgia"/>
              </a:rPr>
              <a:t>λ</a:t>
            </a:r>
            <a:r>
              <a:rPr dirty="0" sz="1000" spc="130">
                <a:solidFill>
                  <a:srgbClr val="0000C8"/>
                </a:solidFill>
                <a:latin typeface="Cambria"/>
                <a:cs typeface="Cambria"/>
              </a:rPr>
              <a:t>x.</a:t>
            </a:r>
            <a:r>
              <a:rPr dirty="0" sz="1000" spc="130" i="1">
                <a:solidFill>
                  <a:srgbClr val="0000C8"/>
                </a:solidFill>
                <a:latin typeface="Georgia"/>
                <a:cs typeface="Georgia"/>
              </a:rPr>
              <a:t>λ</a:t>
            </a:r>
            <a:r>
              <a:rPr dirty="0" sz="1000" spc="130">
                <a:solidFill>
                  <a:srgbClr val="0000C8"/>
                </a:solidFill>
                <a:latin typeface="Cambria"/>
                <a:cs typeface="Cambria"/>
              </a:rPr>
              <a:t>y.x)</a:t>
            </a:r>
            <a:r>
              <a:rPr dirty="0" sz="1000" spc="120">
                <a:solidFill>
                  <a:srgbClr val="0000C8"/>
                </a:solidFill>
                <a:latin typeface="Cambria"/>
                <a:cs typeface="Cambria"/>
              </a:rPr>
              <a:t> </a:t>
            </a:r>
            <a:r>
              <a:rPr dirty="0" sz="1000" spc="20" i="1">
                <a:latin typeface="DejaVu Sans Condensed"/>
                <a:cs typeface="DejaVu Sans Condensed"/>
              </a:rPr>
              <a:t>≡</a:t>
            </a:r>
            <a:r>
              <a:rPr dirty="0" sz="1000" spc="50" i="1">
                <a:latin typeface="DejaVu Sans Condensed"/>
                <a:cs typeface="DejaVu Sans Condensed"/>
              </a:rPr>
              <a:t> </a:t>
            </a:r>
            <a:r>
              <a:rPr dirty="0" sz="1000" spc="-35">
                <a:latin typeface="Tahoma"/>
                <a:cs typeface="Tahoma"/>
              </a:rPr>
              <a:t>True</a:t>
            </a:r>
            <a:endParaRPr sz="1000">
              <a:latin typeface="Tahoma"/>
              <a:cs typeface="Tahoma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694601" y="1857735"/>
            <a:ext cx="4900295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25400">
              <a:lnSpc>
                <a:spcPct val="100000"/>
              </a:lnSpc>
              <a:spcBef>
                <a:spcPts val="95"/>
              </a:spcBef>
            </a:pPr>
            <a:r>
              <a:rPr dirty="0" sz="1000" spc="5">
                <a:latin typeface="Tahoma"/>
                <a:cs typeface="Tahoma"/>
              </a:rPr>
              <a:t>Not</a:t>
            </a:r>
            <a:r>
              <a:rPr dirty="0" sz="1000" spc="15">
                <a:latin typeface="Tahoma"/>
                <a:cs typeface="Tahoma"/>
              </a:rPr>
              <a:t> </a:t>
            </a:r>
            <a:r>
              <a:rPr dirty="0" sz="1000" spc="-35">
                <a:latin typeface="Tahoma"/>
                <a:cs typeface="Tahoma"/>
              </a:rPr>
              <a:t>True</a:t>
            </a:r>
            <a:r>
              <a:rPr dirty="0" sz="1000" spc="20">
                <a:latin typeface="Tahoma"/>
                <a:cs typeface="Tahoma"/>
              </a:rPr>
              <a:t> </a:t>
            </a:r>
            <a:r>
              <a:rPr dirty="0" sz="1000" spc="20" i="1">
                <a:latin typeface="DejaVu Sans Condensed"/>
                <a:cs typeface="DejaVu Sans Condensed"/>
              </a:rPr>
              <a:t>≡</a:t>
            </a:r>
            <a:r>
              <a:rPr dirty="0" sz="1000" spc="45" i="1">
                <a:latin typeface="DejaVu Sans Condensed"/>
                <a:cs typeface="DejaVu Sans Condensed"/>
              </a:rPr>
              <a:t> </a:t>
            </a:r>
            <a:r>
              <a:rPr dirty="0" sz="1000" spc="95">
                <a:solidFill>
                  <a:srgbClr val="0000C8"/>
                </a:solidFill>
                <a:latin typeface="Cambria"/>
                <a:cs typeface="Cambria"/>
              </a:rPr>
              <a:t>(</a:t>
            </a:r>
            <a:r>
              <a:rPr dirty="0" sz="1000" spc="95" i="1">
                <a:solidFill>
                  <a:srgbClr val="0000C8"/>
                </a:solidFill>
                <a:latin typeface="Georgia"/>
                <a:cs typeface="Georgia"/>
              </a:rPr>
              <a:t>λ</a:t>
            </a:r>
            <a:r>
              <a:rPr dirty="0" sz="1000" spc="95">
                <a:solidFill>
                  <a:srgbClr val="0000C8"/>
                </a:solidFill>
                <a:latin typeface="Cambria"/>
                <a:cs typeface="Cambria"/>
              </a:rPr>
              <a:t>p.p</a:t>
            </a:r>
            <a:r>
              <a:rPr dirty="0" sz="1000" spc="305">
                <a:solidFill>
                  <a:srgbClr val="0000C8"/>
                </a:solidFill>
                <a:latin typeface="Cambria"/>
                <a:cs typeface="Cambria"/>
              </a:rPr>
              <a:t> </a:t>
            </a:r>
            <a:r>
              <a:rPr dirty="0" sz="1000" spc="130">
                <a:solidFill>
                  <a:srgbClr val="0000C8"/>
                </a:solidFill>
                <a:latin typeface="Cambria"/>
                <a:cs typeface="Cambria"/>
              </a:rPr>
              <a:t>(</a:t>
            </a:r>
            <a:r>
              <a:rPr dirty="0" sz="1000" spc="130" i="1">
                <a:solidFill>
                  <a:srgbClr val="0000C8"/>
                </a:solidFill>
                <a:latin typeface="Georgia"/>
                <a:cs typeface="Georgia"/>
              </a:rPr>
              <a:t>λ</a:t>
            </a:r>
            <a:r>
              <a:rPr dirty="0" sz="1000" spc="130">
                <a:solidFill>
                  <a:srgbClr val="0000C8"/>
                </a:solidFill>
                <a:latin typeface="Cambria"/>
                <a:cs typeface="Cambria"/>
              </a:rPr>
              <a:t>x.</a:t>
            </a:r>
            <a:r>
              <a:rPr dirty="0" sz="1000" spc="130" i="1">
                <a:solidFill>
                  <a:srgbClr val="0000C8"/>
                </a:solidFill>
                <a:latin typeface="Georgia"/>
                <a:cs typeface="Georgia"/>
              </a:rPr>
              <a:t>λ</a:t>
            </a:r>
            <a:r>
              <a:rPr dirty="0" sz="1000" spc="130">
                <a:solidFill>
                  <a:srgbClr val="0000C8"/>
                </a:solidFill>
                <a:latin typeface="Cambria"/>
                <a:cs typeface="Cambria"/>
              </a:rPr>
              <a:t>y.y)</a:t>
            </a:r>
            <a:r>
              <a:rPr dirty="0" sz="1000" spc="305">
                <a:solidFill>
                  <a:srgbClr val="0000C8"/>
                </a:solidFill>
                <a:latin typeface="Cambria"/>
                <a:cs typeface="Cambria"/>
              </a:rPr>
              <a:t> </a:t>
            </a:r>
            <a:r>
              <a:rPr dirty="0" sz="1000" spc="130">
                <a:solidFill>
                  <a:srgbClr val="0000C8"/>
                </a:solidFill>
                <a:latin typeface="Cambria"/>
                <a:cs typeface="Cambria"/>
              </a:rPr>
              <a:t>(</a:t>
            </a:r>
            <a:r>
              <a:rPr dirty="0" sz="1000" spc="130" i="1">
                <a:solidFill>
                  <a:srgbClr val="0000C8"/>
                </a:solidFill>
                <a:latin typeface="Georgia"/>
                <a:cs typeface="Georgia"/>
              </a:rPr>
              <a:t>λ</a:t>
            </a:r>
            <a:r>
              <a:rPr dirty="0" sz="1000" spc="130">
                <a:solidFill>
                  <a:srgbClr val="0000C8"/>
                </a:solidFill>
                <a:latin typeface="Cambria"/>
                <a:cs typeface="Cambria"/>
              </a:rPr>
              <a:t>x.</a:t>
            </a:r>
            <a:r>
              <a:rPr dirty="0" sz="1000" spc="130" i="1">
                <a:solidFill>
                  <a:srgbClr val="0000C8"/>
                </a:solidFill>
                <a:latin typeface="Georgia"/>
                <a:cs typeface="Georgia"/>
              </a:rPr>
              <a:t>λ</a:t>
            </a:r>
            <a:r>
              <a:rPr dirty="0" sz="1000" spc="130">
                <a:solidFill>
                  <a:srgbClr val="0000C8"/>
                </a:solidFill>
                <a:latin typeface="Cambria"/>
                <a:cs typeface="Cambria"/>
              </a:rPr>
              <a:t>y.x))</a:t>
            </a:r>
            <a:r>
              <a:rPr dirty="0" sz="1000" spc="114">
                <a:solidFill>
                  <a:srgbClr val="0000C8"/>
                </a:solidFill>
                <a:latin typeface="Cambria"/>
                <a:cs typeface="Cambria"/>
              </a:rPr>
              <a:t> </a:t>
            </a:r>
            <a:r>
              <a:rPr dirty="0" sz="1000" spc="105">
                <a:solidFill>
                  <a:srgbClr val="0000C8"/>
                </a:solidFill>
                <a:latin typeface="Cambria"/>
                <a:cs typeface="Cambria"/>
              </a:rPr>
              <a:t>(</a:t>
            </a:r>
            <a:r>
              <a:rPr dirty="0" sz="1000" spc="105" i="1">
                <a:solidFill>
                  <a:srgbClr val="0000C8"/>
                </a:solidFill>
                <a:latin typeface="Georgia"/>
                <a:cs typeface="Georgia"/>
              </a:rPr>
              <a:t>λ</a:t>
            </a:r>
            <a:r>
              <a:rPr dirty="0" sz="1000" spc="105">
                <a:solidFill>
                  <a:srgbClr val="0000C8"/>
                </a:solidFill>
                <a:latin typeface="Cambria"/>
                <a:cs typeface="Cambria"/>
              </a:rPr>
              <a:t>x</a:t>
            </a:r>
            <a:r>
              <a:rPr dirty="0" baseline="-11904" sz="1050" spc="157">
                <a:solidFill>
                  <a:srgbClr val="0000C8"/>
                </a:solidFill>
                <a:latin typeface="Tahoma"/>
                <a:cs typeface="Tahoma"/>
              </a:rPr>
              <a:t>1</a:t>
            </a:r>
            <a:r>
              <a:rPr dirty="0" sz="1000" spc="105">
                <a:solidFill>
                  <a:srgbClr val="0000C8"/>
                </a:solidFill>
                <a:latin typeface="Cambria"/>
                <a:cs typeface="Cambria"/>
              </a:rPr>
              <a:t>.</a:t>
            </a:r>
            <a:r>
              <a:rPr dirty="0" sz="1000" spc="105" i="1">
                <a:solidFill>
                  <a:srgbClr val="0000C8"/>
                </a:solidFill>
                <a:latin typeface="Georgia"/>
                <a:cs typeface="Georgia"/>
              </a:rPr>
              <a:t>λ</a:t>
            </a:r>
            <a:r>
              <a:rPr dirty="0" sz="1000" spc="105">
                <a:solidFill>
                  <a:srgbClr val="0000C8"/>
                </a:solidFill>
                <a:latin typeface="Cambria"/>
                <a:cs typeface="Cambria"/>
              </a:rPr>
              <a:t>y</a:t>
            </a:r>
            <a:r>
              <a:rPr dirty="0" baseline="-11904" sz="1050" spc="157">
                <a:solidFill>
                  <a:srgbClr val="0000C8"/>
                </a:solidFill>
                <a:latin typeface="Tahoma"/>
                <a:cs typeface="Tahoma"/>
              </a:rPr>
              <a:t>1</a:t>
            </a:r>
            <a:r>
              <a:rPr dirty="0" sz="1000" spc="105">
                <a:solidFill>
                  <a:srgbClr val="0000C8"/>
                </a:solidFill>
                <a:latin typeface="Cambria"/>
                <a:cs typeface="Cambria"/>
              </a:rPr>
              <a:t>.x</a:t>
            </a:r>
            <a:r>
              <a:rPr dirty="0" baseline="-11904" sz="1050" spc="157">
                <a:solidFill>
                  <a:srgbClr val="0000C8"/>
                </a:solidFill>
                <a:latin typeface="Tahoma"/>
                <a:cs typeface="Tahoma"/>
              </a:rPr>
              <a:t>1</a:t>
            </a:r>
            <a:r>
              <a:rPr dirty="0" sz="1000" spc="105">
                <a:solidFill>
                  <a:srgbClr val="0000C8"/>
                </a:solidFill>
                <a:latin typeface="Cambria"/>
                <a:cs typeface="Cambria"/>
              </a:rPr>
              <a:t>)</a:t>
            </a:r>
            <a:r>
              <a:rPr dirty="0" sz="1000" spc="110">
                <a:solidFill>
                  <a:srgbClr val="0000C8"/>
                </a:solidFill>
                <a:latin typeface="Cambria"/>
                <a:cs typeface="Cambria"/>
              </a:rPr>
              <a:t> </a:t>
            </a:r>
            <a:r>
              <a:rPr dirty="0" sz="1000" spc="20" i="1">
                <a:latin typeface="DejaVu Sans Condensed"/>
                <a:cs typeface="DejaVu Sans Condensed"/>
              </a:rPr>
              <a:t>≡</a:t>
            </a:r>
            <a:r>
              <a:rPr dirty="0" sz="1000" spc="50" i="1">
                <a:latin typeface="DejaVu Sans Condensed"/>
                <a:cs typeface="DejaVu Sans Condensed"/>
              </a:rPr>
              <a:t> </a:t>
            </a:r>
            <a:r>
              <a:rPr dirty="0" sz="1000" spc="5" i="1">
                <a:latin typeface="Georgia"/>
                <a:cs typeface="Georgia"/>
              </a:rPr>
              <a:t>.</a:t>
            </a:r>
            <a:r>
              <a:rPr dirty="0" sz="1000" spc="-75" i="1">
                <a:latin typeface="Georgia"/>
                <a:cs typeface="Georgia"/>
              </a:rPr>
              <a:t> </a:t>
            </a:r>
            <a:r>
              <a:rPr dirty="0" sz="1000" spc="5" i="1">
                <a:latin typeface="Georgia"/>
                <a:cs typeface="Georgia"/>
              </a:rPr>
              <a:t>.</a:t>
            </a:r>
            <a:r>
              <a:rPr dirty="0" sz="1000" spc="-75" i="1">
                <a:latin typeface="Georgia"/>
                <a:cs typeface="Georgia"/>
              </a:rPr>
              <a:t> </a:t>
            </a:r>
            <a:r>
              <a:rPr dirty="0" sz="1000" spc="5" i="1">
                <a:latin typeface="Georgia"/>
                <a:cs typeface="Georgia"/>
              </a:rPr>
              <a:t>. </a:t>
            </a:r>
            <a:r>
              <a:rPr dirty="0" sz="1000" spc="15" i="1">
                <a:latin typeface="Georgia"/>
                <a:cs typeface="Georgia"/>
              </a:rPr>
              <a:t> </a:t>
            </a:r>
            <a:r>
              <a:rPr dirty="0" sz="1000" spc="20" i="1">
                <a:latin typeface="DejaVu Sans Condensed"/>
                <a:cs typeface="DejaVu Sans Condensed"/>
              </a:rPr>
              <a:t>≡</a:t>
            </a:r>
            <a:r>
              <a:rPr dirty="0" sz="1000" spc="50" i="1">
                <a:latin typeface="DejaVu Sans Condensed"/>
                <a:cs typeface="DejaVu Sans Condensed"/>
              </a:rPr>
              <a:t> </a:t>
            </a:r>
            <a:r>
              <a:rPr dirty="0" sz="1000" spc="130">
                <a:solidFill>
                  <a:srgbClr val="0000C8"/>
                </a:solidFill>
                <a:latin typeface="Cambria"/>
                <a:cs typeface="Cambria"/>
              </a:rPr>
              <a:t>(</a:t>
            </a:r>
            <a:r>
              <a:rPr dirty="0" sz="1000" spc="130" i="1">
                <a:solidFill>
                  <a:srgbClr val="0000C8"/>
                </a:solidFill>
                <a:latin typeface="Georgia"/>
                <a:cs typeface="Georgia"/>
              </a:rPr>
              <a:t>λ</a:t>
            </a:r>
            <a:r>
              <a:rPr dirty="0" sz="1000" spc="130">
                <a:solidFill>
                  <a:srgbClr val="0000C8"/>
                </a:solidFill>
                <a:latin typeface="Cambria"/>
                <a:cs typeface="Cambria"/>
              </a:rPr>
              <a:t>x.</a:t>
            </a:r>
            <a:r>
              <a:rPr dirty="0" sz="1000" spc="130" i="1">
                <a:solidFill>
                  <a:srgbClr val="0000C8"/>
                </a:solidFill>
                <a:latin typeface="Georgia"/>
                <a:cs typeface="Georgia"/>
              </a:rPr>
              <a:t>λ</a:t>
            </a:r>
            <a:r>
              <a:rPr dirty="0" sz="1000" spc="130">
                <a:solidFill>
                  <a:srgbClr val="0000C8"/>
                </a:solidFill>
                <a:latin typeface="Cambria"/>
                <a:cs typeface="Cambria"/>
              </a:rPr>
              <a:t>y.y)</a:t>
            </a:r>
            <a:r>
              <a:rPr dirty="0" sz="1000" spc="110">
                <a:solidFill>
                  <a:srgbClr val="0000C8"/>
                </a:solidFill>
                <a:latin typeface="Cambria"/>
                <a:cs typeface="Cambria"/>
              </a:rPr>
              <a:t> </a:t>
            </a:r>
            <a:r>
              <a:rPr dirty="0" sz="1000" spc="20" i="1">
                <a:latin typeface="DejaVu Sans Condensed"/>
                <a:cs typeface="DejaVu Sans Condensed"/>
              </a:rPr>
              <a:t>≡</a:t>
            </a:r>
            <a:r>
              <a:rPr dirty="0" sz="1000" spc="50" i="1">
                <a:latin typeface="DejaVu Sans Condensed"/>
                <a:cs typeface="DejaVu Sans Condensed"/>
              </a:rPr>
              <a:t> </a:t>
            </a:r>
            <a:r>
              <a:rPr dirty="0" sz="1000" spc="-35">
                <a:latin typeface="Tahoma"/>
                <a:cs typeface="Tahoma"/>
              </a:rPr>
              <a:t>False</a:t>
            </a:r>
            <a:endParaRPr sz="1000">
              <a:latin typeface="Tahoma"/>
              <a:cs typeface="Tahoma"/>
            </a:endParaRPr>
          </a:p>
        </p:txBody>
      </p:sp>
    </p:spTree>
  </p:cSld>
  <p:clrMapOvr>
    <a:masterClrMapping/>
  </p:clrMapOvr>
  <p:transition spd="fast">
    <p:cut thruBlk="0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5260" y="864041"/>
            <a:ext cx="464820" cy="76581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5080">
              <a:lnSpc>
                <a:spcPct val="147600"/>
              </a:lnSpc>
              <a:spcBef>
                <a:spcPts val="100"/>
              </a:spcBef>
            </a:pPr>
            <a:r>
              <a:rPr dirty="0" sz="700" spc="5">
                <a:solidFill>
                  <a:srgbClr val="FF7A7A"/>
                </a:solidFill>
                <a:latin typeface="Tahoma"/>
                <a:cs typeface="Tahoma"/>
                <a:hlinkClick r:id="rId2" action="ppaction://hlinksldjump"/>
              </a:rPr>
              <a:t>Decl</a:t>
            </a:r>
            <a:r>
              <a:rPr dirty="0" sz="700" spc="-20">
                <a:solidFill>
                  <a:srgbClr val="FF7A7A"/>
                </a:solidFill>
                <a:latin typeface="Tahoma"/>
                <a:cs typeface="Tahoma"/>
                <a:hlinkClick r:id="rId2" action="ppaction://hlinksldjump"/>
              </a:rPr>
              <a:t>a</a:t>
            </a:r>
            <a:r>
              <a:rPr dirty="0" sz="700">
                <a:solidFill>
                  <a:srgbClr val="FF7A7A"/>
                </a:solidFill>
                <a:latin typeface="Tahoma"/>
                <a:cs typeface="Tahoma"/>
                <a:hlinkClick r:id="rId2" action="ppaction://hlinksldjump"/>
              </a:rPr>
              <a:t>rativa </a:t>
            </a:r>
            <a:r>
              <a:rPr dirty="0" sz="700">
                <a:solidFill>
                  <a:srgbClr val="FF7A7A"/>
                </a:solidFill>
                <a:latin typeface="Tahoma"/>
                <a:cs typeface="Tahoma"/>
              </a:rPr>
              <a:t> </a:t>
            </a:r>
            <a:r>
              <a:rPr dirty="0" sz="700">
                <a:solidFill>
                  <a:srgbClr val="FF7A7A"/>
                </a:solidFill>
                <a:latin typeface="Tahoma"/>
                <a:cs typeface="Tahoma"/>
                <a:hlinkClick r:id="rId3" action="ppaction://hlinksldjump"/>
              </a:rPr>
              <a:t>Funcional</a:t>
            </a:r>
            <a:endParaRPr sz="700">
              <a:latin typeface="Tahoma"/>
              <a:cs typeface="Tahoma"/>
            </a:endParaRPr>
          </a:p>
          <a:p>
            <a:pPr marL="37465" marR="61594">
              <a:lnSpc>
                <a:spcPct val="110700"/>
              </a:lnSpc>
              <a:spcBef>
                <a:spcPts val="25"/>
              </a:spcBef>
            </a:pPr>
            <a:r>
              <a:rPr dirty="0" sz="500" spc="-10">
                <a:solidFill>
                  <a:srgbClr val="997A7A"/>
                </a:solidFill>
                <a:latin typeface="Tahoma"/>
                <a:cs typeface="Tahoma"/>
                <a:hlinkClick r:id="rId4" action="ppaction://hlinksldjump"/>
              </a:rPr>
              <a:t>Intr</a:t>
            </a:r>
            <a:r>
              <a:rPr dirty="0" sz="500" spc="5">
                <a:solidFill>
                  <a:srgbClr val="997A7A"/>
                </a:solidFill>
                <a:latin typeface="Tahoma"/>
                <a:cs typeface="Tahoma"/>
                <a:hlinkClick r:id="rId4" action="ppaction://hlinksldjump"/>
              </a:rPr>
              <a:t>o</a:t>
            </a:r>
            <a:r>
              <a:rPr dirty="0" sz="500">
                <a:solidFill>
                  <a:srgbClr val="997A7A"/>
                </a:solidFill>
                <a:latin typeface="Tahoma"/>
                <a:cs typeface="Tahoma"/>
                <a:hlinkClick r:id="rId4" action="ppaction://hlinksldjump"/>
              </a:rPr>
              <a:t>ducci</a:t>
            </a:r>
            <a:r>
              <a:rPr dirty="0" sz="500" spc="-10">
                <a:solidFill>
                  <a:srgbClr val="997A7A"/>
                </a:solidFill>
                <a:latin typeface="Tahoma"/>
                <a:cs typeface="Tahoma"/>
                <a:hlinkClick r:id="rId4" action="ppaction://hlinksldjump"/>
              </a:rPr>
              <a:t>o</a:t>
            </a:r>
            <a:r>
              <a:rPr dirty="0" sz="500" spc="-5">
                <a:solidFill>
                  <a:srgbClr val="997A7A"/>
                </a:solidFill>
                <a:latin typeface="Tahoma"/>
                <a:cs typeface="Tahoma"/>
                <a:hlinkClick r:id="rId4" action="ppaction://hlinksldjump"/>
              </a:rPr>
              <a:t>n </a:t>
            </a:r>
            <a:r>
              <a:rPr dirty="0" sz="500" spc="-5">
                <a:solidFill>
                  <a:srgbClr val="997A7A"/>
                </a:solidFill>
                <a:latin typeface="Tahoma"/>
                <a:cs typeface="Tahoma"/>
              </a:rPr>
              <a:t> </a:t>
            </a:r>
            <a:r>
              <a:rPr dirty="0" sz="500" spc="-10" i="1">
                <a:solidFill>
                  <a:srgbClr val="997A7A"/>
                </a:solidFill>
                <a:latin typeface="Arial"/>
                <a:cs typeface="Arial"/>
                <a:hlinkClick r:id="rId5" action="ppaction://hlinksldjump"/>
              </a:rPr>
              <a:t>λ</a:t>
            </a:r>
            <a:r>
              <a:rPr dirty="0" sz="500" spc="-10">
                <a:solidFill>
                  <a:srgbClr val="997A7A"/>
                </a:solidFill>
                <a:latin typeface="Tahoma"/>
                <a:cs typeface="Tahoma"/>
                <a:hlinkClick r:id="rId5" action="ppaction://hlinksldjump"/>
              </a:rPr>
              <a:t>-C´alculo </a:t>
            </a:r>
            <a:r>
              <a:rPr dirty="0" sz="500" spc="-5">
                <a:solidFill>
                  <a:srgbClr val="997A7A"/>
                </a:solidFill>
                <a:latin typeface="Tahoma"/>
                <a:cs typeface="Tahoma"/>
              </a:rPr>
              <a:t> </a:t>
            </a:r>
            <a:r>
              <a:rPr dirty="0" sz="500" spc="-5">
                <a:solidFill>
                  <a:srgbClr val="997A7A"/>
                </a:solidFill>
                <a:latin typeface="Tahoma"/>
                <a:cs typeface="Tahoma"/>
                <a:hlinkClick r:id="rId6" action="ppaction://hlinksldjump"/>
              </a:rPr>
              <a:t>Haskell </a:t>
            </a:r>
            <a:r>
              <a:rPr dirty="0" sz="500">
                <a:solidFill>
                  <a:srgbClr val="997A7A"/>
                </a:solidFill>
                <a:latin typeface="Tahoma"/>
                <a:cs typeface="Tahoma"/>
              </a:rPr>
              <a:t> </a:t>
            </a:r>
            <a:r>
              <a:rPr dirty="0" sz="500">
                <a:latin typeface="Tahoma"/>
                <a:cs typeface="Tahoma"/>
                <a:hlinkClick r:id="rId7" action="ppaction://hlinksldjump"/>
              </a:rPr>
              <a:t>Booleanos </a:t>
            </a:r>
            <a:r>
              <a:rPr dirty="0" sz="500" spc="5">
                <a:latin typeface="Tahoma"/>
                <a:cs typeface="Tahoma"/>
              </a:rPr>
              <a:t> </a:t>
            </a:r>
            <a:r>
              <a:rPr dirty="0" sz="500" spc="-10">
                <a:solidFill>
                  <a:srgbClr val="997A7A"/>
                </a:solidFill>
                <a:latin typeface="Tahoma"/>
                <a:cs typeface="Tahoma"/>
                <a:hlinkClick r:id="rId8" action="ppaction://hlinksldjump"/>
              </a:rPr>
              <a:t>Conclusiones</a:t>
            </a:r>
            <a:endParaRPr sz="500">
              <a:latin typeface="Tahoma"/>
              <a:cs typeface="Tahoma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5260" y="1635344"/>
            <a:ext cx="470534" cy="573405"/>
          </a:xfrm>
          <a:prstGeom prst="rect">
            <a:avLst/>
          </a:prstGeom>
        </p:spPr>
        <p:txBody>
          <a:bodyPr wrap="square" lIns="0" tIns="285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225"/>
              </a:spcBef>
            </a:pPr>
            <a:r>
              <a:rPr dirty="0" sz="700" spc="-50">
                <a:solidFill>
                  <a:srgbClr val="FF7A7A"/>
                </a:solidFill>
                <a:latin typeface="Tahoma"/>
                <a:cs typeface="Tahoma"/>
                <a:hlinkClick r:id="rId9" action="ppaction://hlinksldjump"/>
              </a:rPr>
              <a:t>L´ogica</a:t>
            </a:r>
            <a:endParaRPr sz="700">
              <a:latin typeface="Tahoma"/>
              <a:cs typeface="Tahoma"/>
            </a:endParaRPr>
          </a:p>
          <a:p>
            <a:pPr marL="37465" marR="5080">
              <a:lnSpc>
                <a:spcPct val="110700"/>
              </a:lnSpc>
              <a:spcBef>
                <a:spcPts val="25"/>
              </a:spcBef>
            </a:pPr>
            <a:r>
              <a:rPr dirty="0" sz="500" spc="-5">
                <a:solidFill>
                  <a:srgbClr val="997A7A"/>
                </a:solidFill>
                <a:latin typeface="Tahoma"/>
                <a:cs typeface="Tahoma"/>
                <a:hlinkClick r:id="rId10" action="ppaction://hlinksldjump"/>
              </a:rPr>
              <a:t>Introduccion </a:t>
            </a:r>
            <a:r>
              <a:rPr dirty="0" sz="500">
                <a:solidFill>
                  <a:srgbClr val="997A7A"/>
                </a:solidFill>
                <a:latin typeface="Tahoma"/>
                <a:cs typeface="Tahoma"/>
              </a:rPr>
              <a:t> </a:t>
            </a:r>
            <a:r>
              <a:rPr dirty="0" sz="500" spc="30">
                <a:solidFill>
                  <a:srgbClr val="997A7A"/>
                </a:solidFill>
                <a:latin typeface="Tahoma"/>
                <a:cs typeface="Tahoma"/>
                <a:hlinkClick r:id="rId11" action="ppaction://hlinksldjump"/>
              </a:rPr>
              <a:t>C</a:t>
            </a:r>
            <a:r>
              <a:rPr dirty="0" sz="500">
                <a:solidFill>
                  <a:srgbClr val="997A7A"/>
                </a:solidFill>
                <a:latin typeface="Tahoma"/>
                <a:cs typeface="Tahoma"/>
                <a:hlinkClick r:id="rId11" action="ppaction://hlinksldjump"/>
              </a:rPr>
              <a:t>l</a:t>
            </a:r>
            <a:r>
              <a:rPr dirty="0" sz="500" spc="-270">
                <a:solidFill>
                  <a:srgbClr val="997A7A"/>
                </a:solidFill>
                <a:latin typeface="Tahoma"/>
                <a:cs typeface="Tahoma"/>
                <a:hlinkClick r:id="rId11" action="ppaction://hlinksldjump"/>
              </a:rPr>
              <a:t>´</a:t>
            </a:r>
            <a:r>
              <a:rPr dirty="0" sz="500" spc="-10">
                <a:solidFill>
                  <a:srgbClr val="997A7A"/>
                </a:solidFill>
                <a:latin typeface="Tahoma"/>
                <a:cs typeface="Tahoma"/>
                <a:hlinkClick r:id="rId11" action="ppaction://hlinksldjump"/>
              </a:rPr>
              <a:t>ausulas</a:t>
            </a:r>
            <a:r>
              <a:rPr dirty="0" sz="500" spc="20">
                <a:solidFill>
                  <a:srgbClr val="997A7A"/>
                </a:solidFill>
                <a:latin typeface="Tahoma"/>
                <a:cs typeface="Tahoma"/>
                <a:hlinkClick r:id="rId11" action="ppaction://hlinksldjump"/>
              </a:rPr>
              <a:t> </a:t>
            </a:r>
            <a:r>
              <a:rPr dirty="0" sz="500" spc="15">
                <a:solidFill>
                  <a:srgbClr val="997A7A"/>
                </a:solidFill>
                <a:latin typeface="Tahoma"/>
                <a:cs typeface="Tahoma"/>
                <a:hlinkClick r:id="rId11" action="ppaction://hlinksldjump"/>
              </a:rPr>
              <a:t>H</a:t>
            </a:r>
            <a:r>
              <a:rPr dirty="0" sz="500" spc="-5">
                <a:solidFill>
                  <a:srgbClr val="997A7A"/>
                </a:solidFill>
                <a:latin typeface="Tahoma"/>
                <a:cs typeface="Tahoma"/>
                <a:hlinkClick r:id="rId11" action="ppaction://hlinksldjump"/>
              </a:rPr>
              <a:t>o</a:t>
            </a:r>
            <a:r>
              <a:rPr dirty="0" sz="500" spc="-5">
                <a:solidFill>
                  <a:srgbClr val="997A7A"/>
                </a:solidFill>
                <a:latin typeface="Tahoma"/>
                <a:cs typeface="Tahoma"/>
                <a:hlinkClick r:id="rId11" action="ppaction://hlinksldjump"/>
              </a:rPr>
              <a:t>rn </a:t>
            </a:r>
            <a:r>
              <a:rPr dirty="0" sz="500" spc="-5">
                <a:solidFill>
                  <a:srgbClr val="997A7A"/>
                </a:solidFill>
                <a:latin typeface="Tahoma"/>
                <a:cs typeface="Tahoma"/>
              </a:rPr>
              <a:t> </a:t>
            </a:r>
            <a:r>
              <a:rPr dirty="0" sz="500" spc="5">
                <a:solidFill>
                  <a:srgbClr val="997A7A"/>
                </a:solidFill>
                <a:latin typeface="Tahoma"/>
                <a:cs typeface="Tahoma"/>
                <a:hlinkClick r:id="rId12" action="ppaction://hlinksldjump"/>
              </a:rPr>
              <a:t>Prolog</a:t>
            </a:r>
            <a:endParaRPr sz="500">
              <a:latin typeface="Tahoma"/>
              <a:cs typeface="Tahoma"/>
            </a:endParaRPr>
          </a:p>
          <a:p>
            <a:pPr marL="37465">
              <a:lnSpc>
                <a:spcPct val="100000"/>
              </a:lnSpc>
              <a:spcBef>
                <a:spcPts val="65"/>
              </a:spcBef>
            </a:pPr>
            <a:r>
              <a:rPr dirty="0" sz="500" spc="-5">
                <a:solidFill>
                  <a:srgbClr val="997A7A"/>
                </a:solidFill>
                <a:latin typeface="Tahoma"/>
                <a:cs typeface="Tahoma"/>
                <a:hlinkClick r:id="rId13" action="ppaction://hlinksldjump"/>
              </a:rPr>
              <a:t>...</a:t>
            </a:r>
            <a:r>
              <a:rPr dirty="0" sz="500" spc="45">
                <a:solidFill>
                  <a:srgbClr val="997A7A"/>
                </a:solidFill>
                <a:latin typeface="Tahoma"/>
                <a:cs typeface="Tahoma"/>
                <a:hlinkClick r:id="rId13" action="ppaction://hlinksldjump"/>
              </a:rPr>
              <a:t> </a:t>
            </a:r>
            <a:r>
              <a:rPr dirty="0" sz="500" spc="-5">
                <a:solidFill>
                  <a:srgbClr val="997A7A"/>
                </a:solidFill>
                <a:latin typeface="Tahoma"/>
                <a:cs typeface="Tahoma"/>
                <a:hlinkClick r:id="rId13" action="ppaction://hlinksldjump"/>
              </a:rPr>
              <a:t>algo </a:t>
            </a:r>
            <a:r>
              <a:rPr dirty="0" sz="500" spc="-80">
                <a:solidFill>
                  <a:srgbClr val="997A7A"/>
                </a:solidFill>
                <a:latin typeface="Tahoma"/>
                <a:cs typeface="Tahoma"/>
                <a:hlinkClick r:id="rId13" action="ppaction://hlinksldjump"/>
              </a:rPr>
              <a:t>m´as</a:t>
            </a:r>
            <a:endParaRPr sz="500">
              <a:latin typeface="Tahoma"/>
              <a:cs typeface="Tahoma"/>
            </a:endParaRPr>
          </a:p>
          <a:p>
            <a:pPr marL="37465">
              <a:lnSpc>
                <a:spcPct val="100000"/>
              </a:lnSpc>
              <a:spcBef>
                <a:spcPts val="65"/>
              </a:spcBef>
            </a:pPr>
            <a:r>
              <a:rPr dirty="0" sz="500" spc="-5">
                <a:solidFill>
                  <a:srgbClr val="997A7A"/>
                </a:solidFill>
                <a:latin typeface="Tahoma"/>
                <a:cs typeface="Tahoma"/>
                <a:hlinkClick r:id="rId14" action="ppaction://hlinksldjump"/>
              </a:rPr>
              <a:t>...</a:t>
            </a:r>
            <a:r>
              <a:rPr dirty="0" sz="500" spc="45">
                <a:solidFill>
                  <a:srgbClr val="997A7A"/>
                </a:solidFill>
                <a:latin typeface="Tahoma"/>
                <a:cs typeface="Tahoma"/>
                <a:hlinkClick r:id="rId14" action="ppaction://hlinksldjump"/>
              </a:rPr>
              <a:t> </a:t>
            </a:r>
            <a:r>
              <a:rPr dirty="0" sz="500" spc="-5">
                <a:solidFill>
                  <a:srgbClr val="997A7A"/>
                </a:solidFill>
                <a:latin typeface="Tahoma"/>
                <a:cs typeface="Tahoma"/>
                <a:hlinkClick r:id="rId14" action="ppaction://hlinksldjump"/>
              </a:rPr>
              <a:t>mucho </a:t>
            </a:r>
            <a:r>
              <a:rPr dirty="0" sz="500" spc="-80">
                <a:solidFill>
                  <a:srgbClr val="997A7A"/>
                </a:solidFill>
                <a:latin typeface="Tahoma"/>
                <a:cs typeface="Tahoma"/>
                <a:hlinkClick r:id="rId14" action="ppaction://hlinksldjump"/>
              </a:rPr>
              <a:t>m´as</a:t>
            </a:r>
            <a:endParaRPr sz="500">
              <a:latin typeface="Tahoma"/>
              <a:cs typeface="Tahoma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25260" y="2231087"/>
            <a:ext cx="504190" cy="1320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700">
                <a:solidFill>
                  <a:srgbClr val="FF7A7A"/>
                </a:solidFill>
                <a:latin typeface="Tahoma"/>
                <a:cs typeface="Tahoma"/>
                <a:hlinkClick r:id="rId15" action="ppaction://hlinksldjump"/>
              </a:rPr>
              <a:t>HackReason</a:t>
            </a:r>
            <a:endParaRPr sz="700">
              <a:latin typeface="Tahoma"/>
              <a:cs typeface="Tahoma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546328" y="0"/>
            <a:ext cx="0" cy="3240405"/>
          </a:xfrm>
          <a:custGeom>
            <a:avLst/>
            <a:gdLst/>
            <a:ahLst/>
            <a:cxnLst/>
            <a:rect l="l" t="t" r="r" b="b"/>
            <a:pathLst>
              <a:path w="0" h="3240405">
                <a:moveTo>
                  <a:pt x="0" y="3239998"/>
                </a:moveTo>
                <a:lnTo>
                  <a:pt x="0" y="0"/>
                </a:lnTo>
              </a:path>
            </a:pathLst>
          </a:custGeom>
          <a:ln w="12649">
            <a:solidFill>
              <a:srgbClr val="FF7F7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7145" rIns="0" bIns="0" rtlCol="0" vert="horz">
            <a:spAutoFit/>
          </a:bodyPr>
          <a:lstStyle/>
          <a:p>
            <a:pPr marL="196850">
              <a:lnSpc>
                <a:spcPct val="100000"/>
              </a:lnSpc>
              <a:spcBef>
                <a:spcPts val="135"/>
              </a:spcBef>
            </a:pPr>
            <a:r>
              <a:rPr dirty="0" spc="-90"/>
              <a:t>Programaci´on</a:t>
            </a:r>
            <a:r>
              <a:rPr dirty="0" spc="30"/>
              <a:t> </a:t>
            </a:r>
            <a:r>
              <a:rPr dirty="0" spc="-40"/>
              <a:t>Funcional:</a:t>
            </a:r>
            <a:r>
              <a:rPr dirty="0" spc="185"/>
              <a:t> </a:t>
            </a:r>
            <a:r>
              <a:rPr dirty="0" spc="-40"/>
              <a:t>Booleanos</a:t>
            </a:r>
            <a:r>
              <a:rPr dirty="0" spc="30"/>
              <a:t> </a:t>
            </a:r>
            <a:r>
              <a:rPr dirty="0" spc="-90"/>
              <a:t>en</a:t>
            </a:r>
            <a:r>
              <a:rPr dirty="0" spc="30"/>
              <a:t> </a:t>
            </a:r>
            <a:r>
              <a:rPr dirty="0" spc="-125"/>
              <a:t>c´alculo</a:t>
            </a:r>
            <a:r>
              <a:rPr dirty="0" spc="30"/>
              <a:t> </a:t>
            </a:r>
            <a:r>
              <a:rPr dirty="0" spc="-45"/>
              <a:t>lambda</a:t>
            </a:r>
            <a:r>
              <a:rPr dirty="0" spc="30"/>
              <a:t> </a:t>
            </a:r>
            <a:r>
              <a:rPr dirty="0" spc="-20"/>
              <a:t>(cont.)</a:t>
            </a:r>
          </a:p>
        </p:txBody>
      </p:sp>
      <p:sp>
        <p:nvSpPr>
          <p:cNvPr id="7" name="object 7"/>
          <p:cNvSpPr txBox="1"/>
          <p:nvPr/>
        </p:nvSpPr>
        <p:spPr>
          <a:xfrm>
            <a:off x="833831" y="448848"/>
            <a:ext cx="3439795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39065" indent="-127000">
              <a:lnSpc>
                <a:spcPct val="100000"/>
              </a:lnSpc>
              <a:spcBef>
                <a:spcPts val="95"/>
              </a:spcBef>
              <a:buClr>
                <a:srgbClr val="FF0000"/>
              </a:buClr>
              <a:buFont typeface="DejaVu Sans Condensed"/>
              <a:buChar char="•"/>
              <a:tabLst>
                <a:tab pos="139700" algn="l"/>
              </a:tabLst>
            </a:pPr>
            <a:r>
              <a:rPr dirty="0" sz="1000" spc="-40">
                <a:latin typeface="Tahoma"/>
                <a:cs typeface="Tahoma"/>
              </a:rPr>
              <a:t>Luego,</a:t>
            </a:r>
            <a:r>
              <a:rPr dirty="0" sz="1000" spc="20">
                <a:latin typeface="Tahoma"/>
                <a:cs typeface="Tahoma"/>
              </a:rPr>
              <a:t> </a:t>
            </a:r>
            <a:r>
              <a:rPr dirty="0" sz="1000" spc="-50">
                <a:latin typeface="Tahoma"/>
                <a:cs typeface="Tahoma"/>
              </a:rPr>
              <a:t>basadas</a:t>
            </a:r>
            <a:r>
              <a:rPr dirty="0" sz="1000" spc="20">
                <a:latin typeface="Tahoma"/>
                <a:cs typeface="Tahoma"/>
              </a:rPr>
              <a:t> </a:t>
            </a:r>
            <a:r>
              <a:rPr dirty="0" sz="1000" spc="-65">
                <a:latin typeface="Tahoma"/>
                <a:cs typeface="Tahoma"/>
              </a:rPr>
              <a:t>en</a:t>
            </a:r>
            <a:r>
              <a:rPr dirty="0" sz="1000" spc="20">
                <a:latin typeface="Tahoma"/>
                <a:cs typeface="Tahoma"/>
              </a:rPr>
              <a:t> </a:t>
            </a:r>
            <a:r>
              <a:rPr dirty="0" sz="1000" spc="-50">
                <a:latin typeface="Tahoma"/>
                <a:cs typeface="Tahoma"/>
              </a:rPr>
              <a:t>estas</a:t>
            </a:r>
            <a:r>
              <a:rPr dirty="0" sz="1000" spc="15">
                <a:latin typeface="Tahoma"/>
                <a:cs typeface="Tahoma"/>
              </a:rPr>
              <a:t> </a:t>
            </a:r>
            <a:r>
              <a:rPr dirty="0" sz="1000" spc="-55">
                <a:latin typeface="Tahoma"/>
                <a:cs typeface="Tahoma"/>
              </a:rPr>
              <a:t>expresiones</a:t>
            </a:r>
            <a:r>
              <a:rPr dirty="0" sz="1000" spc="25">
                <a:latin typeface="Tahoma"/>
                <a:cs typeface="Tahoma"/>
              </a:rPr>
              <a:t> </a:t>
            </a:r>
            <a:r>
              <a:rPr dirty="0" sz="1000" spc="-40">
                <a:latin typeface="Tahoma"/>
                <a:cs typeface="Tahoma"/>
              </a:rPr>
              <a:t>definimos</a:t>
            </a:r>
            <a:r>
              <a:rPr dirty="0" sz="1000" spc="20">
                <a:latin typeface="Tahoma"/>
                <a:cs typeface="Tahoma"/>
              </a:rPr>
              <a:t> </a:t>
            </a:r>
            <a:r>
              <a:rPr dirty="0" sz="1000" spc="-15">
                <a:latin typeface="Tahoma"/>
                <a:cs typeface="Tahoma"/>
              </a:rPr>
              <a:t>And,</a:t>
            </a:r>
            <a:r>
              <a:rPr dirty="0" sz="1000" spc="20">
                <a:latin typeface="Tahoma"/>
                <a:cs typeface="Tahoma"/>
              </a:rPr>
              <a:t> </a:t>
            </a:r>
            <a:r>
              <a:rPr dirty="0" sz="1000">
                <a:latin typeface="Tahoma"/>
                <a:cs typeface="Tahoma"/>
              </a:rPr>
              <a:t>Or</a:t>
            </a:r>
            <a:r>
              <a:rPr dirty="0" sz="1000" spc="20">
                <a:latin typeface="Tahoma"/>
                <a:cs typeface="Tahoma"/>
              </a:rPr>
              <a:t> </a:t>
            </a:r>
            <a:r>
              <a:rPr dirty="0" sz="1000" spc="-40">
                <a:latin typeface="Tahoma"/>
                <a:cs typeface="Tahoma"/>
              </a:rPr>
              <a:t>y</a:t>
            </a:r>
            <a:r>
              <a:rPr dirty="0" sz="1000" spc="15">
                <a:latin typeface="Tahoma"/>
                <a:cs typeface="Tahoma"/>
              </a:rPr>
              <a:t> </a:t>
            </a:r>
            <a:r>
              <a:rPr dirty="0" sz="1000" spc="-15">
                <a:latin typeface="Tahoma"/>
                <a:cs typeface="Tahoma"/>
              </a:rPr>
              <a:t>Not:</a:t>
            </a:r>
            <a:endParaRPr sz="1000">
              <a:latin typeface="Tahoma"/>
              <a:cs typeface="Tahoma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1036269" y="592383"/>
            <a:ext cx="1778000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09855" indent="-97790">
              <a:lnSpc>
                <a:spcPct val="100000"/>
              </a:lnSpc>
              <a:spcBef>
                <a:spcPts val="95"/>
              </a:spcBef>
              <a:buClr>
                <a:srgbClr val="FF0000"/>
              </a:buClr>
              <a:buFont typeface="DejaVu Serif Condensed"/>
              <a:buChar char="•"/>
              <a:tabLst>
                <a:tab pos="110489" algn="l"/>
                <a:tab pos="503555" algn="l"/>
                <a:tab pos="1666239" algn="l"/>
              </a:tabLst>
            </a:pPr>
            <a:r>
              <a:rPr dirty="0" sz="900" spc="-10">
                <a:latin typeface="Tahoma"/>
                <a:cs typeface="Tahoma"/>
              </a:rPr>
              <a:t>And:</a:t>
            </a:r>
            <a:r>
              <a:rPr dirty="0" sz="900">
                <a:latin typeface="Tahoma"/>
                <a:cs typeface="Tahoma"/>
              </a:rPr>
              <a:t>	</a:t>
            </a:r>
            <a:r>
              <a:rPr dirty="0" sz="1000" spc="90" i="1">
                <a:solidFill>
                  <a:srgbClr val="0000C8"/>
                </a:solidFill>
                <a:latin typeface="Georgia"/>
                <a:cs typeface="Georgia"/>
              </a:rPr>
              <a:t>λ</a:t>
            </a:r>
            <a:r>
              <a:rPr dirty="0" sz="1000" spc="140">
                <a:solidFill>
                  <a:srgbClr val="0000C8"/>
                </a:solidFill>
                <a:latin typeface="Cambria"/>
                <a:cs typeface="Cambria"/>
              </a:rPr>
              <a:t>p.</a:t>
            </a:r>
            <a:r>
              <a:rPr dirty="0" sz="1000" spc="90" i="1">
                <a:solidFill>
                  <a:srgbClr val="0000C8"/>
                </a:solidFill>
                <a:latin typeface="Georgia"/>
                <a:cs typeface="Georgia"/>
              </a:rPr>
              <a:t>λ</a:t>
            </a:r>
            <a:r>
              <a:rPr dirty="0" sz="1000" spc="85">
                <a:solidFill>
                  <a:srgbClr val="0000C8"/>
                </a:solidFill>
                <a:latin typeface="Cambria"/>
                <a:cs typeface="Cambria"/>
              </a:rPr>
              <a:t>q.p</a:t>
            </a:r>
            <a:r>
              <a:rPr dirty="0" sz="1000">
                <a:solidFill>
                  <a:srgbClr val="0000C8"/>
                </a:solidFill>
                <a:latin typeface="Cambria"/>
                <a:cs typeface="Cambria"/>
              </a:rPr>
              <a:t> </a:t>
            </a:r>
            <a:r>
              <a:rPr dirty="0" sz="1000" spc="80">
                <a:solidFill>
                  <a:srgbClr val="0000C8"/>
                </a:solidFill>
                <a:latin typeface="Cambria"/>
                <a:cs typeface="Cambria"/>
              </a:rPr>
              <a:t> </a:t>
            </a:r>
            <a:r>
              <a:rPr dirty="0" sz="1000" spc="-25">
                <a:solidFill>
                  <a:srgbClr val="0000C8"/>
                </a:solidFill>
                <a:latin typeface="Cambria"/>
                <a:cs typeface="Cambria"/>
              </a:rPr>
              <a:t>q</a:t>
            </a:r>
            <a:r>
              <a:rPr dirty="0" sz="1000">
                <a:solidFill>
                  <a:srgbClr val="0000C8"/>
                </a:solidFill>
                <a:latin typeface="Cambria"/>
                <a:cs typeface="Cambria"/>
              </a:rPr>
              <a:t> </a:t>
            </a:r>
            <a:r>
              <a:rPr dirty="0" sz="1000" spc="80">
                <a:solidFill>
                  <a:srgbClr val="0000C8"/>
                </a:solidFill>
                <a:latin typeface="Cambria"/>
                <a:cs typeface="Cambria"/>
              </a:rPr>
              <a:t> </a:t>
            </a:r>
            <a:r>
              <a:rPr dirty="0" sz="1000" spc="125">
                <a:solidFill>
                  <a:srgbClr val="0000C8"/>
                </a:solidFill>
                <a:latin typeface="Cambria"/>
                <a:cs typeface="Cambria"/>
              </a:rPr>
              <a:t>false</a:t>
            </a:r>
            <a:r>
              <a:rPr dirty="0" sz="1000">
                <a:solidFill>
                  <a:srgbClr val="0000C8"/>
                </a:solidFill>
                <a:latin typeface="Cambria"/>
                <a:cs typeface="Cambria"/>
              </a:rPr>
              <a:t>	</a:t>
            </a:r>
            <a:r>
              <a:rPr dirty="0" sz="1000" spc="20" i="1">
                <a:latin typeface="DejaVu Sans Condensed"/>
                <a:cs typeface="DejaVu Sans Condensed"/>
              </a:rPr>
              <a:t>≡</a:t>
            </a:r>
            <a:endParaRPr sz="1000">
              <a:latin typeface="DejaVu Sans Condensed"/>
              <a:cs typeface="DejaVu Sans Condensed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3279978" y="592383"/>
            <a:ext cx="1317625" cy="32956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ts val="1200"/>
              </a:lnSpc>
              <a:spcBef>
                <a:spcPts val="95"/>
              </a:spcBef>
            </a:pPr>
            <a:r>
              <a:rPr dirty="0" sz="1000" spc="100" i="1">
                <a:solidFill>
                  <a:srgbClr val="0000C8"/>
                </a:solidFill>
                <a:latin typeface="Georgia"/>
                <a:cs typeface="Georgia"/>
              </a:rPr>
              <a:t>λ</a:t>
            </a:r>
            <a:r>
              <a:rPr dirty="0" sz="1000" spc="100">
                <a:solidFill>
                  <a:srgbClr val="0000C8"/>
                </a:solidFill>
                <a:latin typeface="Cambria"/>
                <a:cs typeface="Cambria"/>
              </a:rPr>
              <a:t>p.</a:t>
            </a:r>
            <a:r>
              <a:rPr dirty="0" sz="1000" spc="100" i="1">
                <a:solidFill>
                  <a:srgbClr val="0000C8"/>
                </a:solidFill>
                <a:latin typeface="Georgia"/>
                <a:cs typeface="Georgia"/>
              </a:rPr>
              <a:t>λ</a:t>
            </a:r>
            <a:r>
              <a:rPr dirty="0" sz="1000" spc="100">
                <a:solidFill>
                  <a:srgbClr val="0000C8"/>
                </a:solidFill>
                <a:latin typeface="Cambria"/>
                <a:cs typeface="Cambria"/>
              </a:rPr>
              <a:t>q.p</a:t>
            </a:r>
            <a:r>
              <a:rPr dirty="0" sz="1000" spc="265">
                <a:solidFill>
                  <a:srgbClr val="0000C8"/>
                </a:solidFill>
                <a:latin typeface="Cambria"/>
                <a:cs typeface="Cambria"/>
              </a:rPr>
              <a:t> </a:t>
            </a:r>
            <a:r>
              <a:rPr dirty="0" sz="1000" spc="-25">
                <a:solidFill>
                  <a:srgbClr val="0000C8"/>
                </a:solidFill>
                <a:latin typeface="Cambria"/>
                <a:cs typeface="Cambria"/>
              </a:rPr>
              <a:t>q</a:t>
            </a:r>
            <a:r>
              <a:rPr dirty="0" sz="1000" spc="270">
                <a:solidFill>
                  <a:srgbClr val="0000C8"/>
                </a:solidFill>
                <a:latin typeface="Cambria"/>
                <a:cs typeface="Cambria"/>
              </a:rPr>
              <a:t> </a:t>
            </a:r>
            <a:r>
              <a:rPr dirty="0" sz="1000" spc="130">
                <a:solidFill>
                  <a:srgbClr val="0000C8"/>
                </a:solidFill>
                <a:latin typeface="Cambria"/>
                <a:cs typeface="Cambria"/>
              </a:rPr>
              <a:t>(</a:t>
            </a:r>
            <a:r>
              <a:rPr dirty="0" sz="1000" spc="130" i="1">
                <a:solidFill>
                  <a:srgbClr val="0000C8"/>
                </a:solidFill>
                <a:latin typeface="Georgia"/>
                <a:cs typeface="Georgia"/>
              </a:rPr>
              <a:t>λ</a:t>
            </a:r>
            <a:r>
              <a:rPr dirty="0" sz="1000" spc="130">
                <a:solidFill>
                  <a:srgbClr val="0000C8"/>
                </a:solidFill>
                <a:latin typeface="Cambria"/>
                <a:cs typeface="Cambria"/>
              </a:rPr>
              <a:t>x.</a:t>
            </a:r>
            <a:r>
              <a:rPr dirty="0" sz="1000" spc="130" i="1">
                <a:solidFill>
                  <a:srgbClr val="0000C8"/>
                </a:solidFill>
                <a:latin typeface="Georgia"/>
                <a:cs typeface="Georgia"/>
              </a:rPr>
              <a:t>λ</a:t>
            </a:r>
            <a:r>
              <a:rPr dirty="0" sz="1000" spc="130">
                <a:solidFill>
                  <a:srgbClr val="0000C8"/>
                </a:solidFill>
                <a:latin typeface="Cambria"/>
                <a:cs typeface="Cambria"/>
              </a:rPr>
              <a:t>y.y)</a:t>
            </a:r>
            <a:endParaRPr sz="1000">
              <a:latin typeface="Cambria"/>
              <a:cs typeface="Cambria"/>
            </a:endParaRPr>
          </a:p>
          <a:p>
            <a:pPr marL="12700">
              <a:lnSpc>
                <a:spcPts val="1200"/>
              </a:lnSpc>
            </a:pPr>
            <a:r>
              <a:rPr dirty="0" sz="1000" spc="100" i="1">
                <a:solidFill>
                  <a:srgbClr val="0000C8"/>
                </a:solidFill>
                <a:latin typeface="Georgia"/>
                <a:cs typeface="Georgia"/>
              </a:rPr>
              <a:t>λ</a:t>
            </a:r>
            <a:r>
              <a:rPr dirty="0" sz="1000" spc="100">
                <a:solidFill>
                  <a:srgbClr val="0000C8"/>
                </a:solidFill>
                <a:latin typeface="Cambria"/>
                <a:cs typeface="Cambria"/>
              </a:rPr>
              <a:t>p.</a:t>
            </a:r>
            <a:r>
              <a:rPr dirty="0" sz="1000" spc="100" i="1">
                <a:solidFill>
                  <a:srgbClr val="0000C8"/>
                </a:solidFill>
                <a:latin typeface="Georgia"/>
                <a:cs typeface="Georgia"/>
              </a:rPr>
              <a:t>λ</a:t>
            </a:r>
            <a:r>
              <a:rPr dirty="0" sz="1000" spc="100">
                <a:solidFill>
                  <a:srgbClr val="0000C8"/>
                </a:solidFill>
                <a:latin typeface="Cambria"/>
                <a:cs typeface="Cambria"/>
              </a:rPr>
              <a:t>q.p</a:t>
            </a:r>
            <a:r>
              <a:rPr dirty="0" sz="1000" spc="280">
                <a:solidFill>
                  <a:srgbClr val="0000C8"/>
                </a:solidFill>
                <a:latin typeface="Cambria"/>
                <a:cs typeface="Cambria"/>
              </a:rPr>
              <a:t> </a:t>
            </a:r>
            <a:r>
              <a:rPr dirty="0" sz="1000" spc="130">
                <a:solidFill>
                  <a:srgbClr val="0000C8"/>
                </a:solidFill>
                <a:latin typeface="Cambria"/>
                <a:cs typeface="Cambria"/>
              </a:rPr>
              <a:t>(</a:t>
            </a:r>
            <a:r>
              <a:rPr dirty="0" sz="1000" spc="130" i="1">
                <a:solidFill>
                  <a:srgbClr val="0000C8"/>
                </a:solidFill>
                <a:latin typeface="Georgia"/>
                <a:cs typeface="Georgia"/>
              </a:rPr>
              <a:t>λ</a:t>
            </a:r>
            <a:r>
              <a:rPr dirty="0" sz="1000" spc="130">
                <a:solidFill>
                  <a:srgbClr val="0000C8"/>
                </a:solidFill>
                <a:latin typeface="Cambria"/>
                <a:cs typeface="Cambria"/>
              </a:rPr>
              <a:t>x.</a:t>
            </a:r>
            <a:r>
              <a:rPr dirty="0" sz="1000" spc="130" i="1">
                <a:solidFill>
                  <a:srgbClr val="0000C8"/>
                </a:solidFill>
                <a:latin typeface="Georgia"/>
                <a:cs typeface="Georgia"/>
              </a:rPr>
              <a:t>λ</a:t>
            </a:r>
            <a:r>
              <a:rPr dirty="0" sz="1000" spc="130">
                <a:solidFill>
                  <a:srgbClr val="0000C8"/>
                </a:solidFill>
                <a:latin typeface="Cambria"/>
                <a:cs typeface="Cambria"/>
              </a:rPr>
              <a:t>y.x)</a:t>
            </a:r>
            <a:r>
              <a:rPr dirty="0" sz="1000" spc="280">
                <a:solidFill>
                  <a:srgbClr val="0000C8"/>
                </a:solidFill>
                <a:latin typeface="Cambria"/>
                <a:cs typeface="Cambria"/>
              </a:rPr>
              <a:t> </a:t>
            </a:r>
            <a:r>
              <a:rPr dirty="0" sz="1000" spc="-25">
                <a:solidFill>
                  <a:srgbClr val="0000C8"/>
                </a:solidFill>
                <a:latin typeface="Cambria"/>
                <a:cs typeface="Cambria"/>
              </a:rPr>
              <a:t>q</a:t>
            </a:r>
            <a:endParaRPr sz="1000">
              <a:latin typeface="Cambria"/>
              <a:cs typeface="Cambria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1036269" y="896040"/>
            <a:ext cx="365125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18110" indent="-106045">
              <a:lnSpc>
                <a:spcPct val="100000"/>
              </a:lnSpc>
              <a:spcBef>
                <a:spcPts val="95"/>
              </a:spcBef>
              <a:buClr>
                <a:srgbClr val="FF0000"/>
              </a:buClr>
              <a:buFont typeface="DejaVu Sans Condensed"/>
              <a:buChar char="•"/>
              <a:tabLst>
                <a:tab pos="118745" algn="l"/>
              </a:tabLst>
            </a:pPr>
            <a:r>
              <a:rPr dirty="0" sz="1000" spc="-15">
                <a:latin typeface="Tahoma"/>
                <a:cs typeface="Tahoma"/>
              </a:rPr>
              <a:t>Not:</a:t>
            </a:r>
            <a:endParaRPr sz="1000">
              <a:latin typeface="Tahoma"/>
              <a:cs typeface="Tahoma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1036269" y="744212"/>
            <a:ext cx="3561079" cy="32956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18110" indent="-106045">
              <a:lnSpc>
                <a:spcPts val="1200"/>
              </a:lnSpc>
              <a:spcBef>
                <a:spcPts val="95"/>
              </a:spcBef>
              <a:buClr>
                <a:srgbClr val="FF0000"/>
              </a:buClr>
              <a:buFont typeface="DejaVu Sans Condensed"/>
              <a:buChar char="•"/>
              <a:tabLst>
                <a:tab pos="118745" algn="l"/>
                <a:tab pos="503555" algn="l"/>
                <a:tab pos="1666239" algn="l"/>
              </a:tabLst>
            </a:pPr>
            <a:r>
              <a:rPr dirty="0" sz="1000" spc="-25">
                <a:latin typeface="Tahoma"/>
                <a:cs typeface="Tahoma"/>
              </a:rPr>
              <a:t>Or:	</a:t>
            </a:r>
            <a:r>
              <a:rPr dirty="0" sz="1000" spc="100" i="1">
                <a:solidFill>
                  <a:srgbClr val="0000C8"/>
                </a:solidFill>
                <a:latin typeface="Georgia"/>
                <a:cs typeface="Georgia"/>
              </a:rPr>
              <a:t>λ</a:t>
            </a:r>
            <a:r>
              <a:rPr dirty="0" sz="1000" spc="100">
                <a:solidFill>
                  <a:srgbClr val="0000C8"/>
                </a:solidFill>
                <a:latin typeface="Cambria"/>
                <a:cs typeface="Cambria"/>
              </a:rPr>
              <a:t>p.</a:t>
            </a:r>
            <a:r>
              <a:rPr dirty="0" sz="1000" spc="100" i="1">
                <a:solidFill>
                  <a:srgbClr val="0000C8"/>
                </a:solidFill>
                <a:latin typeface="Georgia"/>
                <a:cs typeface="Georgia"/>
              </a:rPr>
              <a:t>λ</a:t>
            </a:r>
            <a:r>
              <a:rPr dirty="0" sz="1000" spc="100">
                <a:solidFill>
                  <a:srgbClr val="0000C8"/>
                </a:solidFill>
                <a:latin typeface="Cambria"/>
                <a:cs typeface="Cambria"/>
              </a:rPr>
              <a:t>q.p</a:t>
            </a:r>
            <a:r>
              <a:rPr dirty="0" sz="1000" spc="310">
                <a:solidFill>
                  <a:srgbClr val="0000C8"/>
                </a:solidFill>
                <a:latin typeface="Cambria"/>
                <a:cs typeface="Cambria"/>
              </a:rPr>
              <a:t> </a:t>
            </a:r>
            <a:r>
              <a:rPr dirty="0" sz="1000" spc="75">
                <a:solidFill>
                  <a:srgbClr val="0000C8"/>
                </a:solidFill>
                <a:latin typeface="Cambria"/>
                <a:cs typeface="Cambria"/>
              </a:rPr>
              <a:t>true</a:t>
            </a:r>
            <a:r>
              <a:rPr dirty="0" sz="1000" spc="310">
                <a:solidFill>
                  <a:srgbClr val="0000C8"/>
                </a:solidFill>
                <a:latin typeface="Cambria"/>
                <a:cs typeface="Cambria"/>
              </a:rPr>
              <a:t> </a:t>
            </a:r>
            <a:r>
              <a:rPr dirty="0" sz="1000" spc="-25">
                <a:solidFill>
                  <a:srgbClr val="0000C8"/>
                </a:solidFill>
                <a:latin typeface="Cambria"/>
                <a:cs typeface="Cambria"/>
              </a:rPr>
              <a:t>q	</a:t>
            </a:r>
            <a:r>
              <a:rPr dirty="0" sz="1000" spc="20" i="1">
                <a:latin typeface="DejaVu Sans Condensed"/>
                <a:cs typeface="DejaVu Sans Condensed"/>
              </a:rPr>
              <a:t>≡</a:t>
            </a:r>
            <a:endParaRPr sz="1000">
              <a:latin typeface="DejaVu Sans Condensed"/>
              <a:cs typeface="DejaVu Sans Condensed"/>
            </a:endParaRPr>
          </a:p>
          <a:p>
            <a:pPr marL="503555">
              <a:lnSpc>
                <a:spcPts val="1200"/>
              </a:lnSpc>
              <a:tabLst>
                <a:tab pos="1666239" algn="l"/>
                <a:tab pos="1916430" algn="l"/>
              </a:tabLst>
            </a:pPr>
            <a:r>
              <a:rPr dirty="0" sz="1000" spc="85" i="1">
                <a:solidFill>
                  <a:srgbClr val="0000C8"/>
                </a:solidFill>
                <a:latin typeface="Georgia"/>
                <a:cs typeface="Georgia"/>
              </a:rPr>
              <a:t>λ</a:t>
            </a:r>
            <a:r>
              <a:rPr dirty="0" sz="1000" spc="85">
                <a:solidFill>
                  <a:srgbClr val="0000C8"/>
                </a:solidFill>
                <a:latin typeface="Cambria"/>
                <a:cs typeface="Cambria"/>
              </a:rPr>
              <a:t>p.p</a:t>
            </a:r>
            <a:r>
              <a:rPr dirty="0" sz="1000" spc="300">
                <a:solidFill>
                  <a:srgbClr val="0000C8"/>
                </a:solidFill>
                <a:latin typeface="Cambria"/>
                <a:cs typeface="Cambria"/>
              </a:rPr>
              <a:t> </a:t>
            </a:r>
            <a:r>
              <a:rPr dirty="0" sz="1000" spc="125">
                <a:solidFill>
                  <a:srgbClr val="0000C8"/>
                </a:solidFill>
                <a:latin typeface="Cambria"/>
                <a:cs typeface="Cambria"/>
              </a:rPr>
              <a:t>false</a:t>
            </a:r>
            <a:r>
              <a:rPr dirty="0" sz="1000" spc="305">
                <a:solidFill>
                  <a:srgbClr val="0000C8"/>
                </a:solidFill>
                <a:latin typeface="Cambria"/>
                <a:cs typeface="Cambria"/>
              </a:rPr>
              <a:t> </a:t>
            </a:r>
            <a:r>
              <a:rPr dirty="0" sz="1000" spc="75">
                <a:solidFill>
                  <a:srgbClr val="0000C8"/>
                </a:solidFill>
                <a:latin typeface="Cambria"/>
                <a:cs typeface="Cambria"/>
              </a:rPr>
              <a:t>true	</a:t>
            </a:r>
            <a:r>
              <a:rPr dirty="0" sz="1000" spc="20" i="1">
                <a:latin typeface="DejaVu Sans Condensed"/>
                <a:cs typeface="DejaVu Sans Condensed"/>
              </a:rPr>
              <a:t>≡	</a:t>
            </a:r>
            <a:r>
              <a:rPr dirty="0" sz="1000" spc="85" i="1">
                <a:solidFill>
                  <a:srgbClr val="0000C8"/>
                </a:solidFill>
                <a:latin typeface="Georgia"/>
                <a:cs typeface="Georgia"/>
              </a:rPr>
              <a:t>λ</a:t>
            </a:r>
            <a:r>
              <a:rPr dirty="0" sz="1000" spc="85">
                <a:solidFill>
                  <a:srgbClr val="0000C8"/>
                </a:solidFill>
                <a:latin typeface="Cambria"/>
                <a:cs typeface="Cambria"/>
              </a:rPr>
              <a:t>p.p</a:t>
            </a:r>
            <a:r>
              <a:rPr dirty="0" sz="1000" spc="275">
                <a:solidFill>
                  <a:srgbClr val="0000C8"/>
                </a:solidFill>
                <a:latin typeface="Cambria"/>
                <a:cs typeface="Cambria"/>
              </a:rPr>
              <a:t> </a:t>
            </a:r>
            <a:r>
              <a:rPr dirty="0" sz="1000" spc="130">
                <a:solidFill>
                  <a:srgbClr val="0000C8"/>
                </a:solidFill>
                <a:latin typeface="Cambria"/>
                <a:cs typeface="Cambria"/>
              </a:rPr>
              <a:t>(</a:t>
            </a:r>
            <a:r>
              <a:rPr dirty="0" sz="1000" spc="130" i="1">
                <a:solidFill>
                  <a:srgbClr val="0000C8"/>
                </a:solidFill>
                <a:latin typeface="Georgia"/>
                <a:cs typeface="Georgia"/>
              </a:rPr>
              <a:t>λ</a:t>
            </a:r>
            <a:r>
              <a:rPr dirty="0" sz="1000" spc="130">
                <a:solidFill>
                  <a:srgbClr val="0000C8"/>
                </a:solidFill>
                <a:latin typeface="Cambria"/>
                <a:cs typeface="Cambria"/>
              </a:rPr>
              <a:t>x.</a:t>
            </a:r>
            <a:r>
              <a:rPr dirty="0" sz="1000" spc="130" i="1">
                <a:solidFill>
                  <a:srgbClr val="0000C8"/>
                </a:solidFill>
                <a:latin typeface="Georgia"/>
                <a:cs typeface="Georgia"/>
              </a:rPr>
              <a:t>λ</a:t>
            </a:r>
            <a:r>
              <a:rPr dirty="0" sz="1000" spc="130">
                <a:solidFill>
                  <a:srgbClr val="0000C8"/>
                </a:solidFill>
                <a:latin typeface="Cambria"/>
                <a:cs typeface="Cambria"/>
              </a:rPr>
              <a:t>y.y)</a:t>
            </a:r>
            <a:r>
              <a:rPr dirty="0" sz="1000" spc="280">
                <a:solidFill>
                  <a:srgbClr val="0000C8"/>
                </a:solidFill>
                <a:latin typeface="Cambria"/>
                <a:cs typeface="Cambria"/>
              </a:rPr>
              <a:t> </a:t>
            </a:r>
            <a:r>
              <a:rPr dirty="0" sz="1000" spc="130">
                <a:solidFill>
                  <a:srgbClr val="0000C8"/>
                </a:solidFill>
                <a:latin typeface="Cambria"/>
                <a:cs typeface="Cambria"/>
              </a:rPr>
              <a:t>(</a:t>
            </a:r>
            <a:r>
              <a:rPr dirty="0" sz="1000" spc="130" i="1">
                <a:solidFill>
                  <a:srgbClr val="0000C8"/>
                </a:solidFill>
                <a:latin typeface="Georgia"/>
                <a:cs typeface="Georgia"/>
              </a:rPr>
              <a:t>λ</a:t>
            </a:r>
            <a:r>
              <a:rPr dirty="0" sz="1000" spc="130">
                <a:solidFill>
                  <a:srgbClr val="0000C8"/>
                </a:solidFill>
                <a:latin typeface="Cambria"/>
                <a:cs typeface="Cambria"/>
              </a:rPr>
              <a:t>x.</a:t>
            </a:r>
            <a:r>
              <a:rPr dirty="0" sz="1000" spc="130" i="1">
                <a:solidFill>
                  <a:srgbClr val="0000C8"/>
                </a:solidFill>
                <a:latin typeface="Georgia"/>
                <a:cs typeface="Georgia"/>
              </a:rPr>
              <a:t>λ</a:t>
            </a:r>
            <a:r>
              <a:rPr dirty="0" sz="1000" spc="130">
                <a:solidFill>
                  <a:srgbClr val="0000C8"/>
                </a:solidFill>
                <a:latin typeface="Cambria"/>
                <a:cs typeface="Cambria"/>
              </a:rPr>
              <a:t>y.x)</a:t>
            </a:r>
            <a:endParaRPr sz="1000">
              <a:latin typeface="Cambria"/>
              <a:cs typeface="Cambria"/>
            </a:endParaRPr>
          </a:p>
        </p:txBody>
      </p:sp>
      <p:grpSp>
        <p:nvGrpSpPr>
          <p:cNvPr id="12" name="object 12"/>
          <p:cNvGrpSpPr/>
          <p:nvPr/>
        </p:nvGrpSpPr>
        <p:grpSpPr>
          <a:xfrm>
            <a:off x="677824" y="1151343"/>
            <a:ext cx="4944745" cy="916305"/>
            <a:chOff x="677824" y="1151343"/>
            <a:chExt cx="4944745" cy="916305"/>
          </a:xfrm>
        </p:grpSpPr>
        <p:sp>
          <p:nvSpPr>
            <p:cNvPr id="13" name="object 13"/>
            <p:cNvSpPr/>
            <p:nvPr/>
          </p:nvSpPr>
          <p:spPr>
            <a:xfrm>
              <a:off x="677824" y="1151343"/>
              <a:ext cx="4944745" cy="86995"/>
            </a:xfrm>
            <a:custGeom>
              <a:avLst/>
              <a:gdLst/>
              <a:ahLst/>
              <a:cxnLst/>
              <a:rect l="l" t="t" r="r" b="b"/>
              <a:pathLst>
                <a:path w="4944745" h="86994">
                  <a:moveTo>
                    <a:pt x="0" y="86461"/>
                  </a:moveTo>
                  <a:lnTo>
                    <a:pt x="4944351" y="86461"/>
                  </a:lnTo>
                  <a:lnTo>
                    <a:pt x="4944351" y="0"/>
                  </a:lnTo>
                  <a:lnTo>
                    <a:pt x="0" y="0"/>
                  </a:lnTo>
                  <a:lnTo>
                    <a:pt x="0" y="86461"/>
                  </a:lnTo>
                  <a:close/>
                </a:path>
              </a:pathLst>
            </a:custGeom>
            <a:solidFill>
              <a:srgbClr val="FFCCC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/>
            <p:cNvSpPr/>
            <p:nvPr/>
          </p:nvSpPr>
          <p:spPr>
            <a:xfrm>
              <a:off x="677824" y="1237805"/>
              <a:ext cx="4944745" cy="829944"/>
            </a:xfrm>
            <a:custGeom>
              <a:avLst/>
              <a:gdLst/>
              <a:ahLst/>
              <a:cxnLst/>
              <a:rect l="l" t="t" r="r" b="b"/>
              <a:pathLst>
                <a:path w="4944745" h="829944">
                  <a:moveTo>
                    <a:pt x="4944351" y="0"/>
                  </a:moveTo>
                  <a:lnTo>
                    <a:pt x="0" y="0"/>
                  </a:lnTo>
                  <a:lnTo>
                    <a:pt x="0" y="829449"/>
                  </a:lnTo>
                  <a:lnTo>
                    <a:pt x="4944351" y="829449"/>
                  </a:lnTo>
                  <a:lnTo>
                    <a:pt x="4944351" y="0"/>
                  </a:lnTo>
                  <a:close/>
                </a:path>
              </a:pathLst>
            </a:custGeom>
            <a:solidFill>
              <a:srgbClr val="FFE5E5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5" name="object 15"/>
          <p:cNvSpPr txBox="1"/>
          <p:nvPr/>
        </p:nvSpPr>
        <p:spPr>
          <a:xfrm>
            <a:off x="694601" y="1250408"/>
            <a:ext cx="4245610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25400">
              <a:lnSpc>
                <a:spcPct val="100000"/>
              </a:lnSpc>
              <a:spcBef>
                <a:spcPts val="95"/>
              </a:spcBef>
            </a:pPr>
            <a:r>
              <a:rPr dirty="0" sz="1000" spc="-10">
                <a:latin typeface="Tahoma"/>
                <a:cs typeface="Tahoma"/>
              </a:rPr>
              <a:t>And</a:t>
            </a:r>
            <a:r>
              <a:rPr dirty="0" sz="1000" spc="20">
                <a:latin typeface="Tahoma"/>
                <a:cs typeface="Tahoma"/>
              </a:rPr>
              <a:t> </a:t>
            </a:r>
            <a:r>
              <a:rPr dirty="0" sz="1000" spc="-35">
                <a:latin typeface="Tahoma"/>
                <a:cs typeface="Tahoma"/>
              </a:rPr>
              <a:t>True</a:t>
            </a:r>
            <a:r>
              <a:rPr dirty="0" sz="1000" spc="25">
                <a:latin typeface="Tahoma"/>
                <a:cs typeface="Tahoma"/>
              </a:rPr>
              <a:t> </a:t>
            </a:r>
            <a:r>
              <a:rPr dirty="0" sz="1000" spc="-35">
                <a:latin typeface="Tahoma"/>
                <a:cs typeface="Tahoma"/>
              </a:rPr>
              <a:t>False</a:t>
            </a:r>
            <a:r>
              <a:rPr dirty="0" sz="1000" spc="25">
                <a:latin typeface="Tahoma"/>
                <a:cs typeface="Tahoma"/>
              </a:rPr>
              <a:t> </a:t>
            </a:r>
            <a:r>
              <a:rPr dirty="0" sz="1000" spc="20" i="1">
                <a:latin typeface="DejaVu Sans Condensed"/>
                <a:cs typeface="DejaVu Sans Condensed"/>
              </a:rPr>
              <a:t>≡</a:t>
            </a:r>
            <a:r>
              <a:rPr dirty="0" sz="1000" spc="50" i="1">
                <a:latin typeface="DejaVu Sans Condensed"/>
                <a:cs typeface="DejaVu Sans Condensed"/>
              </a:rPr>
              <a:t> </a:t>
            </a:r>
            <a:r>
              <a:rPr dirty="0" sz="1000" spc="105">
                <a:solidFill>
                  <a:srgbClr val="0000C8"/>
                </a:solidFill>
                <a:latin typeface="Cambria"/>
                <a:cs typeface="Cambria"/>
              </a:rPr>
              <a:t>(</a:t>
            </a:r>
            <a:r>
              <a:rPr dirty="0" sz="1000" spc="105" i="1">
                <a:solidFill>
                  <a:srgbClr val="0000C8"/>
                </a:solidFill>
                <a:latin typeface="Georgia"/>
                <a:cs typeface="Georgia"/>
              </a:rPr>
              <a:t>λ</a:t>
            </a:r>
            <a:r>
              <a:rPr dirty="0" sz="1000" spc="105">
                <a:solidFill>
                  <a:srgbClr val="0000C8"/>
                </a:solidFill>
                <a:latin typeface="Cambria"/>
                <a:cs typeface="Cambria"/>
              </a:rPr>
              <a:t>p.</a:t>
            </a:r>
            <a:r>
              <a:rPr dirty="0" sz="1000" spc="105" i="1">
                <a:solidFill>
                  <a:srgbClr val="0000C8"/>
                </a:solidFill>
                <a:latin typeface="Georgia"/>
                <a:cs typeface="Georgia"/>
              </a:rPr>
              <a:t>λ</a:t>
            </a:r>
            <a:r>
              <a:rPr dirty="0" sz="1000" spc="105">
                <a:solidFill>
                  <a:srgbClr val="0000C8"/>
                </a:solidFill>
                <a:latin typeface="Cambria"/>
                <a:cs typeface="Cambria"/>
              </a:rPr>
              <a:t>q.p</a:t>
            </a:r>
            <a:r>
              <a:rPr dirty="0" sz="1000" spc="305">
                <a:solidFill>
                  <a:srgbClr val="0000C8"/>
                </a:solidFill>
                <a:latin typeface="Cambria"/>
                <a:cs typeface="Cambria"/>
              </a:rPr>
              <a:t> </a:t>
            </a:r>
            <a:r>
              <a:rPr dirty="0" sz="1000" spc="-25">
                <a:solidFill>
                  <a:srgbClr val="0000C8"/>
                </a:solidFill>
                <a:latin typeface="Cambria"/>
                <a:cs typeface="Cambria"/>
              </a:rPr>
              <a:t>q</a:t>
            </a:r>
            <a:r>
              <a:rPr dirty="0" sz="1000" spc="114">
                <a:solidFill>
                  <a:srgbClr val="0000C8"/>
                </a:solidFill>
                <a:latin typeface="Cambria"/>
                <a:cs typeface="Cambria"/>
              </a:rPr>
              <a:t> </a:t>
            </a:r>
            <a:r>
              <a:rPr dirty="0" sz="1000" spc="130">
                <a:solidFill>
                  <a:srgbClr val="0000C8"/>
                </a:solidFill>
                <a:latin typeface="Cambria"/>
                <a:cs typeface="Cambria"/>
              </a:rPr>
              <a:t>(</a:t>
            </a:r>
            <a:r>
              <a:rPr dirty="0" sz="1000" spc="130" i="1">
                <a:solidFill>
                  <a:srgbClr val="0000C8"/>
                </a:solidFill>
                <a:latin typeface="Georgia"/>
                <a:cs typeface="Georgia"/>
              </a:rPr>
              <a:t>λ</a:t>
            </a:r>
            <a:r>
              <a:rPr dirty="0" sz="1000" spc="130">
                <a:solidFill>
                  <a:srgbClr val="0000C8"/>
                </a:solidFill>
                <a:latin typeface="Cambria"/>
                <a:cs typeface="Cambria"/>
              </a:rPr>
              <a:t>x.</a:t>
            </a:r>
            <a:r>
              <a:rPr dirty="0" sz="1000" spc="130" i="1">
                <a:solidFill>
                  <a:srgbClr val="0000C8"/>
                </a:solidFill>
                <a:latin typeface="Georgia"/>
                <a:cs typeface="Georgia"/>
              </a:rPr>
              <a:t>λ</a:t>
            </a:r>
            <a:r>
              <a:rPr dirty="0" sz="1000" spc="130">
                <a:solidFill>
                  <a:srgbClr val="0000C8"/>
                </a:solidFill>
                <a:latin typeface="Cambria"/>
                <a:cs typeface="Cambria"/>
              </a:rPr>
              <a:t>y.y))</a:t>
            </a:r>
            <a:r>
              <a:rPr dirty="0" sz="1000" spc="114">
                <a:solidFill>
                  <a:srgbClr val="0000C8"/>
                </a:solidFill>
                <a:latin typeface="Cambria"/>
                <a:cs typeface="Cambria"/>
              </a:rPr>
              <a:t> </a:t>
            </a:r>
            <a:r>
              <a:rPr dirty="0" sz="1000" spc="105">
                <a:solidFill>
                  <a:srgbClr val="0000C8"/>
                </a:solidFill>
                <a:latin typeface="Cambria"/>
                <a:cs typeface="Cambria"/>
              </a:rPr>
              <a:t>(</a:t>
            </a:r>
            <a:r>
              <a:rPr dirty="0" sz="1000" spc="105" i="1">
                <a:solidFill>
                  <a:srgbClr val="0000C8"/>
                </a:solidFill>
                <a:latin typeface="Georgia"/>
                <a:cs typeface="Georgia"/>
              </a:rPr>
              <a:t>λ</a:t>
            </a:r>
            <a:r>
              <a:rPr dirty="0" sz="1000" spc="105">
                <a:solidFill>
                  <a:srgbClr val="0000C8"/>
                </a:solidFill>
                <a:latin typeface="Cambria"/>
                <a:cs typeface="Cambria"/>
              </a:rPr>
              <a:t>x</a:t>
            </a:r>
            <a:r>
              <a:rPr dirty="0" baseline="-11904" sz="1050" spc="157">
                <a:solidFill>
                  <a:srgbClr val="0000C8"/>
                </a:solidFill>
                <a:latin typeface="Tahoma"/>
                <a:cs typeface="Tahoma"/>
              </a:rPr>
              <a:t>1</a:t>
            </a:r>
            <a:r>
              <a:rPr dirty="0" sz="1000" spc="105">
                <a:solidFill>
                  <a:srgbClr val="0000C8"/>
                </a:solidFill>
                <a:latin typeface="Cambria"/>
                <a:cs typeface="Cambria"/>
              </a:rPr>
              <a:t>.</a:t>
            </a:r>
            <a:r>
              <a:rPr dirty="0" sz="1000" spc="105" i="1">
                <a:solidFill>
                  <a:srgbClr val="0000C8"/>
                </a:solidFill>
                <a:latin typeface="Georgia"/>
                <a:cs typeface="Georgia"/>
              </a:rPr>
              <a:t>λ</a:t>
            </a:r>
            <a:r>
              <a:rPr dirty="0" sz="1000" spc="105">
                <a:solidFill>
                  <a:srgbClr val="0000C8"/>
                </a:solidFill>
                <a:latin typeface="Cambria"/>
                <a:cs typeface="Cambria"/>
              </a:rPr>
              <a:t>y</a:t>
            </a:r>
            <a:r>
              <a:rPr dirty="0" baseline="-11904" sz="1050" spc="157">
                <a:solidFill>
                  <a:srgbClr val="0000C8"/>
                </a:solidFill>
                <a:latin typeface="Tahoma"/>
                <a:cs typeface="Tahoma"/>
              </a:rPr>
              <a:t>1</a:t>
            </a:r>
            <a:r>
              <a:rPr dirty="0" sz="1000" spc="105">
                <a:solidFill>
                  <a:srgbClr val="0000C8"/>
                </a:solidFill>
                <a:latin typeface="Cambria"/>
                <a:cs typeface="Cambria"/>
              </a:rPr>
              <a:t>.x</a:t>
            </a:r>
            <a:r>
              <a:rPr dirty="0" baseline="-11904" sz="1050" spc="157">
                <a:solidFill>
                  <a:srgbClr val="0000C8"/>
                </a:solidFill>
                <a:latin typeface="Tahoma"/>
                <a:cs typeface="Tahoma"/>
              </a:rPr>
              <a:t>1</a:t>
            </a:r>
            <a:r>
              <a:rPr dirty="0" sz="1000" spc="105">
                <a:solidFill>
                  <a:srgbClr val="0000C8"/>
                </a:solidFill>
                <a:latin typeface="Cambria"/>
                <a:cs typeface="Cambria"/>
              </a:rPr>
              <a:t>)</a:t>
            </a:r>
            <a:r>
              <a:rPr dirty="0" sz="1000" spc="114">
                <a:solidFill>
                  <a:srgbClr val="0000C8"/>
                </a:solidFill>
                <a:latin typeface="Cambria"/>
                <a:cs typeface="Cambria"/>
              </a:rPr>
              <a:t> </a:t>
            </a:r>
            <a:r>
              <a:rPr dirty="0" sz="1000" spc="105">
                <a:solidFill>
                  <a:srgbClr val="0000C8"/>
                </a:solidFill>
                <a:latin typeface="Cambria"/>
                <a:cs typeface="Cambria"/>
              </a:rPr>
              <a:t>(</a:t>
            </a:r>
            <a:r>
              <a:rPr dirty="0" sz="1000" spc="105" i="1">
                <a:solidFill>
                  <a:srgbClr val="0000C8"/>
                </a:solidFill>
                <a:latin typeface="Georgia"/>
                <a:cs typeface="Georgia"/>
              </a:rPr>
              <a:t>λ</a:t>
            </a:r>
            <a:r>
              <a:rPr dirty="0" sz="1000" spc="105">
                <a:solidFill>
                  <a:srgbClr val="0000C8"/>
                </a:solidFill>
                <a:latin typeface="Cambria"/>
                <a:cs typeface="Cambria"/>
              </a:rPr>
              <a:t>x</a:t>
            </a:r>
            <a:r>
              <a:rPr dirty="0" baseline="-11904" sz="1050" spc="157">
                <a:solidFill>
                  <a:srgbClr val="0000C8"/>
                </a:solidFill>
                <a:latin typeface="Tahoma"/>
                <a:cs typeface="Tahoma"/>
              </a:rPr>
              <a:t>2</a:t>
            </a:r>
            <a:r>
              <a:rPr dirty="0" sz="1000" spc="105">
                <a:solidFill>
                  <a:srgbClr val="0000C8"/>
                </a:solidFill>
                <a:latin typeface="Cambria"/>
                <a:cs typeface="Cambria"/>
              </a:rPr>
              <a:t>.</a:t>
            </a:r>
            <a:r>
              <a:rPr dirty="0" sz="1000" spc="105" i="1">
                <a:solidFill>
                  <a:srgbClr val="0000C8"/>
                </a:solidFill>
                <a:latin typeface="Georgia"/>
                <a:cs typeface="Georgia"/>
              </a:rPr>
              <a:t>λ</a:t>
            </a:r>
            <a:r>
              <a:rPr dirty="0" sz="1000" spc="105">
                <a:solidFill>
                  <a:srgbClr val="0000C8"/>
                </a:solidFill>
                <a:latin typeface="Cambria"/>
                <a:cs typeface="Cambria"/>
              </a:rPr>
              <a:t>y</a:t>
            </a:r>
            <a:r>
              <a:rPr dirty="0" baseline="-11904" sz="1050" spc="157">
                <a:solidFill>
                  <a:srgbClr val="0000C8"/>
                </a:solidFill>
                <a:latin typeface="Tahoma"/>
                <a:cs typeface="Tahoma"/>
              </a:rPr>
              <a:t>2</a:t>
            </a:r>
            <a:r>
              <a:rPr dirty="0" sz="1000" spc="105">
                <a:solidFill>
                  <a:srgbClr val="0000C8"/>
                </a:solidFill>
                <a:latin typeface="Cambria"/>
                <a:cs typeface="Cambria"/>
              </a:rPr>
              <a:t>.y</a:t>
            </a:r>
            <a:r>
              <a:rPr dirty="0" baseline="-11904" sz="1050" spc="157">
                <a:solidFill>
                  <a:srgbClr val="0000C8"/>
                </a:solidFill>
                <a:latin typeface="Tahoma"/>
                <a:cs typeface="Tahoma"/>
              </a:rPr>
              <a:t>2</a:t>
            </a:r>
            <a:r>
              <a:rPr dirty="0" sz="1000" spc="105">
                <a:solidFill>
                  <a:srgbClr val="0000C8"/>
                </a:solidFill>
                <a:latin typeface="Cambria"/>
                <a:cs typeface="Cambria"/>
              </a:rPr>
              <a:t>)</a:t>
            </a:r>
            <a:r>
              <a:rPr dirty="0" sz="1000" spc="114">
                <a:solidFill>
                  <a:srgbClr val="0000C8"/>
                </a:solidFill>
                <a:latin typeface="Cambria"/>
                <a:cs typeface="Cambria"/>
              </a:rPr>
              <a:t> </a:t>
            </a:r>
            <a:r>
              <a:rPr dirty="0" sz="1000" spc="20" i="1">
                <a:latin typeface="DejaVu Sans Condensed"/>
                <a:cs typeface="DejaVu Sans Condensed"/>
              </a:rPr>
              <a:t>≡</a:t>
            </a:r>
            <a:endParaRPr sz="1000">
              <a:latin typeface="DejaVu Sans Condensed"/>
              <a:cs typeface="DejaVu Sans Condensed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117703" y="3096123"/>
            <a:ext cx="205104" cy="8953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580"/>
              </a:lnSpc>
            </a:pPr>
            <a:r>
              <a:rPr dirty="0" sz="500" spc="-10">
                <a:solidFill>
                  <a:srgbClr val="FF0000"/>
                </a:solidFill>
                <a:latin typeface="Tahoma"/>
                <a:cs typeface="Tahoma"/>
              </a:rPr>
              <a:t>8</a:t>
            </a:r>
            <a:r>
              <a:rPr dirty="0" sz="500" spc="-20">
                <a:solidFill>
                  <a:srgbClr val="FF0000"/>
                </a:solidFill>
                <a:latin typeface="Tahoma"/>
                <a:cs typeface="Tahoma"/>
              </a:rPr>
              <a:t> </a:t>
            </a:r>
            <a:r>
              <a:rPr dirty="0" sz="500" spc="70">
                <a:solidFill>
                  <a:srgbClr val="FF0000"/>
                </a:solidFill>
                <a:latin typeface="Tahoma"/>
                <a:cs typeface="Tahoma"/>
              </a:rPr>
              <a:t>/</a:t>
            </a:r>
            <a:r>
              <a:rPr dirty="0" sz="500" spc="-15">
                <a:solidFill>
                  <a:srgbClr val="FF0000"/>
                </a:solidFill>
                <a:latin typeface="Tahoma"/>
                <a:cs typeface="Tahoma"/>
              </a:rPr>
              <a:t> </a:t>
            </a:r>
            <a:r>
              <a:rPr dirty="0" sz="500" spc="-10">
                <a:solidFill>
                  <a:srgbClr val="FF0000"/>
                </a:solidFill>
                <a:latin typeface="Tahoma"/>
                <a:cs typeface="Tahoma"/>
              </a:rPr>
              <a:t>18</a:t>
            </a:r>
            <a:endParaRPr sz="500">
              <a:latin typeface="Tahoma"/>
              <a:cs typeface="Tahoma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1909660" y="1402250"/>
            <a:ext cx="3709035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25400">
              <a:lnSpc>
                <a:spcPct val="100000"/>
              </a:lnSpc>
              <a:spcBef>
                <a:spcPts val="95"/>
              </a:spcBef>
            </a:pPr>
            <a:r>
              <a:rPr dirty="0" sz="1000" spc="105">
                <a:solidFill>
                  <a:srgbClr val="0000C8"/>
                </a:solidFill>
                <a:latin typeface="Cambria"/>
                <a:cs typeface="Cambria"/>
              </a:rPr>
              <a:t>(</a:t>
            </a:r>
            <a:r>
              <a:rPr dirty="0" sz="1000" spc="105" i="1">
                <a:solidFill>
                  <a:srgbClr val="0000C8"/>
                </a:solidFill>
                <a:latin typeface="Georgia"/>
                <a:cs typeface="Georgia"/>
              </a:rPr>
              <a:t>λ</a:t>
            </a:r>
            <a:r>
              <a:rPr dirty="0" sz="1000" spc="105">
                <a:solidFill>
                  <a:srgbClr val="0000C8"/>
                </a:solidFill>
                <a:latin typeface="Cambria"/>
                <a:cs typeface="Cambria"/>
              </a:rPr>
              <a:t>x</a:t>
            </a:r>
            <a:r>
              <a:rPr dirty="0" baseline="-11904" sz="1050" spc="157">
                <a:solidFill>
                  <a:srgbClr val="0000C8"/>
                </a:solidFill>
                <a:latin typeface="Tahoma"/>
                <a:cs typeface="Tahoma"/>
              </a:rPr>
              <a:t>1</a:t>
            </a:r>
            <a:r>
              <a:rPr dirty="0" sz="1000" spc="105">
                <a:solidFill>
                  <a:srgbClr val="0000C8"/>
                </a:solidFill>
                <a:latin typeface="Cambria"/>
                <a:cs typeface="Cambria"/>
              </a:rPr>
              <a:t>.</a:t>
            </a:r>
            <a:r>
              <a:rPr dirty="0" sz="1000" spc="105" i="1">
                <a:solidFill>
                  <a:srgbClr val="0000C8"/>
                </a:solidFill>
                <a:latin typeface="Georgia"/>
                <a:cs typeface="Georgia"/>
              </a:rPr>
              <a:t>λ</a:t>
            </a:r>
            <a:r>
              <a:rPr dirty="0" sz="1000" spc="105">
                <a:solidFill>
                  <a:srgbClr val="0000C8"/>
                </a:solidFill>
                <a:latin typeface="Cambria"/>
                <a:cs typeface="Cambria"/>
              </a:rPr>
              <a:t>y</a:t>
            </a:r>
            <a:r>
              <a:rPr dirty="0" baseline="-11904" sz="1050" spc="157">
                <a:solidFill>
                  <a:srgbClr val="0000C8"/>
                </a:solidFill>
                <a:latin typeface="Tahoma"/>
                <a:cs typeface="Tahoma"/>
              </a:rPr>
              <a:t>1</a:t>
            </a:r>
            <a:r>
              <a:rPr dirty="0" sz="1000" spc="105">
                <a:solidFill>
                  <a:srgbClr val="0000C8"/>
                </a:solidFill>
                <a:latin typeface="Cambria"/>
                <a:cs typeface="Cambria"/>
              </a:rPr>
              <a:t>.x</a:t>
            </a:r>
            <a:r>
              <a:rPr dirty="0" baseline="-11904" sz="1050" spc="157">
                <a:solidFill>
                  <a:srgbClr val="0000C8"/>
                </a:solidFill>
                <a:latin typeface="Tahoma"/>
                <a:cs typeface="Tahoma"/>
              </a:rPr>
              <a:t>1</a:t>
            </a:r>
            <a:r>
              <a:rPr dirty="0" sz="1000" spc="105">
                <a:solidFill>
                  <a:srgbClr val="0000C8"/>
                </a:solidFill>
                <a:latin typeface="Cambria"/>
                <a:cs typeface="Cambria"/>
              </a:rPr>
              <a:t>)</a:t>
            </a:r>
            <a:r>
              <a:rPr dirty="0" sz="1000" spc="114">
                <a:solidFill>
                  <a:srgbClr val="0000C8"/>
                </a:solidFill>
                <a:latin typeface="Cambria"/>
                <a:cs typeface="Cambria"/>
              </a:rPr>
              <a:t> </a:t>
            </a:r>
            <a:r>
              <a:rPr dirty="0" sz="1000" spc="105">
                <a:solidFill>
                  <a:srgbClr val="0000C8"/>
                </a:solidFill>
                <a:latin typeface="Cambria"/>
                <a:cs typeface="Cambria"/>
              </a:rPr>
              <a:t>(</a:t>
            </a:r>
            <a:r>
              <a:rPr dirty="0" sz="1000" spc="105" i="1">
                <a:solidFill>
                  <a:srgbClr val="0000C8"/>
                </a:solidFill>
                <a:latin typeface="Georgia"/>
                <a:cs typeface="Georgia"/>
              </a:rPr>
              <a:t>λ</a:t>
            </a:r>
            <a:r>
              <a:rPr dirty="0" sz="1000" spc="105">
                <a:solidFill>
                  <a:srgbClr val="0000C8"/>
                </a:solidFill>
                <a:latin typeface="Cambria"/>
                <a:cs typeface="Cambria"/>
              </a:rPr>
              <a:t>x</a:t>
            </a:r>
            <a:r>
              <a:rPr dirty="0" baseline="-11904" sz="1050" spc="157">
                <a:solidFill>
                  <a:srgbClr val="0000C8"/>
                </a:solidFill>
                <a:latin typeface="Tahoma"/>
                <a:cs typeface="Tahoma"/>
              </a:rPr>
              <a:t>2</a:t>
            </a:r>
            <a:r>
              <a:rPr dirty="0" sz="1000" spc="105">
                <a:solidFill>
                  <a:srgbClr val="0000C8"/>
                </a:solidFill>
                <a:latin typeface="Cambria"/>
                <a:cs typeface="Cambria"/>
              </a:rPr>
              <a:t>.</a:t>
            </a:r>
            <a:r>
              <a:rPr dirty="0" sz="1000" spc="105" i="1">
                <a:solidFill>
                  <a:srgbClr val="0000C8"/>
                </a:solidFill>
                <a:latin typeface="Georgia"/>
                <a:cs typeface="Georgia"/>
              </a:rPr>
              <a:t>λ</a:t>
            </a:r>
            <a:r>
              <a:rPr dirty="0" sz="1000" spc="105">
                <a:solidFill>
                  <a:srgbClr val="0000C8"/>
                </a:solidFill>
                <a:latin typeface="Cambria"/>
                <a:cs typeface="Cambria"/>
              </a:rPr>
              <a:t>y</a:t>
            </a:r>
            <a:r>
              <a:rPr dirty="0" baseline="-11904" sz="1050" spc="157">
                <a:solidFill>
                  <a:srgbClr val="0000C8"/>
                </a:solidFill>
                <a:latin typeface="Tahoma"/>
                <a:cs typeface="Tahoma"/>
              </a:rPr>
              <a:t>2</a:t>
            </a:r>
            <a:r>
              <a:rPr dirty="0" sz="1000" spc="105">
                <a:solidFill>
                  <a:srgbClr val="0000C8"/>
                </a:solidFill>
                <a:latin typeface="Cambria"/>
                <a:cs typeface="Cambria"/>
              </a:rPr>
              <a:t>.y</a:t>
            </a:r>
            <a:r>
              <a:rPr dirty="0" baseline="-11904" sz="1050" spc="157">
                <a:solidFill>
                  <a:srgbClr val="0000C8"/>
                </a:solidFill>
                <a:latin typeface="Tahoma"/>
                <a:cs typeface="Tahoma"/>
              </a:rPr>
              <a:t>2</a:t>
            </a:r>
            <a:r>
              <a:rPr dirty="0" sz="1000" spc="105">
                <a:solidFill>
                  <a:srgbClr val="0000C8"/>
                </a:solidFill>
                <a:latin typeface="Cambria"/>
                <a:cs typeface="Cambria"/>
              </a:rPr>
              <a:t>)</a:t>
            </a:r>
            <a:r>
              <a:rPr dirty="0" sz="1000" spc="114">
                <a:solidFill>
                  <a:srgbClr val="0000C8"/>
                </a:solidFill>
                <a:latin typeface="Cambria"/>
                <a:cs typeface="Cambria"/>
              </a:rPr>
              <a:t> </a:t>
            </a:r>
            <a:r>
              <a:rPr dirty="0" sz="1000" spc="130">
                <a:solidFill>
                  <a:srgbClr val="0000C8"/>
                </a:solidFill>
                <a:latin typeface="Cambria"/>
                <a:cs typeface="Cambria"/>
              </a:rPr>
              <a:t>(</a:t>
            </a:r>
            <a:r>
              <a:rPr dirty="0" sz="1000" spc="130" i="1">
                <a:solidFill>
                  <a:srgbClr val="0000C8"/>
                </a:solidFill>
                <a:latin typeface="Georgia"/>
                <a:cs typeface="Georgia"/>
              </a:rPr>
              <a:t>λ</a:t>
            </a:r>
            <a:r>
              <a:rPr dirty="0" sz="1000" spc="130">
                <a:solidFill>
                  <a:srgbClr val="0000C8"/>
                </a:solidFill>
                <a:latin typeface="Cambria"/>
                <a:cs typeface="Cambria"/>
              </a:rPr>
              <a:t>x.</a:t>
            </a:r>
            <a:r>
              <a:rPr dirty="0" sz="1000" spc="130" i="1">
                <a:solidFill>
                  <a:srgbClr val="0000C8"/>
                </a:solidFill>
                <a:latin typeface="Georgia"/>
                <a:cs typeface="Georgia"/>
              </a:rPr>
              <a:t>λ</a:t>
            </a:r>
            <a:r>
              <a:rPr dirty="0" sz="1000" spc="130">
                <a:solidFill>
                  <a:srgbClr val="0000C8"/>
                </a:solidFill>
                <a:latin typeface="Cambria"/>
                <a:cs typeface="Cambria"/>
              </a:rPr>
              <a:t>y.y)</a:t>
            </a:r>
            <a:r>
              <a:rPr dirty="0" sz="1000" spc="114">
                <a:solidFill>
                  <a:srgbClr val="0000C8"/>
                </a:solidFill>
                <a:latin typeface="Cambria"/>
                <a:cs typeface="Cambria"/>
              </a:rPr>
              <a:t> </a:t>
            </a:r>
            <a:r>
              <a:rPr dirty="0" sz="1000" spc="20" i="1">
                <a:latin typeface="DejaVu Sans Condensed"/>
                <a:cs typeface="DejaVu Sans Condensed"/>
              </a:rPr>
              <a:t>≡</a:t>
            </a:r>
            <a:r>
              <a:rPr dirty="0" sz="1000" spc="50" i="1">
                <a:latin typeface="DejaVu Sans Condensed"/>
                <a:cs typeface="DejaVu Sans Condensed"/>
              </a:rPr>
              <a:t> </a:t>
            </a:r>
            <a:r>
              <a:rPr dirty="0" sz="1000" spc="105">
                <a:solidFill>
                  <a:srgbClr val="0000C8"/>
                </a:solidFill>
                <a:latin typeface="Cambria"/>
                <a:cs typeface="Cambria"/>
              </a:rPr>
              <a:t>(</a:t>
            </a:r>
            <a:r>
              <a:rPr dirty="0" sz="1000" spc="105" i="1">
                <a:solidFill>
                  <a:srgbClr val="0000C8"/>
                </a:solidFill>
                <a:latin typeface="Georgia"/>
                <a:cs typeface="Georgia"/>
              </a:rPr>
              <a:t>λ</a:t>
            </a:r>
            <a:r>
              <a:rPr dirty="0" sz="1000" spc="105">
                <a:solidFill>
                  <a:srgbClr val="0000C8"/>
                </a:solidFill>
                <a:latin typeface="Cambria"/>
                <a:cs typeface="Cambria"/>
              </a:rPr>
              <a:t>x</a:t>
            </a:r>
            <a:r>
              <a:rPr dirty="0" baseline="-11904" sz="1050" spc="157">
                <a:solidFill>
                  <a:srgbClr val="0000C8"/>
                </a:solidFill>
                <a:latin typeface="Tahoma"/>
                <a:cs typeface="Tahoma"/>
              </a:rPr>
              <a:t>2</a:t>
            </a:r>
            <a:r>
              <a:rPr dirty="0" sz="1000" spc="105">
                <a:solidFill>
                  <a:srgbClr val="0000C8"/>
                </a:solidFill>
                <a:latin typeface="Cambria"/>
                <a:cs typeface="Cambria"/>
              </a:rPr>
              <a:t>.</a:t>
            </a:r>
            <a:r>
              <a:rPr dirty="0" sz="1000" spc="105" i="1">
                <a:solidFill>
                  <a:srgbClr val="0000C8"/>
                </a:solidFill>
                <a:latin typeface="Georgia"/>
                <a:cs typeface="Georgia"/>
              </a:rPr>
              <a:t>λ</a:t>
            </a:r>
            <a:r>
              <a:rPr dirty="0" sz="1000" spc="105">
                <a:solidFill>
                  <a:srgbClr val="0000C8"/>
                </a:solidFill>
                <a:latin typeface="Cambria"/>
                <a:cs typeface="Cambria"/>
              </a:rPr>
              <a:t>y</a:t>
            </a:r>
            <a:r>
              <a:rPr dirty="0" baseline="-11904" sz="1050" spc="157">
                <a:solidFill>
                  <a:srgbClr val="0000C8"/>
                </a:solidFill>
                <a:latin typeface="Tahoma"/>
                <a:cs typeface="Tahoma"/>
              </a:rPr>
              <a:t>2</a:t>
            </a:r>
            <a:r>
              <a:rPr dirty="0" sz="1000" spc="105">
                <a:solidFill>
                  <a:srgbClr val="0000C8"/>
                </a:solidFill>
                <a:latin typeface="Cambria"/>
                <a:cs typeface="Cambria"/>
              </a:rPr>
              <a:t>.y</a:t>
            </a:r>
            <a:r>
              <a:rPr dirty="0" baseline="-11904" sz="1050" spc="157">
                <a:solidFill>
                  <a:srgbClr val="0000C8"/>
                </a:solidFill>
                <a:latin typeface="Tahoma"/>
                <a:cs typeface="Tahoma"/>
              </a:rPr>
              <a:t>2</a:t>
            </a:r>
            <a:r>
              <a:rPr dirty="0" sz="1000" spc="105">
                <a:solidFill>
                  <a:srgbClr val="0000C8"/>
                </a:solidFill>
                <a:latin typeface="Cambria"/>
                <a:cs typeface="Cambria"/>
              </a:rPr>
              <a:t>)</a:t>
            </a:r>
            <a:r>
              <a:rPr dirty="0" sz="1000" spc="114">
                <a:solidFill>
                  <a:srgbClr val="0000C8"/>
                </a:solidFill>
                <a:latin typeface="Cambria"/>
                <a:cs typeface="Cambria"/>
              </a:rPr>
              <a:t> </a:t>
            </a:r>
            <a:r>
              <a:rPr dirty="0" sz="1000" spc="20" i="1">
                <a:latin typeface="DejaVu Sans Condensed"/>
                <a:cs typeface="DejaVu Sans Condensed"/>
              </a:rPr>
              <a:t>≡</a:t>
            </a:r>
            <a:r>
              <a:rPr dirty="0" sz="1000" spc="50" i="1">
                <a:latin typeface="DejaVu Sans Condensed"/>
                <a:cs typeface="DejaVu Sans Condensed"/>
              </a:rPr>
              <a:t> </a:t>
            </a:r>
            <a:r>
              <a:rPr dirty="0" sz="1000" spc="-35">
                <a:latin typeface="Tahoma"/>
                <a:cs typeface="Tahoma"/>
              </a:rPr>
              <a:t>False</a:t>
            </a:r>
            <a:endParaRPr sz="1000">
              <a:latin typeface="Tahoma"/>
              <a:cs typeface="Tahoma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694601" y="1554078"/>
            <a:ext cx="4166870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25400">
              <a:lnSpc>
                <a:spcPct val="100000"/>
              </a:lnSpc>
              <a:spcBef>
                <a:spcPts val="95"/>
              </a:spcBef>
            </a:pPr>
            <a:r>
              <a:rPr dirty="0" sz="1000">
                <a:latin typeface="Tahoma"/>
                <a:cs typeface="Tahoma"/>
              </a:rPr>
              <a:t>Or</a:t>
            </a:r>
            <a:r>
              <a:rPr dirty="0" sz="1000" spc="20">
                <a:latin typeface="Tahoma"/>
                <a:cs typeface="Tahoma"/>
              </a:rPr>
              <a:t> </a:t>
            </a:r>
            <a:r>
              <a:rPr dirty="0" sz="1000" spc="-35">
                <a:latin typeface="Tahoma"/>
                <a:cs typeface="Tahoma"/>
              </a:rPr>
              <a:t>True</a:t>
            </a:r>
            <a:r>
              <a:rPr dirty="0" sz="1000" spc="25">
                <a:latin typeface="Tahoma"/>
                <a:cs typeface="Tahoma"/>
              </a:rPr>
              <a:t> </a:t>
            </a:r>
            <a:r>
              <a:rPr dirty="0" sz="1000" spc="-40">
                <a:latin typeface="Tahoma"/>
                <a:cs typeface="Tahoma"/>
              </a:rPr>
              <a:t>False</a:t>
            </a:r>
            <a:r>
              <a:rPr dirty="0" sz="1000" spc="25">
                <a:latin typeface="Tahoma"/>
                <a:cs typeface="Tahoma"/>
              </a:rPr>
              <a:t> </a:t>
            </a:r>
            <a:r>
              <a:rPr dirty="0" sz="1000" spc="20" i="1">
                <a:latin typeface="DejaVu Sans Condensed"/>
                <a:cs typeface="DejaVu Sans Condensed"/>
              </a:rPr>
              <a:t>≡</a:t>
            </a:r>
            <a:r>
              <a:rPr dirty="0" sz="1000" spc="50" i="1">
                <a:latin typeface="DejaVu Sans Condensed"/>
                <a:cs typeface="DejaVu Sans Condensed"/>
              </a:rPr>
              <a:t> </a:t>
            </a:r>
            <a:r>
              <a:rPr dirty="0" sz="1000" spc="105">
                <a:solidFill>
                  <a:srgbClr val="0000C8"/>
                </a:solidFill>
                <a:latin typeface="Cambria"/>
                <a:cs typeface="Cambria"/>
              </a:rPr>
              <a:t>(</a:t>
            </a:r>
            <a:r>
              <a:rPr dirty="0" sz="1000" spc="105" i="1">
                <a:solidFill>
                  <a:srgbClr val="0000C8"/>
                </a:solidFill>
                <a:latin typeface="Georgia"/>
                <a:cs typeface="Georgia"/>
              </a:rPr>
              <a:t>λ</a:t>
            </a:r>
            <a:r>
              <a:rPr dirty="0" sz="1000" spc="105">
                <a:solidFill>
                  <a:srgbClr val="0000C8"/>
                </a:solidFill>
                <a:latin typeface="Cambria"/>
                <a:cs typeface="Cambria"/>
              </a:rPr>
              <a:t>p.</a:t>
            </a:r>
            <a:r>
              <a:rPr dirty="0" sz="1000" spc="105" i="1">
                <a:solidFill>
                  <a:srgbClr val="0000C8"/>
                </a:solidFill>
                <a:latin typeface="Georgia"/>
                <a:cs typeface="Georgia"/>
              </a:rPr>
              <a:t>λ</a:t>
            </a:r>
            <a:r>
              <a:rPr dirty="0" sz="1000" spc="105">
                <a:solidFill>
                  <a:srgbClr val="0000C8"/>
                </a:solidFill>
                <a:latin typeface="Cambria"/>
                <a:cs typeface="Cambria"/>
              </a:rPr>
              <a:t>q.p</a:t>
            </a:r>
            <a:r>
              <a:rPr dirty="0" sz="1000" spc="315">
                <a:solidFill>
                  <a:srgbClr val="0000C8"/>
                </a:solidFill>
                <a:latin typeface="Cambria"/>
                <a:cs typeface="Cambria"/>
              </a:rPr>
              <a:t> </a:t>
            </a:r>
            <a:r>
              <a:rPr dirty="0" sz="1000" spc="130">
                <a:solidFill>
                  <a:srgbClr val="0000C8"/>
                </a:solidFill>
                <a:latin typeface="Cambria"/>
                <a:cs typeface="Cambria"/>
              </a:rPr>
              <a:t>(</a:t>
            </a:r>
            <a:r>
              <a:rPr dirty="0" sz="1000" spc="130" i="1">
                <a:solidFill>
                  <a:srgbClr val="0000C8"/>
                </a:solidFill>
                <a:latin typeface="Georgia"/>
                <a:cs typeface="Georgia"/>
              </a:rPr>
              <a:t>λ</a:t>
            </a:r>
            <a:r>
              <a:rPr dirty="0" sz="1000" spc="130">
                <a:solidFill>
                  <a:srgbClr val="0000C8"/>
                </a:solidFill>
                <a:latin typeface="Cambria"/>
                <a:cs typeface="Cambria"/>
              </a:rPr>
              <a:t>x.</a:t>
            </a:r>
            <a:r>
              <a:rPr dirty="0" sz="1000" spc="130" i="1">
                <a:solidFill>
                  <a:srgbClr val="0000C8"/>
                </a:solidFill>
                <a:latin typeface="Georgia"/>
                <a:cs typeface="Georgia"/>
              </a:rPr>
              <a:t>λ</a:t>
            </a:r>
            <a:r>
              <a:rPr dirty="0" sz="1000" spc="130">
                <a:solidFill>
                  <a:srgbClr val="0000C8"/>
                </a:solidFill>
                <a:latin typeface="Cambria"/>
                <a:cs typeface="Cambria"/>
              </a:rPr>
              <a:t>y.x)</a:t>
            </a:r>
            <a:r>
              <a:rPr dirty="0" sz="1000" spc="310">
                <a:solidFill>
                  <a:srgbClr val="0000C8"/>
                </a:solidFill>
                <a:latin typeface="Cambria"/>
                <a:cs typeface="Cambria"/>
              </a:rPr>
              <a:t> </a:t>
            </a:r>
            <a:r>
              <a:rPr dirty="0" sz="1000" spc="55">
                <a:solidFill>
                  <a:srgbClr val="0000C8"/>
                </a:solidFill>
                <a:latin typeface="Cambria"/>
                <a:cs typeface="Cambria"/>
              </a:rPr>
              <a:t>q)</a:t>
            </a:r>
            <a:r>
              <a:rPr dirty="0" sz="1000" spc="120">
                <a:solidFill>
                  <a:srgbClr val="0000C8"/>
                </a:solidFill>
                <a:latin typeface="Cambria"/>
                <a:cs typeface="Cambria"/>
              </a:rPr>
              <a:t> </a:t>
            </a:r>
            <a:r>
              <a:rPr dirty="0" sz="1000" spc="105">
                <a:solidFill>
                  <a:srgbClr val="0000C8"/>
                </a:solidFill>
                <a:latin typeface="Cambria"/>
                <a:cs typeface="Cambria"/>
              </a:rPr>
              <a:t>(</a:t>
            </a:r>
            <a:r>
              <a:rPr dirty="0" sz="1000" spc="105" i="1">
                <a:solidFill>
                  <a:srgbClr val="0000C8"/>
                </a:solidFill>
                <a:latin typeface="Georgia"/>
                <a:cs typeface="Georgia"/>
              </a:rPr>
              <a:t>λ</a:t>
            </a:r>
            <a:r>
              <a:rPr dirty="0" sz="1000" spc="105">
                <a:solidFill>
                  <a:srgbClr val="0000C8"/>
                </a:solidFill>
                <a:latin typeface="Cambria"/>
                <a:cs typeface="Cambria"/>
              </a:rPr>
              <a:t>x</a:t>
            </a:r>
            <a:r>
              <a:rPr dirty="0" baseline="-11904" sz="1050" spc="157">
                <a:solidFill>
                  <a:srgbClr val="0000C8"/>
                </a:solidFill>
                <a:latin typeface="Tahoma"/>
                <a:cs typeface="Tahoma"/>
              </a:rPr>
              <a:t>1</a:t>
            </a:r>
            <a:r>
              <a:rPr dirty="0" sz="1000" spc="105">
                <a:solidFill>
                  <a:srgbClr val="0000C8"/>
                </a:solidFill>
                <a:latin typeface="Cambria"/>
                <a:cs typeface="Cambria"/>
              </a:rPr>
              <a:t>.</a:t>
            </a:r>
            <a:r>
              <a:rPr dirty="0" sz="1000" spc="105" i="1">
                <a:solidFill>
                  <a:srgbClr val="0000C8"/>
                </a:solidFill>
                <a:latin typeface="Georgia"/>
                <a:cs typeface="Georgia"/>
              </a:rPr>
              <a:t>λ</a:t>
            </a:r>
            <a:r>
              <a:rPr dirty="0" sz="1000" spc="105">
                <a:solidFill>
                  <a:srgbClr val="0000C8"/>
                </a:solidFill>
                <a:latin typeface="Cambria"/>
                <a:cs typeface="Cambria"/>
              </a:rPr>
              <a:t>y</a:t>
            </a:r>
            <a:r>
              <a:rPr dirty="0" baseline="-11904" sz="1050" spc="157">
                <a:solidFill>
                  <a:srgbClr val="0000C8"/>
                </a:solidFill>
                <a:latin typeface="Tahoma"/>
                <a:cs typeface="Tahoma"/>
              </a:rPr>
              <a:t>1</a:t>
            </a:r>
            <a:r>
              <a:rPr dirty="0" sz="1000" spc="105">
                <a:solidFill>
                  <a:srgbClr val="0000C8"/>
                </a:solidFill>
                <a:latin typeface="Cambria"/>
                <a:cs typeface="Cambria"/>
              </a:rPr>
              <a:t>.x</a:t>
            </a:r>
            <a:r>
              <a:rPr dirty="0" baseline="-11904" sz="1050" spc="157">
                <a:solidFill>
                  <a:srgbClr val="0000C8"/>
                </a:solidFill>
                <a:latin typeface="Tahoma"/>
                <a:cs typeface="Tahoma"/>
              </a:rPr>
              <a:t>1</a:t>
            </a:r>
            <a:r>
              <a:rPr dirty="0" sz="1000" spc="105">
                <a:solidFill>
                  <a:srgbClr val="0000C8"/>
                </a:solidFill>
                <a:latin typeface="Cambria"/>
                <a:cs typeface="Cambria"/>
              </a:rPr>
              <a:t>)</a:t>
            </a:r>
            <a:r>
              <a:rPr dirty="0" sz="1000" spc="114">
                <a:solidFill>
                  <a:srgbClr val="0000C8"/>
                </a:solidFill>
                <a:latin typeface="Cambria"/>
                <a:cs typeface="Cambria"/>
              </a:rPr>
              <a:t> </a:t>
            </a:r>
            <a:r>
              <a:rPr dirty="0" sz="1000" spc="105">
                <a:solidFill>
                  <a:srgbClr val="0000C8"/>
                </a:solidFill>
                <a:latin typeface="Cambria"/>
                <a:cs typeface="Cambria"/>
              </a:rPr>
              <a:t>(</a:t>
            </a:r>
            <a:r>
              <a:rPr dirty="0" sz="1000" spc="105" i="1">
                <a:solidFill>
                  <a:srgbClr val="0000C8"/>
                </a:solidFill>
                <a:latin typeface="Georgia"/>
                <a:cs typeface="Georgia"/>
              </a:rPr>
              <a:t>λ</a:t>
            </a:r>
            <a:r>
              <a:rPr dirty="0" sz="1000" spc="105">
                <a:solidFill>
                  <a:srgbClr val="0000C8"/>
                </a:solidFill>
                <a:latin typeface="Cambria"/>
                <a:cs typeface="Cambria"/>
              </a:rPr>
              <a:t>x</a:t>
            </a:r>
            <a:r>
              <a:rPr dirty="0" baseline="-11904" sz="1050" spc="157">
                <a:solidFill>
                  <a:srgbClr val="0000C8"/>
                </a:solidFill>
                <a:latin typeface="Tahoma"/>
                <a:cs typeface="Tahoma"/>
              </a:rPr>
              <a:t>2</a:t>
            </a:r>
            <a:r>
              <a:rPr dirty="0" sz="1000" spc="105">
                <a:solidFill>
                  <a:srgbClr val="0000C8"/>
                </a:solidFill>
                <a:latin typeface="Cambria"/>
                <a:cs typeface="Cambria"/>
              </a:rPr>
              <a:t>.</a:t>
            </a:r>
            <a:r>
              <a:rPr dirty="0" sz="1000" spc="105" i="1">
                <a:solidFill>
                  <a:srgbClr val="0000C8"/>
                </a:solidFill>
                <a:latin typeface="Georgia"/>
                <a:cs typeface="Georgia"/>
              </a:rPr>
              <a:t>λ</a:t>
            </a:r>
            <a:r>
              <a:rPr dirty="0" sz="1000" spc="105">
                <a:solidFill>
                  <a:srgbClr val="0000C8"/>
                </a:solidFill>
                <a:latin typeface="Cambria"/>
                <a:cs typeface="Cambria"/>
              </a:rPr>
              <a:t>y</a:t>
            </a:r>
            <a:r>
              <a:rPr dirty="0" baseline="-11904" sz="1050" spc="157">
                <a:solidFill>
                  <a:srgbClr val="0000C8"/>
                </a:solidFill>
                <a:latin typeface="Tahoma"/>
                <a:cs typeface="Tahoma"/>
              </a:rPr>
              <a:t>2</a:t>
            </a:r>
            <a:r>
              <a:rPr dirty="0" sz="1000" spc="105">
                <a:solidFill>
                  <a:srgbClr val="0000C8"/>
                </a:solidFill>
                <a:latin typeface="Cambria"/>
                <a:cs typeface="Cambria"/>
              </a:rPr>
              <a:t>.y</a:t>
            </a:r>
            <a:r>
              <a:rPr dirty="0" baseline="-11904" sz="1050" spc="157">
                <a:solidFill>
                  <a:srgbClr val="0000C8"/>
                </a:solidFill>
                <a:latin typeface="Tahoma"/>
                <a:cs typeface="Tahoma"/>
              </a:rPr>
              <a:t>2</a:t>
            </a:r>
            <a:r>
              <a:rPr dirty="0" sz="1000" spc="105">
                <a:solidFill>
                  <a:srgbClr val="0000C8"/>
                </a:solidFill>
                <a:latin typeface="Cambria"/>
                <a:cs typeface="Cambria"/>
              </a:rPr>
              <a:t>)</a:t>
            </a:r>
            <a:r>
              <a:rPr dirty="0" sz="1000" spc="120">
                <a:solidFill>
                  <a:srgbClr val="0000C8"/>
                </a:solidFill>
                <a:latin typeface="Cambria"/>
                <a:cs typeface="Cambria"/>
              </a:rPr>
              <a:t> </a:t>
            </a:r>
            <a:r>
              <a:rPr dirty="0" sz="1000" spc="20" i="1">
                <a:latin typeface="DejaVu Sans Condensed"/>
                <a:cs typeface="DejaVu Sans Condensed"/>
              </a:rPr>
              <a:t>≡</a:t>
            </a:r>
            <a:endParaRPr sz="1000">
              <a:latin typeface="DejaVu Sans Condensed"/>
              <a:cs typeface="DejaVu Sans Condensed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1978774" y="1705907"/>
            <a:ext cx="3639820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25400">
              <a:lnSpc>
                <a:spcPct val="100000"/>
              </a:lnSpc>
              <a:spcBef>
                <a:spcPts val="95"/>
              </a:spcBef>
            </a:pPr>
            <a:r>
              <a:rPr dirty="0" sz="1000" spc="105">
                <a:solidFill>
                  <a:srgbClr val="0000C8"/>
                </a:solidFill>
                <a:latin typeface="Cambria"/>
                <a:cs typeface="Cambria"/>
              </a:rPr>
              <a:t>(</a:t>
            </a:r>
            <a:r>
              <a:rPr dirty="0" sz="1000" spc="105" i="1">
                <a:solidFill>
                  <a:srgbClr val="0000C8"/>
                </a:solidFill>
                <a:latin typeface="Georgia"/>
                <a:cs typeface="Georgia"/>
              </a:rPr>
              <a:t>λ</a:t>
            </a:r>
            <a:r>
              <a:rPr dirty="0" sz="1000" spc="105">
                <a:solidFill>
                  <a:srgbClr val="0000C8"/>
                </a:solidFill>
                <a:latin typeface="Cambria"/>
                <a:cs typeface="Cambria"/>
              </a:rPr>
              <a:t>x</a:t>
            </a:r>
            <a:r>
              <a:rPr dirty="0" baseline="-11904" sz="1050" spc="157">
                <a:solidFill>
                  <a:srgbClr val="0000C8"/>
                </a:solidFill>
                <a:latin typeface="Tahoma"/>
                <a:cs typeface="Tahoma"/>
              </a:rPr>
              <a:t>1</a:t>
            </a:r>
            <a:r>
              <a:rPr dirty="0" sz="1000" spc="105">
                <a:solidFill>
                  <a:srgbClr val="0000C8"/>
                </a:solidFill>
                <a:latin typeface="Cambria"/>
                <a:cs typeface="Cambria"/>
              </a:rPr>
              <a:t>.</a:t>
            </a:r>
            <a:r>
              <a:rPr dirty="0" sz="1000" spc="105" i="1">
                <a:solidFill>
                  <a:srgbClr val="0000C8"/>
                </a:solidFill>
                <a:latin typeface="Georgia"/>
                <a:cs typeface="Georgia"/>
              </a:rPr>
              <a:t>λ</a:t>
            </a:r>
            <a:r>
              <a:rPr dirty="0" sz="1000" spc="105">
                <a:solidFill>
                  <a:srgbClr val="0000C8"/>
                </a:solidFill>
                <a:latin typeface="Cambria"/>
                <a:cs typeface="Cambria"/>
              </a:rPr>
              <a:t>y</a:t>
            </a:r>
            <a:r>
              <a:rPr dirty="0" baseline="-11904" sz="1050" spc="157">
                <a:solidFill>
                  <a:srgbClr val="0000C8"/>
                </a:solidFill>
                <a:latin typeface="Tahoma"/>
                <a:cs typeface="Tahoma"/>
              </a:rPr>
              <a:t>1</a:t>
            </a:r>
            <a:r>
              <a:rPr dirty="0" sz="1000" spc="105">
                <a:solidFill>
                  <a:srgbClr val="0000C8"/>
                </a:solidFill>
                <a:latin typeface="Cambria"/>
                <a:cs typeface="Cambria"/>
              </a:rPr>
              <a:t>.x</a:t>
            </a:r>
            <a:r>
              <a:rPr dirty="0" baseline="-11904" sz="1050" spc="157">
                <a:solidFill>
                  <a:srgbClr val="0000C8"/>
                </a:solidFill>
                <a:latin typeface="Tahoma"/>
                <a:cs typeface="Tahoma"/>
              </a:rPr>
              <a:t>1</a:t>
            </a:r>
            <a:r>
              <a:rPr dirty="0" sz="1000" spc="105">
                <a:solidFill>
                  <a:srgbClr val="0000C8"/>
                </a:solidFill>
                <a:latin typeface="Cambria"/>
                <a:cs typeface="Cambria"/>
              </a:rPr>
              <a:t>)</a:t>
            </a:r>
            <a:r>
              <a:rPr dirty="0" sz="1000" spc="305">
                <a:solidFill>
                  <a:srgbClr val="0000C8"/>
                </a:solidFill>
                <a:latin typeface="Cambria"/>
                <a:cs typeface="Cambria"/>
              </a:rPr>
              <a:t> </a:t>
            </a:r>
            <a:r>
              <a:rPr dirty="0" sz="1000" spc="130">
                <a:solidFill>
                  <a:srgbClr val="0000C8"/>
                </a:solidFill>
                <a:latin typeface="Cambria"/>
                <a:cs typeface="Cambria"/>
              </a:rPr>
              <a:t>(</a:t>
            </a:r>
            <a:r>
              <a:rPr dirty="0" sz="1000" spc="130" i="1">
                <a:solidFill>
                  <a:srgbClr val="0000C8"/>
                </a:solidFill>
                <a:latin typeface="Georgia"/>
                <a:cs typeface="Georgia"/>
              </a:rPr>
              <a:t>λ</a:t>
            </a:r>
            <a:r>
              <a:rPr dirty="0" sz="1000" spc="130">
                <a:solidFill>
                  <a:srgbClr val="0000C8"/>
                </a:solidFill>
                <a:latin typeface="Cambria"/>
                <a:cs typeface="Cambria"/>
              </a:rPr>
              <a:t>x.</a:t>
            </a:r>
            <a:r>
              <a:rPr dirty="0" sz="1000" spc="130" i="1">
                <a:solidFill>
                  <a:srgbClr val="0000C8"/>
                </a:solidFill>
                <a:latin typeface="Georgia"/>
                <a:cs typeface="Georgia"/>
              </a:rPr>
              <a:t>λ</a:t>
            </a:r>
            <a:r>
              <a:rPr dirty="0" sz="1000" spc="130">
                <a:solidFill>
                  <a:srgbClr val="0000C8"/>
                </a:solidFill>
                <a:latin typeface="Cambria"/>
                <a:cs typeface="Cambria"/>
              </a:rPr>
              <a:t>y.x)</a:t>
            </a:r>
            <a:r>
              <a:rPr dirty="0" sz="1000" spc="310">
                <a:solidFill>
                  <a:srgbClr val="0000C8"/>
                </a:solidFill>
                <a:latin typeface="Cambria"/>
                <a:cs typeface="Cambria"/>
              </a:rPr>
              <a:t> </a:t>
            </a:r>
            <a:r>
              <a:rPr dirty="0" sz="1000" spc="105">
                <a:solidFill>
                  <a:srgbClr val="0000C8"/>
                </a:solidFill>
                <a:latin typeface="Cambria"/>
                <a:cs typeface="Cambria"/>
              </a:rPr>
              <a:t>(</a:t>
            </a:r>
            <a:r>
              <a:rPr dirty="0" sz="1000" spc="105" i="1">
                <a:solidFill>
                  <a:srgbClr val="0000C8"/>
                </a:solidFill>
                <a:latin typeface="Georgia"/>
                <a:cs typeface="Georgia"/>
              </a:rPr>
              <a:t>λ</a:t>
            </a:r>
            <a:r>
              <a:rPr dirty="0" sz="1000" spc="105">
                <a:solidFill>
                  <a:srgbClr val="0000C8"/>
                </a:solidFill>
                <a:latin typeface="Cambria"/>
                <a:cs typeface="Cambria"/>
              </a:rPr>
              <a:t>x</a:t>
            </a:r>
            <a:r>
              <a:rPr dirty="0" baseline="-11904" sz="1050" spc="157">
                <a:solidFill>
                  <a:srgbClr val="0000C8"/>
                </a:solidFill>
                <a:latin typeface="Tahoma"/>
                <a:cs typeface="Tahoma"/>
              </a:rPr>
              <a:t>2</a:t>
            </a:r>
            <a:r>
              <a:rPr dirty="0" sz="1000" spc="105">
                <a:solidFill>
                  <a:srgbClr val="0000C8"/>
                </a:solidFill>
                <a:latin typeface="Cambria"/>
                <a:cs typeface="Cambria"/>
              </a:rPr>
              <a:t>.</a:t>
            </a:r>
            <a:r>
              <a:rPr dirty="0" sz="1000" spc="105" i="1">
                <a:solidFill>
                  <a:srgbClr val="0000C8"/>
                </a:solidFill>
                <a:latin typeface="Georgia"/>
                <a:cs typeface="Georgia"/>
              </a:rPr>
              <a:t>λ</a:t>
            </a:r>
            <a:r>
              <a:rPr dirty="0" sz="1000" spc="105">
                <a:solidFill>
                  <a:srgbClr val="0000C8"/>
                </a:solidFill>
                <a:latin typeface="Cambria"/>
                <a:cs typeface="Cambria"/>
              </a:rPr>
              <a:t>y</a:t>
            </a:r>
            <a:r>
              <a:rPr dirty="0" baseline="-11904" sz="1050" spc="157">
                <a:solidFill>
                  <a:srgbClr val="0000C8"/>
                </a:solidFill>
                <a:latin typeface="Tahoma"/>
                <a:cs typeface="Tahoma"/>
              </a:rPr>
              <a:t>2</a:t>
            </a:r>
            <a:r>
              <a:rPr dirty="0" sz="1000" spc="105">
                <a:solidFill>
                  <a:srgbClr val="0000C8"/>
                </a:solidFill>
                <a:latin typeface="Cambria"/>
                <a:cs typeface="Cambria"/>
              </a:rPr>
              <a:t>.y</a:t>
            </a:r>
            <a:r>
              <a:rPr dirty="0" baseline="-11904" sz="1050" spc="157">
                <a:solidFill>
                  <a:srgbClr val="0000C8"/>
                </a:solidFill>
                <a:latin typeface="Tahoma"/>
                <a:cs typeface="Tahoma"/>
              </a:rPr>
              <a:t>2</a:t>
            </a:r>
            <a:r>
              <a:rPr dirty="0" sz="1000" spc="105">
                <a:solidFill>
                  <a:srgbClr val="0000C8"/>
                </a:solidFill>
                <a:latin typeface="Cambria"/>
                <a:cs typeface="Cambria"/>
              </a:rPr>
              <a:t>) </a:t>
            </a:r>
            <a:r>
              <a:rPr dirty="0" sz="1000" spc="320">
                <a:solidFill>
                  <a:srgbClr val="0000C8"/>
                </a:solidFill>
                <a:latin typeface="Cambria"/>
                <a:cs typeface="Cambria"/>
              </a:rPr>
              <a:t> </a:t>
            </a:r>
            <a:r>
              <a:rPr dirty="0" sz="1000" spc="20" i="1">
                <a:latin typeface="DejaVu Sans Condensed"/>
                <a:cs typeface="DejaVu Sans Condensed"/>
              </a:rPr>
              <a:t>≡</a:t>
            </a:r>
            <a:r>
              <a:rPr dirty="0" sz="1000" spc="50" i="1">
                <a:latin typeface="DejaVu Sans Condensed"/>
                <a:cs typeface="DejaVu Sans Condensed"/>
              </a:rPr>
              <a:t> </a:t>
            </a:r>
            <a:r>
              <a:rPr dirty="0" sz="1000" spc="130">
                <a:solidFill>
                  <a:srgbClr val="0000C8"/>
                </a:solidFill>
                <a:latin typeface="Cambria"/>
                <a:cs typeface="Cambria"/>
              </a:rPr>
              <a:t>(</a:t>
            </a:r>
            <a:r>
              <a:rPr dirty="0" sz="1000" spc="130" i="1">
                <a:solidFill>
                  <a:srgbClr val="0000C8"/>
                </a:solidFill>
                <a:latin typeface="Georgia"/>
                <a:cs typeface="Georgia"/>
              </a:rPr>
              <a:t>λ</a:t>
            </a:r>
            <a:r>
              <a:rPr dirty="0" sz="1000" spc="130">
                <a:solidFill>
                  <a:srgbClr val="0000C8"/>
                </a:solidFill>
                <a:latin typeface="Cambria"/>
                <a:cs typeface="Cambria"/>
              </a:rPr>
              <a:t>x.</a:t>
            </a:r>
            <a:r>
              <a:rPr dirty="0" sz="1000" spc="130" i="1">
                <a:solidFill>
                  <a:srgbClr val="0000C8"/>
                </a:solidFill>
                <a:latin typeface="Georgia"/>
                <a:cs typeface="Georgia"/>
              </a:rPr>
              <a:t>λ</a:t>
            </a:r>
            <a:r>
              <a:rPr dirty="0" sz="1000" spc="130">
                <a:solidFill>
                  <a:srgbClr val="0000C8"/>
                </a:solidFill>
                <a:latin typeface="Cambria"/>
                <a:cs typeface="Cambria"/>
              </a:rPr>
              <a:t>y.x)</a:t>
            </a:r>
            <a:r>
              <a:rPr dirty="0" sz="1000" spc="120">
                <a:solidFill>
                  <a:srgbClr val="0000C8"/>
                </a:solidFill>
                <a:latin typeface="Cambria"/>
                <a:cs typeface="Cambria"/>
              </a:rPr>
              <a:t> </a:t>
            </a:r>
            <a:r>
              <a:rPr dirty="0" sz="1000" spc="20" i="1">
                <a:latin typeface="DejaVu Sans Condensed"/>
                <a:cs typeface="DejaVu Sans Condensed"/>
              </a:rPr>
              <a:t>≡</a:t>
            </a:r>
            <a:r>
              <a:rPr dirty="0" sz="1000" spc="50" i="1">
                <a:latin typeface="DejaVu Sans Condensed"/>
                <a:cs typeface="DejaVu Sans Condensed"/>
              </a:rPr>
              <a:t> </a:t>
            </a:r>
            <a:r>
              <a:rPr dirty="0" sz="1000" spc="-35">
                <a:latin typeface="Tahoma"/>
                <a:cs typeface="Tahoma"/>
              </a:rPr>
              <a:t>True</a:t>
            </a:r>
            <a:endParaRPr sz="1000">
              <a:latin typeface="Tahoma"/>
              <a:cs typeface="Tahoma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694601" y="1857735"/>
            <a:ext cx="4900295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25400">
              <a:lnSpc>
                <a:spcPct val="100000"/>
              </a:lnSpc>
              <a:spcBef>
                <a:spcPts val="95"/>
              </a:spcBef>
            </a:pPr>
            <a:r>
              <a:rPr dirty="0" sz="1000" spc="5">
                <a:latin typeface="Tahoma"/>
                <a:cs typeface="Tahoma"/>
              </a:rPr>
              <a:t>Not</a:t>
            </a:r>
            <a:r>
              <a:rPr dirty="0" sz="1000" spc="15">
                <a:latin typeface="Tahoma"/>
                <a:cs typeface="Tahoma"/>
              </a:rPr>
              <a:t> </a:t>
            </a:r>
            <a:r>
              <a:rPr dirty="0" sz="1000" spc="-35">
                <a:latin typeface="Tahoma"/>
                <a:cs typeface="Tahoma"/>
              </a:rPr>
              <a:t>True</a:t>
            </a:r>
            <a:r>
              <a:rPr dirty="0" sz="1000" spc="20">
                <a:latin typeface="Tahoma"/>
                <a:cs typeface="Tahoma"/>
              </a:rPr>
              <a:t> </a:t>
            </a:r>
            <a:r>
              <a:rPr dirty="0" sz="1000" spc="20" i="1">
                <a:latin typeface="DejaVu Sans Condensed"/>
                <a:cs typeface="DejaVu Sans Condensed"/>
              </a:rPr>
              <a:t>≡</a:t>
            </a:r>
            <a:r>
              <a:rPr dirty="0" sz="1000" spc="45" i="1">
                <a:latin typeface="DejaVu Sans Condensed"/>
                <a:cs typeface="DejaVu Sans Condensed"/>
              </a:rPr>
              <a:t> </a:t>
            </a:r>
            <a:r>
              <a:rPr dirty="0" sz="1000" spc="95">
                <a:solidFill>
                  <a:srgbClr val="0000C8"/>
                </a:solidFill>
                <a:latin typeface="Cambria"/>
                <a:cs typeface="Cambria"/>
              </a:rPr>
              <a:t>(</a:t>
            </a:r>
            <a:r>
              <a:rPr dirty="0" sz="1000" spc="95" i="1">
                <a:solidFill>
                  <a:srgbClr val="0000C8"/>
                </a:solidFill>
                <a:latin typeface="Georgia"/>
                <a:cs typeface="Georgia"/>
              </a:rPr>
              <a:t>λ</a:t>
            </a:r>
            <a:r>
              <a:rPr dirty="0" sz="1000" spc="95">
                <a:solidFill>
                  <a:srgbClr val="0000C8"/>
                </a:solidFill>
                <a:latin typeface="Cambria"/>
                <a:cs typeface="Cambria"/>
              </a:rPr>
              <a:t>p.p</a:t>
            </a:r>
            <a:r>
              <a:rPr dirty="0" sz="1000" spc="305">
                <a:solidFill>
                  <a:srgbClr val="0000C8"/>
                </a:solidFill>
                <a:latin typeface="Cambria"/>
                <a:cs typeface="Cambria"/>
              </a:rPr>
              <a:t> </a:t>
            </a:r>
            <a:r>
              <a:rPr dirty="0" sz="1000" spc="130">
                <a:solidFill>
                  <a:srgbClr val="0000C8"/>
                </a:solidFill>
                <a:latin typeface="Cambria"/>
                <a:cs typeface="Cambria"/>
              </a:rPr>
              <a:t>(</a:t>
            </a:r>
            <a:r>
              <a:rPr dirty="0" sz="1000" spc="130" i="1">
                <a:solidFill>
                  <a:srgbClr val="0000C8"/>
                </a:solidFill>
                <a:latin typeface="Georgia"/>
                <a:cs typeface="Georgia"/>
              </a:rPr>
              <a:t>λ</a:t>
            </a:r>
            <a:r>
              <a:rPr dirty="0" sz="1000" spc="130">
                <a:solidFill>
                  <a:srgbClr val="0000C8"/>
                </a:solidFill>
                <a:latin typeface="Cambria"/>
                <a:cs typeface="Cambria"/>
              </a:rPr>
              <a:t>x.</a:t>
            </a:r>
            <a:r>
              <a:rPr dirty="0" sz="1000" spc="130" i="1">
                <a:solidFill>
                  <a:srgbClr val="0000C8"/>
                </a:solidFill>
                <a:latin typeface="Georgia"/>
                <a:cs typeface="Georgia"/>
              </a:rPr>
              <a:t>λ</a:t>
            </a:r>
            <a:r>
              <a:rPr dirty="0" sz="1000" spc="130">
                <a:solidFill>
                  <a:srgbClr val="0000C8"/>
                </a:solidFill>
                <a:latin typeface="Cambria"/>
                <a:cs typeface="Cambria"/>
              </a:rPr>
              <a:t>y.y)</a:t>
            </a:r>
            <a:r>
              <a:rPr dirty="0" sz="1000" spc="305">
                <a:solidFill>
                  <a:srgbClr val="0000C8"/>
                </a:solidFill>
                <a:latin typeface="Cambria"/>
                <a:cs typeface="Cambria"/>
              </a:rPr>
              <a:t> </a:t>
            </a:r>
            <a:r>
              <a:rPr dirty="0" sz="1000" spc="130">
                <a:solidFill>
                  <a:srgbClr val="0000C8"/>
                </a:solidFill>
                <a:latin typeface="Cambria"/>
                <a:cs typeface="Cambria"/>
              </a:rPr>
              <a:t>(</a:t>
            </a:r>
            <a:r>
              <a:rPr dirty="0" sz="1000" spc="130" i="1">
                <a:solidFill>
                  <a:srgbClr val="0000C8"/>
                </a:solidFill>
                <a:latin typeface="Georgia"/>
                <a:cs typeface="Georgia"/>
              </a:rPr>
              <a:t>λ</a:t>
            </a:r>
            <a:r>
              <a:rPr dirty="0" sz="1000" spc="130">
                <a:solidFill>
                  <a:srgbClr val="0000C8"/>
                </a:solidFill>
                <a:latin typeface="Cambria"/>
                <a:cs typeface="Cambria"/>
              </a:rPr>
              <a:t>x.</a:t>
            </a:r>
            <a:r>
              <a:rPr dirty="0" sz="1000" spc="130" i="1">
                <a:solidFill>
                  <a:srgbClr val="0000C8"/>
                </a:solidFill>
                <a:latin typeface="Georgia"/>
                <a:cs typeface="Georgia"/>
              </a:rPr>
              <a:t>λ</a:t>
            </a:r>
            <a:r>
              <a:rPr dirty="0" sz="1000" spc="130">
                <a:solidFill>
                  <a:srgbClr val="0000C8"/>
                </a:solidFill>
                <a:latin typeface="Cambria"/>
                <a:cs typeface="Cambria"/>
              </a:rPr>
              <a:t>y.x))</a:t>
            </a:r>
            <a:r>
              <a:rPr dirty="0" sz="1000" spc="114">
                <a:solidFill>
                  <a:srgbClr val="0000C8"/>
                </a:solidFill>
                <a:latin typeface="Cambria"/>
                <a:cs typeface="Cambria"/>
              </a:rPr>
              <a:t> </a:t>
            </a:r>
            <a:r>
              <a:rPr dirty="0" sz="1000" spc="105">
                <a:solidFill>
                  <a:srgbClr val="0000C8"/>
                </a:solidFill>
                <a:latin typeface="Cambria"/>
                <a:cs typeface="Cambria"/>
              </a:rPr>
              <a:t>(</a:t>
            </a:r>
            <a:r>
              <a:rPr dirty="0" sz="1000" spc="105" i="1">
                <a:solidFill>
                  <a:srgbClr val="0000C8"/>
                </a:solidFill>
                <a:latin typeface="Georgia"/>
                <a:cs typeface="Georgia"/>
              </a:rPr>
              <a:t>λ</a:t>
            </a:r>
            <a:r>
              <a:rPr dirty="0" sz="1000" spc="105">
                <a:solidFill>
                  <a:srgbClr val="0000C8"/>
                </a:solidFill>
                <a:latin typeface="Cambria"/>
                <a:cs typeface="Cambria"/>
              </a:rPr>
              <a:t>x</a:t>
            </a:r>
            <a:r>
              <a:rPr dirty="0" baseline="-11904" sz="1050" spc="157">
                <a:solidFill>
                  <a:srgbClr val="0000C8"/>
                </a:solidFill>
                <a:latin typeface="Tahoma"/>
                <a:cs typeface="Tahoma"/>
              </a:rPr>
              <a:t>1</a:t>
            </a:r>
            <a:r>
              <a:rPr dirty="0" sz="1000" spc="105">
                <a:solidFill>
                  <a:srgbClr val="0000C8"/>
                </a:solidFill>
                <a:latin typeface="Cambria"/>
                <a:cs typeface="Cambria"/>
              </a:rPr>
              <a:t>.</a:t>
            </a:r>
            <a:r>
              <a:rPr dirty="0" sz="1000" spc="105" i="1">
                <a:solidFill>
                  <a:srgbClr val="0000C8"/>
                </a:solidFill>
                <a:latin typeface="Georgia"/>
                <a:cs typeface="Georgia"/>
              </a:rPr>
              <a:t>λ</a:t>
            </a:r>
            <a:r>
              <a:rPr dirty="0" sz="1000" spc="105">
                <a:solidFill>
                  <a:srgbClr val="0000C8"/>
                </a:solidFill>
                <a:latin typeface="Cambria"/>
                <a:cs typeface="Cambria"/>
              </a:rPr>
              <a:t>y</a:t>
            </a:r>
            <a:r>
              <a:rPr dirty="0" baseline="-11904" sz="1050" spc="157">
                <a:solidFill>
                  <a:srgbClr val="0000C8"/>
                </a:solidFill>
                <a:latin typeface="Tahoma"/>
                <a:cs typeface="Tahoma"/>
              </a:rPr>
              <a:t>1</a:t>
            </a:r>
            <a:r>
              <a:rPr dirty="0" sz="1000" spc="105">
                <a:solidFill>
                  <a:srgbClr val="0000C8"/>
                </a:solidFill>
                <a:latin typeface="Cambria"/>
                <a:cs typeface="Cambria"/>
              </a:rPr>
              <a:t>.x</a:t>
            </a:r>
            <a:r>
              <a:rPr dirty="0" baseline="-11904" sz="1050" spc="157">
                <a:solidFill>
                  <a:srgbClr val="0000C8"/>
                </a:solidFill>
                <a:latin typeface="Tahoma"/>
                <a:cs typeface="Tahoma"/>
              </a:rPr>
              <a:t>1</a:t>
            </a:r>
            <a:r>
              <a:rPr dirty="0" sz="1000" spc="105">
                <a:solidFill>
                  <a:srgbClr val="0000C8"/>
                </a:solidFill>
                <a:latin typeface="Cambria"/>
                <a:cs typeface="Cambria"/>
              </a:rPr>
              <a:t>)</a:t>
            </a:r>
            <a:r>
              <a:rPr dirty="0" sz="1000" spc="110">
                <a:solidFill>
                  <a:srgbClr val="0000C8"/>
                </a:solidFill>
                <a:latin typeface="Cambria"/>
                <a:cs typeface="Cambria"/>
              </a:rPr>
              <a:t> </a:t>
            </a:r>
            <a:r>
              <a:rPr dirty="0" sz="1000" spc="20" i="1">
                <a:latin typeface="DejaVu Sans Condensed"/>
                <a:cs typeface="DejaVu Sans Condensed"/>
              </a:rPr>
              <a:t>≡</a:t>
            </a:r>
            <a:r>
              <a:rPr dirty="0" sz="1000" spc="50" i="1">
                <a:latin typeface="DejaVu Sans Condensed"/>
                <a:cs typeface="DejaVu Sans Condensed"/>
              </a:rPr>
              <a:t> </a:t>
            </a:r>
            <a:r>
              <a:rPr dirty="0" sz="1000" spc="5" i="1">
                <a:latin typeface="Georgia"/>
                <a:cs typeface="Georgia"/>
              </a:rPr>
              <a:t>.</a:t>
            </a:r>
            <a:r>
              <a:rPr dirty="0" sz="1000" spc="-75" i="1">
                <a:latin typeface="Georgia"/>
                <a:cs typeface="Georgia"/>
              </a:rPr>
              <a:t> </a:t>
            </a:r>
            <a:r>
              <a:rPr dirty="0" sz="1000" spc="5" i="1">
                <a:latin typeface="Georgia"/>
                <a:cs typeface="Georgia"/>
              </a:rPr>
              <a:t>.</a:t>
            </a:r>
            <a:r>
              <a:rPr dirty="0" sz="1000" spc="-75" i="1">
                <a:latin typeface="Georgia"/>
                <a:cs typeface="Georgia"/>
              </a:rPr>
              <a:t> </a:t>
            </a:r>
            <a:r>
              <a:rPr dirty="0" sz="1000" spc="5" i="1">
                <a:latin typeface="Georgia"/>
                <a:cs typeface="Georgia"/>
              </a:rPr>
              <a:t>. </a:t>
            </a:r>
            <a:r>
              <a:rPr dirty="0" sz="1000" spc="15" i="1">
                <a:latin typeface="Georgia"/>
                <a:cs typeface="Georgia"/>
              </a:rPr>
              <a:t> </a:t>
            </a:r>
            <a:r>
              <a:rPr dirty="0" sz="1000" spc="20" i="1">
                <a:latin typeface="DejaVu Sans Condensed"/>
                <a:cs typeface="DejaVu Sans Condensed"/>
              </a:rPr>
              <a:t>≡</a:t>
            </a:r>
            <a:r>
              <a:rPr dirty="0" sz="1000" spc="50" i="1">
                <a:latin typeface="DejaVu Sans Condensed"/>
                <a:cs typeface="DejaVu Sans Condensed"/>
              </a:rPr>
              <a:t> </a:t>
            </a:r>
            <a:r>
              <a:rPr dirty="0" sz="1000" spc="130">
                <a:solidFill>
                  <a:srgbClr val="0000C8"/>
                </a:solidFill>
                <a:latin typeface="Cambria"/>
                <a:cs typeface="Cambria"/>
              </a:rPr>
              <a:t>(</a:t>
            </a:r>
            <a:r>
              <a:rPr dirty="0" sz="1000" spc="130" i="1">
                <a:solidFill>
                  <a:srgbClr val="0000C8"/>
                </a:solidFill>
                <a:latin typeface="Georgia"/>
                <a:cs typeface="Georgia"/>
              </a:rPr>
              <a:t>λ</a:t>
            </a:r>
            <a:r>
              <a:rPr dirty="0" sz="1000" spc="130">
                <a:solidFill>
                  <a:srgbClr val="0000C8"/>
                </a:solidFill>
                <a:latin typeface="Cambria"/>
                <a:cs typeface="Cambria"/>
              </a:rPr>
              <a:t>x.</a:t>
            </a:r>
            <a:r>
              <a:rPr dirty="0" sz="1000" spc="130" i="1">
                <a:solidFill>
                  <a:srgbClr val="0000C8"/>
                </a:solidFill>
                <a:latin typeface="Georgia"/>
                <a:cs typeface="Georgia"/>
              </a:rPr>
              <a:t>λ</a:t>
            </a:r>
            <a:r>
              <a:rPr dirty="0" sz="1000" spc="130">
                <a:solidFill>
                  <a:srgbClr val="0000C8"/>
                </a:solidFill>
                <a:latin typeface="Cambria"/>
                <a:cs typeface="Cambria"/>
              </a:rPr>
              <a:t>y.y)</a:t>
            </a:r>
            <a:r>
              <a:rPr dirty="0" sz="1000" spc="110">
                <a:solidFill>
                  <a:srgbClr val="0000C8"/>
                </a:solidFill>
                <a:latin typeface="Cambria"/>
                <a:cs typeface="Cambria"/>
              </a:rPr>
              <a:t> </a:t>
            </a:r>
            <a:r>
              <a:rPr dirty="0" sz="1000" spc="20" i="1">
                <a:latin typeface="DejaVu Sans Condensed"/>
                <a:cs typeface="DejaVu Sans Condensed"/>
              </a:rPr>
              <a:t>≡</a:t>
            </a:r>
            <a:r>
              <a:rPr dirty="0" sz="1000" spc="50" i="1">
                <a:latin typeface="DejaVu Sans Condensed"/>
                <a:cs typeface="DejaVu Sans Condensed"/>
              </a:rPr>
              <a:t> </a:t>
            </a:r>
            <a:r>
              <a:rPr dirty="0" sz="1000" spc="-35">
                <a:latin typeface="Tahoma"/>
                <a:cs typeface="Tahoma"/>
              </a:rPr>
              <a:t>False</a:t>
            </a:r>
            <a:endParaRPr sz="1000">
              <a:latin typeface="Tahoma"/>
              <a:cs typeface="Tahoma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833831" y="2207328"/>
            <a:ext cx="2252345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39065" indent="-127000">
              <a:lnSpc>
                <a:spcPct val="100000"/>
              </a:lnSpc>
              <a:spcBef>
                <a:spcPts val="95"/>
              </a:spcBef>
              <a:buClr>
                <a:srgbClr val="FF0000"/>
              </a:buClr>
              <a:buFont typeface="DejaVu Sans Condensed"/>
              <a:buChar char="•"/>
              <a:tabLst>
                <a:tab pos="139700" algn="l"/>
              </a:tabLst>
            </a:pPr>
            <a:r>
              <a:rPr dirty="0" sz="1000" spc="-75">
                <a:latin typeface="Tahoma"/>
                <a:cs typeface="Tahoma"/>
              </a:rPr>
              <a:t>Implementaci´on</a:t>
            </a:r>
            <a:r>
              <a:rPr dirty="0" sz="1000" spc="5">
                <a:latin typeface="Tahoma"/>
                <a:cs typeface="Tahoma"/>
              </a:rPr>
              <a:t> </a:t>
            </a:r>
            <a:r>
              <a:rPr dirty="0" sz="1000" spc="-50">
                <a:latin typeface="Tahoma"/>
                <a:cs typeface="Tahoma"/>
              </a:rPr>
              <a:t>usando</a:t>
            </a:r>
            <a:r>
              <a:rPr dirty="0" sz="1000" spc="15">
                <a:latin typeface="Tahoma"/>
                <a:cs typeface="Tahoma"/>
              </a:rPr>
              <a:t> </a:t>
            </a:r>
            <a:r>
              <a:rPr dirty="0" sz="1000" spc="-30">
                <a:latin typeface="Tahoma"/>
                <a:cs typeface="Tahoma"/>
              </a:rPr>
              <a:t>Haskell</a:t>
            </a:r>
            <a:r>
              <a:rPr dirty="0" sz="1000" spc="10">
                <a:latin typeface="Tahoma"/>
                <a:cs typeface="Tahoma"/>
              </a:rPr>
              <a:t> </a:t>
            </a:r>
            <a:r>
              <a:rPr dirty="0" sz="1000" spc="-25">
                <a:latin typeface="Tahoma"/>
                <a:cs typeface="Tahoma"/>
              </a:rPr>
              <a:t>(cont.):</a:t>
            </a:r>
            <a:endParaRPr sz="1000">
              <a:latin typeface="Tahoma"/>
              <a:cs typeface="Tahoma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980211" y="2352838"/>
            <a:ext cx="2421890" cy="62801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ts val="955"/>
              </a:lnSpc>
              <a:spcBef>
                <a:spcPts val="95"/>
              </a:spcBef>
              <a:tabLst>
                <a:tab pos="174625" algn="l"/>
              </a:tabLst>
            </a:pPr>
            <a:r>
              <a:rPr dirty="0" sz="500" spc="-10">
                <a:solidFill>
                  <a:srgbClr val="0000C8"/>
                </a:solidFill>
                <a:latin typeface="Tahoma"/>
                <a:cs typeface="Tahoma"/>
              </a:rPr>
              <a:t>5	</a:t>
            </a:r>
            <a:r>
              <a:rPr dirty="0" sz="800" spc="-10">
                <a:solidFill>
                  <a:srgbClr val="0000C8"/>
                </a:solidFill>
                <a:latin typeface="Cambria"/>
                <a:cs typeface="Cambria"/>
              </a:rPr>
              <a:t>my_and</a:t>
            </a:r>
            <a:r>
              <a:rPr dirty="0" sz="800" spc="275">
                <a:solidFill>
                  <a:srgbClr val="0000C8"/>
                </a:solidFill>
                <a:latin typeface="Cambria"/>
                <a:cs typeface="Cambria"/>
              </a:rPr>
              <a:t> </a:t>
            </a:r>
            <a:r>
              <a:rPr dirty="0" sz="800" spc="-20">
                <a:solidFill>
                  <a:srgbClr val="0000C8"/>
                </a:solidFill>
                <a:latin typeface="Cambria"/>
                <a:cs typeface="Cambria"/>
              </a:rPr>
              <a:t>=</a:t>
            </a:r>
            <a:r>
              <a:rPr dirty="0" sz="800" spc="270">
                <a:solidFill>
                  <a:srgbClr val="0000C8"/>
                </a:solidFill>
                <a:latin typeface="Cambria"/>
                <a:cs typeface="Cambria"/>
              </a:rPr>
              <a:t> </a:t>
            </a:r>
            <a:r>
              <a:rPr dirty="0" sz="800" spc="40">
                <a:solidFill>
                  <a:srgbClr val="0000C8"/>
                </a:solidFill>
                <a:latin typeface="Cambria"/>
                <a:cs typeface="Cambria"/>
              </a:rPr>
              <a:t>\x </a:t>
            </a:r>
            <a:r>
              <a:rPr dirty="0" sz="800" spc="65">
                <a:solidFill>
                  <a:srgbClr val="0000C8"/>
                </a:solidFill>
                <a:latin typeface="Cambria"/>
                <a:cs typeface="Cambria"/>
              </a:rPr>
              <a:t> </a:t>
            </a:r>
            <a:r>
              <a:rPr dirty="0" sz="800" spc="70">
                <a:solidFill>
                  <a:srgbClr val="0000C8"/>
                </a:solidFill>
                <a:latin typeface="Cambria"/>
                <a:cs typeface="Cambria"/>
              </a:rPr>
              <a:t>-&gt;</a:t>
            </a:r>
            <a:r>
              <a:rPr dirty="0" sz="800" spc="270">
                <a:solidFill>
                  <a:srgbClr val="0000C8"/>
                </a:solidFill>
                <a:latin typeface="Cambria"/>
                <a:cs typeface="Cambria"/>
              </a:rPr>
              <a:t> </a:t>
            </a:r>
            <a:r>
              <a:rPr dirty="0" sz="800" spc="30">
                <a:solidFill>
                  <a:srgbClr val="0000C8"/>
                </a:solidFill>
                <a:latin typeface="Cambria"/>
                <a:cs typeface="Cambria"/>
              </a:rPr>
              <a:t>\y </a:t>
            </a:r>
            <a:r>
              <a:rPr dirty="0" sz="800" spc="70">
                <a:solidFill>
                  <a:srgbClr val="0000C8"/>
                </a:solidFill>
                <a:latin typeface="Cambria"/>
                <a:cs typeface="Cambria"/>
              </a:rPr>
              <a:t> -&gt;</a:t>
            </a:r>
            <a:r>
              <a:rPr dirty="0" sz="800" spc="275">
                <a:solidFill>
                  <a:srgbClr val="0000C8"/>
                </a:solidFill>
                <a:latin typeface="Cambria"/>
                <a:cs typeface="Cambria"/>
              </a:rPr>
              <a:t> </a:t>
            </a:r>
            <a:r>
              <a:rPr dirty="0" sz="800" spc="35">
                <a:solidFill>
                  <a:srgbClr val="0000C8"/>
                </a:solidFill>
                <a:latin typeface="Cambria"/>
                <a:cs typeface="Cambria"/>
              </a:rPr>
              <a:t>x </a:t>
            </a:r>
            <a:r>
              <a:rPr dirty="0" sz="800" spc="60">
                <a:solidFill>
                  <a:srgbClr val="0000C8"/>
                </a:solidFill>
                <a:latin typeface="Cambria"/>
                <a:cs typeface="Cambria"/>
              </a:rPr>
              <a:t> </a:t>
            </a:r>
            <a:r>
              <a:rPr dirty="0" sz="800" spc="20">
                <a:solidFill>
                  <a:srgbClr val="0000C8"/>
                </a:solidFill>
                <a:latin typeface="Cambria"/>
                <a:cs typeface="Cambria"/>
              </a:rPr>
              <a:t>y </a:t>
            </a:r>
            <a:r>
              <a:rPr dirty="0" sz="800" spc="80">
                <a:solidFill>
                  <a:srgbClr val="0000C8"/>
                </a:solidFill>
                <a:latin typeface="Cambria"/>
                <a:cs typeface="Cambria"/>
              </a:rPr>
              <a:t> </a:t>
            </a:r>
            <a:r>
              <a:rPr dirty="0" sz="800" spc="110">
                <a:solidFill>
                  <a:srgbClr val="0000C8"/>
                </a:solidFill>
                <a:latin typeface="Cambria"/>
                <a:cs typeface="Cambria"/>
              </a:rPr>
              <a:t>false</a:t>
            </a:r>
            <a:endParaRPr sz="800">
              <a:latin typeface="Cambria"/>
              <a:cs typeface="Cambria"/>
            </a:endParaRPr>
          </a:p>
          <a:p>
            <a:pPr marL="12700">
              <a:lnSpc>
                <a:spcPts val="944"/>
              </a:lnSpc>
              <a:tabLst>
                <a:tab pos="173990" algn="l"/>
              </a:tabLst>
            </a:pPr>
            <a:r>
              <a:rPr dirty="0" sz="500" spc="-10">
                <a:solidFill>
                  <a:srgbClr val="0000C8"/>
                </a:solidFill>
                <a:latin typeface="Tahoma"/>
                <a:cs typeface="Tahoma"/>
              </a:rPr>
              <a:t>6	</a:t>
            </a:r>
            <a:r>
              <a:rPr dirty="0" sz="800" spc="5">
                <a:solidFill>
                  <a:srgbClr val="0000C8"/>
                </a:solidFill>
                <a:latin typeface="Cambria"/>
                <a:cs typeface="Cambria"/>
              </a:rPr>
              <a:t>my_or </a:t>
            </a:r>
            <a:r>
              <a:rPr dirty="0" sz="800" spc="90">
                <a:solidFill>
                  <a:srgbClr val="0000C8"/>
                </a:solidFill>
                <a:latin typeface="Cambria"/>
                <a:cs typeface="Cambria"/>
              </a:rPr>
              <a:t> </a:t>
            </a:r>
            <a:r>
              <a:rPr dirty="0" sz="800" spc="-20">
                <a:solidFill>
                  <a:srgbClr val="0000C8"/>
                </a:solidFill>
                <a:latin typeface="Cambria"/>
                <a:cs typeface="Cambria"/>
              </a:rPr>
              <a:t>=</a:t>
            </a:r>
            <a:r>
              <a:rPr dirty="0" sz="800" spc="275">
                <a:solidFill>
                  <a:srgbClr val="0000C8"/>
                </a:solidFill>
                <a:latin typeface="Cambria"/>
                <a:cs typeface="Cambria"/>
              </a:rPr>
              <a:t> </a:t>
            </a:r>
            <a:r>
              <a:rPr dirty="0" sz="800" spc="40">
                <a:solidFill>
                  <a:srgbClr val="0000C8"/>
                </a:solidFill>
                <a:latin typeface="Cambria"/>
                <a:cs typeface="Cambria"/>
              </a:rPr>
              <a:t>\x </a:t>
            </a:r>
            <a:r>
              <a:rPr dirty="0" sz="800" spc="60">
                <a:solidFill>
                  <a:srgbClr val="0000C8"/>
                </a:solidFill>
                <a:latin typeface="Cambria"/>
                <a:cs typeface="Cambria"/>
              </a:rPr>
              <a:t> </a:t>
            </a:r>
            <a:r>
              <a:rPr dirty="0" sz="800" spc="70">
                <a:solidFill>
                  <a:srgbClr val="0000C8"/>
                </a:solidFill>
                <a:latin typeface="Cambria"/>
                <a:cs typeface="Cambria"/>
              </a:rPr>
              <a:t>-&gt;</a:t>
            </a:r>
            <a:r>
              <a:rPr dirty="0" sz="800" spc="270">
                <a:solidFill>
                  <a:srgbClr val="0000C8"/>
                </a:solidFill>
                <a:latin typeface="Cambria"/>
                <a:cs typeface="Cambria"/>
              </a:rPr>
              <a:t> </a:t>
            </a:r>
            <a:r>
              <a:rPr dirty="0" sz="800" spc="30">
                <a:solidFill>
                  <a:srgbClr val="0000C8"/>
                </a:solidFill>
                <a:latin typeface="Cambria"/>
                <a:cs typeface="Cambria"/>
              </a:rPr>
              <a:t>\y </a:t>
            </a:r>
            <a:r>
              <a:rPr dirty="0" sz="800" spc="70">
                <a:solidFill>
                  <a:srgbClr val="0000C8"/>
                </a:solidFill>
                <a:latin typeface="Cambria"/>
                <a:cs typeface="Cambria"/>
              </a:rPr>
              <a:t> -&gt;</a:t>
            </a:r>
            <a:r>
              <a:rPr dirty="0" sz="800" spc="270">
                <a:solidFill>
                  <a:srgbClr val="0000C8"/>
                </a:solidFill>
                <a:latin typeface="Cambria"/>
                <a:cs typeface="Cambria"/>
              </a:rPr>
              <a:t> </a:t>
            </a:r>
            <a:r>
              <a:rPr dirty="0" sz="800" spc="35">
                <a:solidFill>
                  <a:srgbClr val="0000C8"/>
                </a:solidFill>
                <a:latin typeface="Cambria"/>
                <a:cs typeface="Cambria"/>
              </a:rPr>
              <a:t>x </a:t>
            </a:r>
            <a:r>
              <a:rPr dirty="0" sz="800" spc="65">
                <a:solidFill>
                  <a:srgbClr val="0000C8"/>
                </a:solidFill>
                <a:latin typeface="Cambria"/>
                <a:cs typeface="Cambria"/>
              </a:rPr>
              <a:t> </a:t>
            </a:r>
            <a:r>
              <a:rPr dirty="0" sz="800" spc="70">
                <a:solidFill>
                  <a:srgbClr val="0000C8"/>
                </a:solidFill>
                <a:latin typeface="Cambria"/>
                <a:cs typeface="Cambria"/>
              </a:rPr>
              <a:t>true</a:t>
            </a:r>
            <a:r>
              <a:rPr dirty="0" sz="800" spc="275">
                <a:solidFill>
                  <a:srgbClr val="0000C8"/>
                </a:solidFill>
                <a:latin typeface="Cambria"/>
                <a:cs typeface="Cambria"/>
              </a:rPr>
              <a:t> </a:t>
            </a:r>
            <a:r>
              <a:rPr dirty="0" sz="800" spc="20">
                <a:solidFill>
                  <a:srgbClr val="0000C8"/>
                </a:solidFill>
                <a:latin typeface="Cambria"/>
                <a:cs typeface="Cambria"/>
              </a:rPr>
              <a:t>y</a:t>
            </a:r>
            <a:endParaRPr sz="800">
              <a:latin typeface="Cambria"/>
              <a:cs typeface="Cambria"/>
            </a:endParaRPr>
          </a:p>
          <a:p>
            <a:pPr marL="12700">
              <a:lnSpc>
                <a:spcPts val="955"/>
              </a:lnSpc>
              <a:tabLst>
                <a:tab pos="174625" algn="l"/>
              </a:tabLst>
            </a:pPr>
            <a:r>
              <a:rPr dirty="0" sz="500" spc="-10">
                <a:solidFill>
                  <a:srgbClr val="0000C8"/>
                </a:solidFill>
                <a:latin typeface="Tahoma"/>
                <a:cs typeface="Tahoma"/>
              </a:rPr>
              <a:t>7	</a:t>
            </a:r>
            <a:r>
              <a:rPr dirty="0" sz="800" spc="10">
                <a:solidFill>
                  <a:srgbClr val="0000C8"/>
                </a:solidFill>
                <a:latin typeface="Cambria"/>
                <a:cs typeface="Cambria"/>
              </a:rPr>
              <a:t>my_not </a:t>
            </a:r>
            <a:r>
              <a:rPr dirty="0" sz="800" spc="90">
                <a:solidFill>
                  <a:srgbClr val="0000C8"/>
                </a:solidFill>
                <a:latin typeface="Cambria"/>
                <a:cs typeface="Cambria"/>
              </a:rPr>
              <a:t> </a:t>
            </a:r>
            <a:r>
              <a:rPr dirty="0" sz="800" spc="-20">
                <a:solidFill>
                  <a:srgbClr val="0000C8"/>
                </a:solidFill>
                <a:latin typeface="Cambria"/>
                <a:cs typeface="Cambria"/>
              </a:rPr>
              <a:t>=</a:t>
            </a:r>
            <a:r>
              <a:rPr dirty="0" sz="800" spc="270">
                <a:solidFill>
                  <a:srgbClr val="0000C8"/>
                </a:solidFill>
                <a:latin typeface="Cambria"/>
                <a:cs typeface="Cambria"/>
              </a:rPr>
              <a:t> </a:t>
            </a:r>
            <a:r>
              <a:rPr dirty="0" sz="800" spc="40">
                <a:solidFill>
                  <a:srgbClr val="0000C8"/>
                </a:solidFill>
                <a:latin typeface="Cambria"/>
                <a:cs typeface="Cambria"/>
              </a:rPr>
              <a:t>\x </a:t>
            </a:r>
            <a:r>
              <a:rPr dirty="0" sz="800" spc="65">
                <a:solidFill>
                  <a:srgbClr val="0000C8"/>
                </a:solidFill>
                <a:latin typeface="Cambria"/>
                <a:cs typeface="Cambria"/>
              </a:rPr>
              <a:t> </a:t>
            </a:r>
            <a:r>
              <a:rPr dirty="0" sz="800" spc="70">
                <a:solidFill>
                  <a:srgbClr val="0000C8"/>
                </a:solidFill>
                <a:latin typeface="Cambria"/>
                <a:cs typeface="Cambria"/>
              </a:rPr>
              <a:t>-&gt;</a:t>
            </a:r>
            <a:r>
              <a:rPr dirty="0" sz="800" spc="270">
                <a:solidFill>
                  <a:srgbClr val="0000C8"/>
                </a:solidFill>
                <a:latin typeface="Cambria"/>
                <a:cs typeface="Cambria"/>
              </a:rPr>
              <a:t> </a:t>
            </a:r>
            <a:r>
              <a:rPr dirty="0" sz="800" spc="35">
                <a:solidFill>
                  <a:srgbClr val="0000C8"/>
                </a:solidFill>
                <a:latin typeface="Cambria"/>
                <a:cs typeface="Cambria"/>
              </a:rPr>
              <a:t>x </a:t>
            </a:r>
            <a:r>
              <a:rPr dirty="0" sz="800" spc="70">
                <a:solidFill>
                  <a:srgbClr val="0000C8"/>
                </a:solidFill>
                <a:latin typeface="Cambria"/>
                <a:cs typeface="Cambria"/>
              </a:rPr>
              <a:t> </a:t>
            </a:r>
            <a:r>
              <a:rPr dirty="0" sz="800" spc="110">
                <a:solidFill>
                  <a:srgbClr val="0000C8"/>
                </a:solidFill>
                <a:latin typeface="Cambria"/>
                <a:cs typeface="Cambria"/>
              </a:rPr>
              <a:t>false</a:t>
            </a:r>
            <a:r>
              <a:rPr dirty="0" sz="800" spc="280">
                <a:solidFill>
                  <a:srgbClr val="0000C8"/>
                </a:solidFill>
                <a:latin typeface="Cambria"/>
                <a:cs typeface="Cambria"/>
              </a:rPr>
              <a:t> </a:t>
            </a:r>
            <a:r>
              <a:rPr dirty="0" sz="800" spc="70">
                <a:solidFill>
                  <a:srgbClr val="0000C8"/>
                </a:solidFill>
                <a:latin typeface="Cambria"/>
                <a:cs typeface="Cambria"/>
              </a:rPr>
              <a:t>true</a:t>
            </a:r>
            <a:endParaRPr sz="800">
              <a:latin typeface="Cambria"/>
              <a:cs typeface="Cambria"/>
            </a:endParaRPr>
          </a:p>
          <a:p>
            <a:pPr marL="12700">
              <a:lnSpc>
                <a:spcPct val="100000"/>
              </a:lnSpc>
              <a:spcBef>
                <a:spcPts val="285"/>
              </a:spcBef>
            </a:pPr>
            <a:r>
              <a:rPr dirty="0" sz="500" spc="-10">
                <a:solidFill>
                  <a:srgbClr val="0000C8"/>
                </a:solidFill>
                <a:latin typeface="Tahoma"/>
                <a:cs typeface="Tahoma"/>
              </a:rPr>
              <a:t>8</a:t>
            </a:r>
            <a:endParaRPr sz="500">
              <a:latin typeface="Tahoma"/>
              <a:cs typeface="Tahoma"/>
            </a:endParaRPr>
          </a:p>
          <a:p>
            <a:pPr marL="12700">
              <a:lnSpc>
                <a:spcPct val="100000"/>
              </a:lnSpc>
              <a:spcBef>
                <a:spcPts val="50"/>
              </a:spcBef>
              <a:tabLst>
                <a:tab pos="173355" algn="l"/>
              </a:tabLst>
            </a:pPr>
            <a:r>
              <a:rPr dirty="0" sz="500" spc="-10">
                <a:solidFill>
                  <a:srgbClr val="0000C8"/>
                </a:solidFill>
                <a:latin typeface="Tahoma"/>
                <a:cs typeface="Tahoma"/>
              </a:rPr>
              <a:t>9	</a:t>
            </a:r>
            <a:r>
              <a:rPr dirty="0" sz="800">
                <a:solidFill>
                  <a:srgbClr val="0000C8"/>
                </a:solidFill>
                <a:latin typeface="Cambria"/>
                <a:cs typeface="Cambria"/>
              </a:rPr>
              <a:t>k</a:t>
            </a:r>
            <a:r>
              <a:rPr dirty="0" sz="800" spc="275">
                <a:solidFill>
                  <a:srgbClr val="0000C8"/>
                </a:solidFill>
                <a:latin typeface="Cambria"/>
                <a:cs typeface="Cambria"/>
              </a:rPr>
              <a:t> </a:t>
            </a:r>
            <a:r>
              <a:rPr dirty="0" sz="800" spc="-20">
                <a:solidFill>
                  <a:srgbClr val="0000C8"/>
                </a:solidFill>
                <a:latin typeface="Cambria"/>
                <a:cs typeface="Cambria"/>
              </a:rPr>
              <a:t>=</a:t>
            </a:r>
            <a:r>
              <a:rPr dirty="0" sz="800" spc="285">
                <a:solidFill>
                  <a:srgbClr val="0000C8"/>
                </a:solidFill>
                <a:latin typeface="Cambria"/>
                <a:cs typeface="Cambria"/>
              </a:rPr>
              <a:t> </a:t>
            </a:r>
            <a:r>
              <a:rPr dirty="0" sz="800" spc="105">
                <a:solidFill>
                  <a:srgbClr val="0000C8"/>
                </a:solidFill>
                <a:latin typeface="Cambria"/>
                <a:cs typeface="Cambria"/>
              </a:rPr>
              <a:t>if_then_else</a:t>
            </a:r>
            <a:r>
              <a:rPr dirty="0" sz="800" spc="285">
                <a:solidFill>
                  <a:srgbClr val="0000C8"/>
                </a:solidFill>
                <a:latin typeface="Cambria"/>
                <a:cs typeface="Cambria"/>
              </a:rPr>
              <a:t> </a:t>
            </a:r>
            <a:r>
              <a:rPr dirty="0" sz="800" spc="10">
                <a:solidFill>
                  <a:srgbClr val="6800C8"/>
                </a:solidFill>
                <a:latin typeface="Cambria"/>
                <a:cs typeface="Cambria"/>
              </a:rPr>
              <a:t>(my_and </a:t>
            </a:r>
            <a:r>
              <a:rPr dirty="0" sz="800" spc="105">
                <a:solidFill>
                  <a:srgbClr val="6800C8"/>
                </a:solidFill>
                <a:latin typeface="Cambria"/>
                <a:cs typeface="Cambria"/>
              </a:rPr>
              <a:t> </a:t>
            </a:r>
            <a:r>
              <a:rPr dirty="0" sz="800" spc="70">
                <a:solidFill>
                  <a:srgbClr val="6800C8"/>
                </a:solidFill>
                <a:latin typeface="Cambria"/>
                <a:cs typeface="Cambria"/>
              </a:rPr>
              <a:t>true</a:t>
            </a:r>
            <a:r>
              <a:rPr dirty="0" sz="800" spc="285">
                <a:solidFill>
                  <a:srgbClr val="6800C8"/>
                </a:solidFill>
                <a:latin typeface="Cambria"/>
                <a:cs typeface="Cambria"/>
              </a:rPr>
              <a:t> </a:t>
            </a:r>
            <a:r>
              <a:rPr dirty="0" sz="800" spc="114">
                <a:solidFill>
                  <a:srgbClr val="6800C8"/>
                </a:solidFill>
                <a:latin typeface="Cambria"/>
                <a:cs typeface="Cambria"/>
              </a:rPr>
              <a:t>false)</a:t>
            </a:r>
            <a:r>
              <a:rPr dirty="0" sz="800" spc="275">
                <a:solidFill>
                  <a:srgbClr val="6800C8"/>
                </a:solidFill>
                <a:latin typeface="Cambria"/>
                <a:cs typeface="Cambria"/>
              </a:rPr>
              <a:t> </a:t>
            </a:r>
            <a:r>
              <a:rPr dirty="0" sz="800" spc="-20">
                <a:solidFill>
                  <a:srgbClr val="0000C8"/>
                </a:solidFill>
                <a:latin typeface="Cambria"/>
                <a:cs typeface="Cambria"/>
              </a:rPr>
              <a:t>3</a:t>
            </a:r>
            <a:r>
              <a:rPr dirty="0" sz="800" spc="275">
                <a:solidFill>
                  <a:srgbClr val="0000C8"/>
                </a:solidFill>
                <a:latin typeface="Cambria"/>
                <a:cs typeface="Cambria"/>
              </a:rPr>
              <a:t> </a:t>
            </a:r>
            <a:r>
              <a:rPr dirty="0" sz="800" spc="-20">
                <a:solidFill>
                  <a:srgbClr val="0000C8"/>
                </a:solidFill>
                <a:latin typeface="Cambria"/>
                <a:cs typeface="Cambria"/>
              </a:rPr>
              <a:t>2</a:t>
            </a:r>
            <a:endParaRPr sz="800">
              <a:latin typeface="Cambria"/>
              <a:cs typeface="Cambria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4106156" y="2833635"/>
            <a:ext cx="1029335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800" spc="160">
                <a:solidFill>
                  <a:srgbClr val="A9522C"/>
                </a:solidFill>
                <a:latin typeface="Cambria"/>
                <a:cs typeface="Cambria"/>
              </a:rPr>
              <a:t>--</a:t>
            </a:r>
            <a:r>
              <a:rPr dirty="0" sz="800" spc="260">
                <a:solidFill>
                  <a:srgbClr val="A9522C"/>
                </a:solidFill>
                <a:latin typeface="Cambria"/>
                <a:cs typeface="Cambria"/>
              </a:rPr>
              <a:t> </a:t>
            </a:r>
            <a:r>
              <a:rPr dirty="0" sz="800" spc="15">
                <a:solidFill>
                  <a:srgbClr val="A9522C"/>
                </a:solidFill>
                <a:latin typeface="Cambria"/>
                <a:cs typeface="Cambria"/>
              </a:rPr>
              <a:t>¿cua´nto </a:t>
            </a:r>
            <a:r>
              <a:rPr dirty="0" sz="800" spc="80">
                <a:solidFill>
                  <a:srgbClr val="A9522C"/>
                </a:solidFill>
                <a:latin typeface="Cambria"/>
                <a:cs typeface="Cambria"/>
              </a:rPr>
              <a:t> vale</a:t>
            </a:r>
            <a:r>
              <a:rPr dirty="0" sz="800" spc="265">
                <a:solidFill>
                  <a:srgbClr val="A9522C"/>
                </a:solidFill>
                <a:latin typeface="Cambria"/>
                <a:cs typeface="Cambria"/>
              </a:rPr>
              <a:t> </a:t>
            </a:r>
            <a:r>
              <a:rPr dirty="0" sz="800" spc="50">
                <a:solidFill>
                  <a:srgbClr val="A9522C"/>
                </a:solidFill>
                <a:latin typeface="Cambria"/>
                <a:cs typeface="Cambria"/>
              </a:rPr>
              <a:t>k?</a:t>
            </a:r>
            <a:endParaRPr sz="800">
              <a:latin typeface="Cambria"/>
              <a:cs typeface="Cambria"/>
            </a:endParaRPr>
          </a:p>
        </p:txBody>
      </p:sp>
    </p:spTree>
  </p:cSld>
  <p:clrMapOvr>
    <a:masterClrMapping/>
  </p:clrMapOvr>
  <p:transition spd="fast">
    <p:cut thruBlk="0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5260" y="864041"/>
            <a:ext cx="464820" cy="76581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5080">
              <a:lnSpc>
                <a:spcPct val="147600"/>
              </a:lnSpc>
              <a:spcBef>
                <a:spcPts val="100"/>
              </a:spcBef>
            </a:pPr>
            <a:r>
              <a:rPr dirty="0" sz="700" spc="5">
                <a:solidFill>
                  <a:srgbClr val="FF0000"/>
                </a:solidFill>
                <a:latin typeface="Tahoma"/>
                <a:cs typeface="Tahoma"/>
                <a:hlinkClick r:id="rId2" action="ppaction://hlinksldjump"/>
              </a:rPr>
              <a:t>Decl</a:t>
            </a:r>
            <a:r>
              <a:rPr dirty="0" sz="700" spc="-20">
                <a:solidFill>
                  <a:srgbClr val="FF0000"/>
                </a:solidFill>
                <a:latin typeface="Tahoma"/>
                <a:cs typeface="Tahoma"/>
                <a:hlinkClick r:id="rId2" action="ppaction://hlinksldjump"/>
              </a:rPr>
              <a:t>a</a:t>
            </a:r>
            <a:r>
              <a:rPr dirty="0" sz="700">
                <a:solidFill>
                  <a:srgbClr val="FF0000"/>
                </a:solidFill>
                <a:latin typeface="Tahoma"/>
                <a:cs typeface="Tahoma"/>
                <a:hlinkClick r:id="rId2" action="ppaction://hlinksldjump"/>
              </a:rPr>
              <a:t>rativa </a:t>
            </a:r>
            <a:r>
              <a:rPr dirty="0" sz="700">
                <a:solidFill>
                  <a:srgbClr val="FF0000"/>
                </a:solidFill>
                <a:latin typeface="Tahoma"/>
                <a:cs typeface="Tahoma"/>
              </a:rPr>
              <a:t> </a:t>
            </a:r>
            <a:r>
              <a:rPr dirty="0" sz="700">
                <a:solidFill>
                  <a:srgbClr val="FF7A7A"/>
                </a:solidFill>
                <a:latin typeface="Tahoma"/>
                <a:cs typeface="Tahoma"/>
                <a:hlinkClick r:id="rId3" action="ppaction://hlinksldjump"/>
              </a:rPr>
              <a:t>Funcional</a:t>
            </a:r>
            <a:endParaRPr sz="700">
              <a:latin typeface="Tahoma"/>
              <a:cs typeface="Tahoma"/>
            </a:endParaRPr>
          </a:p>
          <a:p>
            <a:pPr marL="37465" marR="61594">
              <a:lnSpc>
                <a:spcPct val="110700"/>
              </a:lnSpc>
              <a:spcBef>
                <a:spcPts val="25"/>
              </a:spcBef>
            </a:pPr>
            <a:r>
              <a:rPr dirty="0" sz="500" spc="-10">
                <a:solidFill>
                  <a:srgbClr val="997A7A"/>
                </a:solidFill>
                <a:latin typeface="Tahoma"/>
                <a:cs typeface="Tahoma"/>
                <a:hlinkClick r:id="rId4" action="ppaction://hlinksldjump"/>
              </a:rPr>
              <a:t>Intr</a:t>
            </a:r>
            <a:r>
              <a:rPr dirty="0" sz="500" spc="5">
                <a:solidFill>
                  <a:srgbClr val="997A7A"/>
                </a:solidFill>
                <a:latin typeface="Tahoma"/>
                <a:cs typeface="Tahoma"/>
                <a:hlinkClick r:id="rId4" action="ppaction://hlinksldjump"/>
              </a:rPr>
              <a:t>o</a:t>
            </a:r>
            <a:r>
              <a:rPr dirty="0" sz="500">
                <a:solidFill>
                  <a:srgbClr val="997A7A"/>
                </a:solidFill>
                <a:latin typeface="Tahoma"/>
                <a:cs typeface="Tahoma"/>
                <a:hlinkClick r:id="rId4" action="ppaction://hlinksldjump"/>
              </a:rPr>
              <a:t>ducci</a:t>
            </a:r>
            <a:r>
              <a:rPr dirty="0" sz="500" spc="-10">
                <a:solidFill>
                  <a:srgbClr val="997A7A"/>
                </a:solidFill>
                <a:latin typeface="Tahoma"/>
                <a:cs typeface="Tahoma"/>
                <a:hlinkClick r:id="rId4" action="ppaction://hlinksldjump"/>
              </a:rPr>
              <a:t>o</a:t>
            </a:r>
            <a:r>
              <a:rPr dirty="0" sz="500" spc="-5">
                <a:solidFill>
                  <a:srgbClr val="997A7A"/>
                </a:solidFill>
                <a:latin typeface="Tahoma"/>
                <a:cs typeface="Tahoma"/>
                <a:hlinkClick r:id="rId4" action="ppaction://hlinksldjump"/>
              </a:rPr>
              <a:t>n </a:t>
            </a:r>
            <a:r>
              <a:rPr dirty="0" sz="500" spc="-5">
                <a:solidFill>
                  <a:srgbClr val="997A7A"/>
                </a:solidFill>
                <a:latin typeface="Tahoma"/>
                <a:cs typeface="Tahoma"/>
              </a:rPr>
              <a:t> </a:t>
            </a:r>
            <a:r>
              <a:rPr dirty="0" sz="500" spc="-10" i="1">
                <a:solidFill>
                  <a:srgbClr val="997A7A"/>
                </a:solidFill>
                <a:latin typeface="Arial"/>
                <a:cs typeface="Arial"/>
                <a:hlinkClick r:id="rId5" action="ppaction://hlinksldjump"/>
              </a:rPr>
              <a:t>λ</a:t>
            </a:r>
            <a:r>
              <a:rPr dirty="0" sz="500" spc="-10">
                <a:solidFill>
                  <a:srgbClr val="997A7A"/>
                </a:solidFill>
                <a:latin typeface="Tahoma"/>
                <a:cs typeface="Tahoma"/>
                <a:hlinkClick r:id="rId5" action="ppaction://hlinksldjump"/>
              </a:rPr>
              <a:t>-C´alculo </a:t>
            </a:r>
            <a:r>
              <a:rPr dirty="0" sz="500" spc="-5">
                <a:solidFill>
                  <a:srgbClr val="997A7A"/>
                </a:solidFill>
                <a:latin typeface="Tahoma"/>
                <a:cs typeface="Tahoma"/>
              </a:rPr>
              <a:t> </a:t>
            </a:r>
            <a:r>
              <a:rPr dirty="0" sz="500" spc="-5">
                <a:solidFill>
                  <a:srgbClr val="997A7A"/>
                </a:solidFill>
                <a:latin typeface="Tahoma"/>
                <a:cs typeface="Tahoma"/>
                <a:hlinkClick r:id="rId6" action="ppaction://hlinksldjump"/>
              </a:rPr>
              <a:t>Haskell </a:t>
            </a:r>
            <a:r>
              <a:rPr dirty="0" sz="500">
                <a:solidFill>
                  <a:srgbClr val="997A7A"/>
                </a:solidFill>
                <a:latin typeface="Tahoma"/>
                <a:cs typeface="Tahoma"/>
              </a:rPr>
              <a:t> </a:t>
            </a:r>
            <a:r>
              <a:rPr dirty="0" sz="500">
                <a:solidFill>
                  <a:srgbClr val="997A7A"/>
                </a:solidFill>
                <a:latin typeface="Tahoma"/>
                <a:cs typeface="Tahoma"/>
                <a:hlinkClick r:id="rId7" action="ppaction://hlinksldjump"/>
              </a:rPr>
              <a:t>Booleanos </a:t>
            </a:r>
            <a:r>
              <a:rPr dirty="0" sz="500" spc="5">
                <a:solidFill>
                  <a:srgbClr val="997A7A"/>
                </a:solidFill>
                <a:latin typeface="Tahoma"/>
                <a:cs typeface="Tahoma"/>
              </a:rPr>
              <a:t> </a:t>
            </a:r>
            <a:r>
              <a:rPr dirty="0" sz="500" spc="-10">
                <a:solidFill>
                  <a:srgbClr val="997A7A"/>
                </a:solidFill>
                <a:latin typeface="Tahoma"/>
                <a:cs typeface="Tahoma"/>
                <a:hlinkClick r:id="rId8" action="ppaction://hlinksldjump"/>
              </a:rPr>
              <a:t>Conclusiones</a:t>
            </a:r>
            <a:endParaRPr sz="500">
              <a:latin typeface="Tahoma"/>
              <a:cs typeface="Tahoma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5260" y="1635344"/>
            <a:ext cx="504190" cy="727710"/>
          </a:xfrm>
          <a:prstGeom prst="rect">
            <a:avLst/>
          </a:prstGeom>
        </p:spPr>
        <p:txBody>
          <a:bodyPr wrap="square" lIns="0" tIns="285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225"/>
              </a:spcBef>
            </a:pPr>
            <a:r>
              <a:rPr dirty="0" sz="700" spc="-50">
                <a:solidFill>
                  <a:srgbClr val="FF7A7A"/>
                </a:solidFill>
                <a:latin typeface="Tahoma"/>
                <a:cs typeface="Tahoma"/>
                <a:hlinkClick r:id="rId9" action="ppaction://hlinksldjump"/>
              </a:rPr>
              <a:t>L´ogica</a:t>
            </a:r>
            <a:endParaRPr sz="700">
              <a:latin typeface="Tahoma"/>
              <a:cs typeface="Tahoma"/>
            </a:endParaRPr>
          </a:p>
          <a:p>
            <a:pPr marL="37465" marR="38735">
              <a:lnSpc>
                <a:spcPct val="110700"/>
              </a:lnSpc>
              <a:spcBef>
                <a:spcPts val="25"/>
              </a:spcBef>
            </a:pPr>
            <a:r>
              <a:rPr dirty="0" sz="500" spc="-5">
                <a:solidFill>
                  <a:srgbClr val="997A7A"/>
                </a:solidFill>
                <a:latin typeface="Tahoma"/>
                <a:cs typeface="Tahoma"/>
                <a:hlinkClick r:id="rId10" action="ppaction://hlinksldjump"/>
              </a:rPr>
              <a:t>Introduccion </a:t>
            </a:r>
            <a:r>
              <a:rPr dirty="0" sz="500">
                <a:solidFill>
                  <a:srgbClr val="997A7A"/>
                </a:solidFill>
                <a:latin typeface="Tahoma"/>
                <a:cs typeface="Tahoma"/>
              </a:rPr>
              <a:t> </a:t>
            </a:r>
            <a:r>
              <a:rPr dirty="0" sz="500" spc="30">
                <a:solidFill>
                  <a:srgbClr val="997A7A"/>
                </a:solidFill>
                <a:latin typeface="Tahoma"/>
                <a:cs typeface="Tahoma"/>
                <a:hlinkClick r:id="rId11" action="ppaction://hlinksldjump"/>
              </a:rPr>
              <a:t>C</a:t>
            </a:r>
            <a:r>
              <a:rPr dirty="0" sz="500">
                <a:solidFill>
                  <a:srgbClr val="997A7A"/>
                </a:solidFill>
                <a:latin typeface="Tahoma"/>
                <a:cs typeface="Tahoma"/>
                <a:hlinkClick r:id="rId11" action="ppaction://hlinksldjump"/>
              </a:rPr>
              <a:t>l</a:t>
            </a:r>
            <a:r>
              <a:rPr dirty="0" sz="500" spc="-270">
                <a:solidFill>
                  <a:srgbClr val="997A7A"/>
                </a:solidFill>
                <a:latin typeface="Tahoma"/>
                <a:cs typeface="Tahoma"/>
                <a:hlinkClick r:id="rId11" action="ppaction://hlinksldjump"/>
              </a:rPr>
              <a:t>´</a:t>
            </a:r>
            <a:r>
              <a:rPr dirty="0" sz="500" spc="-10">
                <a:solidFill>
                  <a:srgbClr val="997A7A"/>
                </a:solidFill>
                <a:latin typeface="Tahoma"/>
                <a:cs typeface="Tahoma"/>
                <a:hlinkClick r:id="rId11" action="ppaction://hlinksldjump"/>
              </a:rPr>
              <a:t>ausulas</a:t>
            </a:r>
            <a:r>
              <a:rPr dirty="0" sz="500" spc="20">
                <a:solidFill>
                  <a:srgbClr val="997A7A"/>
                </a:solidFill>
                <a:latin typeface="Tahoma"/>
                <a:cs typeface="Tahoma"/>
                <a:hlinkClick r:id="rId11" action="ppaction://hlinksldjump"/>
              </a:rPr>
              <a:t> </a:t>
            </a:r>
            <a:r>
              <a:rPr dirty="0" sz="500" spc="15">
                <a:solidFill>
                  <a:srgbClr val="997A7A"/>
                </a:solidFill>
                <a:latin typeface="Tahoma"/>
                <a:cs typeface="Tahoma"/>
                <a:hlinkClick r:id="rId11" action="ppaction://hlinksldjump"/>
              </a:rPr>
              <a:t>H</a:t>
            </a:r>
            <a:r>
              <a:rPr dirty="0" sz="500" spc="-5">
                <a:solidFill>
                  <a:srgbClr val="997A7A"/>
                </a:solidFill>
                <a:latin typeface="Tahoma"/>
                <a:cs typeface="Tahoma"/>
                <a:hlinkClick r:id="rId11" action="ppaction://hlinksldjump"/>
              </a:rPr>
              <a:t>o</a:t>
            </a:r>
            <a:r>
              <a:rPr dirty="0" sz="500" spc="-5">
                <a:solidFill>
                  <a:srgbClr val="997A7A"/>
                </a:solidFill>
                <a:latin typeface="Tahoma"/>
                <a:cs typeface="Tahoma"/>
                <a:hlinkClick r:id="rId11" action="ppaction://hlinksldjump"/>
              </a:rPr>
              <a:t>rn </a:t>
            </a:r>
            <a:r>
              <a:rPr dirty="0" sz="500" spc="-5">
                <a:solidFill>
                  <a:srgbClr val="997A7A"/>
                </a:solidFill>
                <a:latin typeface="Tahoma"/>
                <a:cs typeface="Tahoma"/>
              </a:rPr>
              <a:t> </a:t>
            </a:r>
            <a:r>
              <a:rPr dirty="0" sz="500" spc="5">
                <a:solidFill>
                  <a:srgbClr val="997A7A"/>
                </a:solidFill>
                <a:latin typeface="Tahoma"/>
                <a:cs typeface="Tahoma"/>
                <a:hlinkClick r:id="rId12" action="ppaction://hlinksldjump"/>
              </a:rPr>
              <a:t>Prolog</a:t>
            </a:r>
            <a:endParaRPr sz="500">
              <a:latin typeface="Tahoma"/>
              <a:cs typeface="Tahoma"/>
            </a:endParaRPr>
          </a:p>
          <a:p>
            <a:pPr marL="37465">
              <a:lnSpc>
                <a:spcPct val="100000"/>
              </a:lnSpc>
              <a:spcBef>
                <a:spcPts val="65"/>
              </a:spcBef>
            </a:pPr>
            <a:r>
              <a:rPr dirty="0" sz="500" spc="-5">
                <a:solidFill>
                  <a:srgbClr val="997A7A"/>
                </a:solidFill>
                <a:latin typeface="Tahoma"/>
                <a:cs typeface="Tahoma"/>
                <a:hlinkClick r:id="rId13" action="ppaction://hlinksldjump"/>
              </a:rPr>
              <a:t>...</a:t>
            </a:r>
            <a:r>
              <a:rPr dirty="0" sz="500" spc="45">
                <a:solidFill>
                  <a:srgbClr val="997A7A"/>
                </a:solidFill>
                <a:latin typeface="Tahoma"/>
                <a:cs typeface="Tahoma"/>
                <a:hlinkClick r:id="rId13" action="ppaction://hlinksldjump"/>
              </a:rPr>
              <a:t> </a:t>
            </a:r>
            <a:r>
              <a:rPr dirty="0" sz="500" spc="-5">
                <a:solidFill>
                  <a:srgbClr val="997A7A"/>
                </a:solidFill>
                <a:latin typeface="Tahoma"/>
                <a:cs typeface="Tahoma"/>
                <a:hlinkClick r:id="rId13" action="ppaction://hlinksldjump"/>
              </a:rPr>
              <a:t>algo </a:t>
            </a:r>
            <a:r>
              <a:rPr dirty="0" sz="500" spc="-80">
                <a:solidFill>
                  <a:srgbClr val="997A7A"/>
                </a:solidFill>
                <a:latin typeface="Tahoma"/>
                <a:cs typeface="Tahoma"/>
                <a:hlinkClick r:id="rId13" action="ppaction://hlinksldjump"/>
              </a:rPr>
              <a:t>m´as</a:t>
            </a:r>
            <a:endParaRPr sz="500">
              <a:latin typeface="Tahoma"/>
              <a:cs typeface="Tahoma"/>
            </a:endParaRPr>
          </a:p>
          <a:p>
            <a:pPr marL="37465">
              <a:lnSpc>
                <a:spcPct val="100000"/>
              </a:lnSpc>
              <a:spcBef>
                <a:spcPts val="65"/>
              </a:spcBef>
            </a:pPr>
            <a:r>
              <a:rPr dirty="0" sz="500" spc="-5">
                <a:solidFill>
                  <a:srgbClr val="997A7A"/>
                </a:solidFill>
                <a:latin typeface="Tahoma"/>
                <a:cs typeface="Tahoma"/>
                <a:hlinkClick r:id="rId14" action="ppaction://hlinksldjump"/>
              </a:rPr>
              <a:t>...</a:t>
            </a:r>
            <a:r>
              <a:rPr dirty="0" sz="500" spc="45">
                <a:solidFill>
                  <a:srgbClr val="997A7A"/>
                </a:solidFill>
                <a:latin typeface="Tahoma"/>
                <a:cs typeface="Tahoma"/>
                <a:hlinkClick r:id="rId14" action="ppaction://hlinksldjump"/>
              </a:rPr>
              <a:t> </a:t>
            </a:r>
            <a:r>
              <a:rPr dirty="0" sz="500" spc="-5">
                <a:solidFill>
                  <a:srgbClr val="997A7A"/>
                </a:solidFill>
                <a:latin typeface="Tahoma"/>
                <a:cs typeface="Tahoma"/>
                <a:hlinkClick r:id="rId14" action="ppaction://hlinksldjump"/>
              </a:rPr>
              <a:t>mucho </a:t>
            </a:r>
            <a:r>
              <a:rPr dirty="0" sz="500" spc="-80">
                <a:solidFill>
                  <a:srgbClr val="997A7A"/>
                </a:solidFill>
                <a:latin typeface="Tahoma"/>
                <a:cs typeface="Tahoma"/>
                <a:hlinkClick r:id="rId14" action="ppaction://hlinksldjump"/>
              </a:rPr>
              <a:t>m´as</a:t>
            </a:r>
            <a:endParaRPr sz="500">
              <a:latin typeface="Tahoma"/>
              <a:cs typeface="Tahoma"/>
            </a:endParaRPr>
          </a:p>
          <a:p>
            <a:pPr marL="12700">
              <a:lnSpc>
                <a:spcPct val="100000"/>
              </a:lnSpc>
              <a:spcBef>
                <a:spcPts val="375"/>
              </a:spcBef>
            </a:pPr>
            <a:r>
              <a:rPr dirty="0" sz="700">
                <a:solidFill>
                  <a:srgbClr val="FF7A7A"/>
                </a:solidFill>
                <a:latin typeface="Tahoma"/>
                <a:cs typeface="Tahoma"/>
                <a:hlinkClick r:id="rId15" action="ppaction://hlinksldjump"/>
              </a:rPr>
              <a:t>HackReason</a:t>
            </a:r>
            <a:endParaRPr sz="700">
              <a:latin typeface="Tahoma"/>
              <a:cs typeface="Tahoma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546328" y="0"/>
            <a:ext cx="0" cy="3240405"/>
          </a:xfrm>
          <a:custGeom>
            <a:avLst/>
            <a:gdLst/>
            <a:ahLst/>
            <a:cxnLst/>
            <a:rect l="l" t="t" r="r" b="b"/>
            <a:pathLst>
              <a:path w="0" h="3240405">
                <a:moveTo>
                  <a:pt x="0" y="3239998"/>
                </a:moveTo>
                <a:lnTo>
                  <a:pt x="0" y="0"/>
                </a:lnTo>
              </a:path>
            </a:pathLst>
          </a:custGeom>
          <a:ln w="12649">
            <a:solidFill>
              <a:srgbClr val="FF7F7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635304" y="72527"/>
            <a:ext cx="2992755" cy="244475"/>
          </a:xfrm>
          <a:prstGeom prst="rect"/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pc="-100"/>
              <a:t>Introduccio´n:</a:t>
            </a:r>
            <a:r>
              <a:rPr dirty="0" spc="215"/>
              <a:t> </a:t>
            </a:r>
            <a:r>
              <a:rPr dirty="0" spc="-95"/>
              <a:t>Programacio´n</a:t>
            </a:r>
            <a:r>
              <a:rPr dirty="0" spc="55"/>
              <a:t> </a:t>
            </a:r>
            <a:r>
              <a:rPr dirty="0" spc="-35"/>
              <a:t>Declarativa</a:t>
            </a:r>
          </a:p>
        </p:txBody>
      </p:sp>
      <p:sp>
        <p:nvSpPr>
          <p:cNvPr id="7" name="object 7"/>
          <p:cNvSpPr txBox="1"/>
          <p:nvPr/>
        </p:nvSpPr>
        <p:spPr>
          <a:xfrm>
            <a:off x="117703" y="3096123"/>
            <a:ext cx="205104" cy="8953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580"/>
              </a:lnSpc>
            </a:pPr>
            <a:r>
              <a:rPr dirty="0" sz="500" spc="-10">
                <a:solidFill>
                  <a:srgbClr val="FF0000"/>
                </a:solidFill>
                <a:latin typeface="Tahoma"/>
                <a:cs typeface="Tahoma"/>
              </a:rPr>
              <a:t>2</a:t>
            </a:r>
            <a:r>
              <a:rPr dirty="0" sz="500" spc="-20">
                <a:solidFill>
                  <a:srgbClr val="FF0000"/>
                </a:solidFill>
                <a:latin typeface="Tahoma"/>
                <a:cs typeface="Tahoma"/>
              </a:rPr>
              <a:t> </a:t>
            </a:r>
            <a:r>
              <a:rPr dirty="0" sz="500" spc="70">
                <a:solidFill>
                  <a:srgbClr val="FF0000"/>
                </a:solidFill>
                <a:latin typeface="Tahoma"/>
                <a:cs typeface="Tahoma"/>
              </a:rPr>
              <a:t>/</a:t>
            </a:r>
            <a:r>
              <a:rPr dirty="0" sz="500" spc="-15">
                <a:solidFill>
                  <a:srgbClr val="FF0000"/>
                </a:solidFill>
                <a:latin typeface="Tahoma"/>
                <a:cs typeface="Tahoma"/>
              </a:rPr>
              <a:t> </a:t>
            </a:r>
            <a:r>
              <a:rPr dirty="0" sz="500" spc="-10">
                <a:solidFill>
                  <a:srgbClr val="FF0000"/>
                </a:solidFill>
                <a:latin typeface="Tahoma"/>
                <a:cs typeface="Tahoma"/>
              </a:rPr>
              <a:t>18</a:t>
            </a:r>
            <a:endParaRPr sz="500">
              <a:latin typeface="Tahoma"/>
              <a:cs typeface="Tahoma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821131" y="364564"/>
            <a:ext cx="4783455" cy="645795"/>
          </a:xfrm>
          <a:prstGeom prst="rect">
            <a:avLst/>
          </a:prstGeom>
        </p:spPr>
        <p:txBody>
          <a:bodyPr wrap="square" lIns="0" tIns="40005" rIns="0" bIns="0" rtlCol="0" vert="horz">
            <a:spAutoFit/>
          </a:bodyPr>
          <a:lstStyle/>
          <a:p>
            <a:pPr marL="151765" indent="-127000">
              <a:lnSpc>
                <a:spcPct val="100000"/>
              </a:lnSpc>
              <a:spcBef>
                <a:spcPts val="315"/>
              </a:spcBef>
              <a:buClr>
                <a:srgbClr val="FF0000"/>
              </a:buClr>
              <a:buFont typeface="DejaVu Sans Condensed"/>
              <a:buChar char="•"/>
              <a:tabLst>
                <a:tab pos="152400" algn="l"/>
              </a:tabLst>
            </a:pPr>
            <a:r>
              <a:rPr dirty="0" sz="1000" spc="-30">
                <a:latin typeface="Tahoma"/>
                <a:cs typeface="Tahoma"/>
              </a:rPr>
              <a:t>¿Que</a:t>
            </a:r>
            <a:r>
              <a:rPr dirty="0" sz="1000" spc="10">
                <a:latin typeface="Tahoma"/>
                <a:cs typeface="Tahoma"/>
              </a:rPr>
              <a:t> </a:t>
            </a:r>
            <a:r>
              <a:rPr dirty="0" sz="1000" spc="-75">
                <a:latin typeface="Tahoma"/>
                <a:cs typeface="Tahoma"/>
              </a:rPr>
              <a:t>es</a:t>
            </a:r>
            <a:r>
              <a:rPr dirty="0" sz="1000" spc="20">
                <a:latin typeface="Tahoma"/>
                <a:cs typeface="Tahoma"/>
              </a:rPr>
              <a:t> </a:t>
            </a:r>
            <a:r>
              <a:rPr dirty="0" sz="1000" spc="-20">
                <a:latin typeface="Tahoma"/>
                <a:cs typeface="Tahoma"/>
              </a:rPr>
              <a:t>la</a:t>
            </a:r>
            <a:r>
              <a:rPr dirty="0" sz="1000" spc="15">
                <a:latin typeface="Tahoma"/>
                <a:cs typeface="Tahoma"/>
              </a:rPr>
              <a:t> </a:t>
            </a:r>
            <a:r>
              <a:rPr dirty="0" sz="1000" spc="-80">
                <a:latin typeface="Tahoma"/>
                <a:cs typeface="Tahoma"/>
              </a:rPr>
              <a:t>programaci´on</a:t>
            </a:r>
            <a:r>
              <a:rPr dirty="0" sz="1000" spc="20">
                <a:latin typeface="Tahoma"/>
                <a:cs typeface="Tahoma"/>
              </a:rPr>
              <a:t> </a:t>
            </a:r>
            <a:r>
              <a:rPr dirty="0" sz="1000" spc="-30">
                <a:latin typeface="Tahoma"/>
                <a:cs typeface="Tahoma"/>
              </a:rPr>
              <a:t>declarativa?</a:t>
            </a:r>
            <a:endParaRPr sz="1000">
              <a:latin typeface="Tahoma"/>
              <a:cs typeface="Tahoma"/>
            </a:endParaRPr>
          </a:p>
          <a:p>
            <a:pPr lvl="1" marL="404495" indent="-122555">
              <a:lnSpc>
                <a:spcPct val="100000"/>
              </a:lnSpc>
              <a:spcBef>
                <a:spcPts val="195"/>
              </a:spcBef>
              <a:buClr>
                <a:srgbClr val="FF0000"/>
              </a:buClr>
              <a:buFont typeface="DejaVu Serif Condensed"/>
              <a:buChar char="•"/>
              <a:tabLst>
                <a:tab pos="405130" algn="l"/>
              </a:tabLst>
            </a:pPr>
            <a:r>
              <a:rPr dirty="0" sz="900" spc="-15">
                <a:latin typeface="Tahoma"/>
                <a:cs typeface="Tahoma"/>
              </a:rPr>
              <a:t>Paradigma</a:t>
            </a:r>
            <a:r>
              <a:rPr dirty="0" sz="900" spc="5">
                <a:latin typeface="Tahoma"/>
                <a:cs typeface="Tahoma"/>
              </a:rPr>
              <a:t> </a:t>
            </a:r>
            <a:r>
              <a:rPr dirty="0" sz="900" spc="-45">
                <a:latin typeface="Tahoma"/>
                <a:cs typeface="Tahoma"/>
              </a:rPr>
              <a:t>de</a:t>
            </a:r>
            <a:r>
              <a:rPr dirty="0" sz="900" spc="15">
                <a:latin typeface="Tahoma"/>
                <a:cs typeface="Tahoma"/>
              </a:rPr>
              <a:t> </a:t>
            </a:r>
            <a:r>
              <a:rPr dirty="0" sz="900" spc="-60">
                <a:latin typeface="Tahoma"/>
                <a:cs typeface="Tahoma"/>
              </a:rPr>
              <a:t>programaci´on</a:t>
            </a:r>
            <a:r>
              <a:rPr dirty="0" sz="900" spc="10">
                <a:latin typeface="Tahoma"/>
                <a:cs typeface="Tahoma"/>
              </a:rPr>
              <a:t> </a:t>
            </a:r>
            <a:r>
              <a:rPr dirty="0" sz="900" spc="-25">
                <a:latin typeface="Tahoma"/>
                <a:cs typeface="Tahoma"/>
              </a:rPr>
              <a:t>diferente</a:t>
            </a:r>
            <a:r>
              <a:rPr dirty="0" sz="900" spc="15">
                <a:latin typeface="Tahoma"/>
                <a:cs typeface="Tahoma"/>
              </a:rPr>
              <a:t> </a:t>
            </a:r>
            <a:r>
              <a:rPr dirty="0" sz="900" spc="-35">
                <a:latin typeface="Tahoma"/>
                <a:cs typeface="Tahoma"/>
              </a:rPr>
              <a:t>a</a:t>
            </a:r>
            <a:r>
              <a:rPr dirty="0" sz="900" spc="10">
                <a:latin typeface="Tahoma"/>
                <a:cs typeface="Tahoma"/>
              </a:rPr>
              <a:t> </a:t>
            </a:r>
            <a:r>
              <a:rPr dirty="0" sz="900" spc="-10">
                <a:latin typeface="Tahoma"/>
                <a:cs typeface="Tahoma"/>
              </a:rPr>
              <a:t>la</a:t>
            </a:r>
            <a:r>
              <a:rPr dirty="0" sz="900" spc="15">
                <a:latin typeface="Tahoma"/>
                <a:cs typeface="Tahoma"/>
              </a:rPr>
              <a:t> </a:t>
            </a:r>
            <a:r>
              <a:rPr dirty="0" sz="900" spc="-15">
                <a:latin typeface="Tahoma"/>
                <a:cs typeface="Tahoma"/>
              </a:rPr>
              <a:t>imperativa</a:t>
            </a:r>
            <a:r>
              <a:rPr dirty="0" sz="900" spc="15">
                <a:latin typeface="Tahoma"/>
                <a:cs typeface="Tahoma"/>
              </a:rPr>
              <a:t> </a:t>
            </a:r>
            <a:r>
              <a:rPr dirty="0" sz="900" spc="20">
                <a:latin typeface="Tahoma"/>
                <a:cs typeface="Tahoma"/>
              </a:rPr>
              <a:t>(</a:t>
            </a:r>
            <a:r>
              <a:rPr dirty="0" sz="900" spc="20">
                <a:solidFill>
                  <a:srgbClr val="FF0000"/>
                </a:solidFill>
                <a:latin typeface="Tahoma"/>
                <a:cs typeface="Tahoma"/>
              </a:rPr>
              <a:t>R</a:t>
            </a:r>
            <a:r>
              <a:rPr dirty="0" sz="900" spc="20">
                <a:latin typeface="Tahoma"/>
                <a:cs typeface="Tahoma"/>
              </a:rPr>
              <a:t>)</a:t>
            </a:r>
            <a:r>
              <a:rPr dirty="0" sz="900" spc="5">
                <a:latin typeface="Tahoma"/>
                <a:cs typeface="Tahoma"/>
              </a:rPr>
              <a:t> </a:t>
            </a:r>
            <a:r>
              <a:rPr dirty="0" sz="900" spc="-30">
                <a:latin typeface="Tahoma"/>
                <a:cs typeface="Tahoma"/>
              </a:rPr>
              <a:t>o</a:t>
            </a:r>
            <a:r>
              <a:rPr dirty="0" sz="900" spc="15">
                <a:latin typeface="Tahoma"/>
                <a:cs typeface="Tahoma"/>
              </a:rPr>
              <a:t> </a:t>
            </a:r>
            <a:r>
              <a:rPr dirty="0" sz="900" spc="-10">
                <a:latin typeface="Tahoma"/>
                <a:cs typeface="Tahoma"/>
              </a:rPr>
              <a:t>la</a:t>
            </a:r>
            <a:r>
              <a:rPr dirty="0" sz="900" spc="5">
                <a:latin typeface="Tahoma"/>
                <a:cs typeface="Tahoma"/>
              </a:rPr>
              <a:t> </a:t>
            </a:r>
            <a:r>
              <a:rPr dirty="0" sz="900" spc="-25">
                <a:latin typeface="Tahoma"/>
                <a:cs typeface="Tahoma"/>
              </a:rPr>
              <a:t>orientada</a:t>
            </a:r>
            <a:r>
              <a:rPr dirty="0" sz="900" spc="10">
                <a:latin typeface="Tahoma"/>
                <a:cs typeface="Tahoma"/>
              </a:rPr>
              <a:t> </a:t>
            </a:r>
            <a:r>
              <a:rPr dirty="0" sz="900" spc="-35">
                <a:latin typeface="Tahoma"/>
                <a:cs typeface="Tahoma"/>
              </a:rPr>
              <a:t>a</a:t>
            </a:r>
            <a:r>
              <a:rPr dirty="0" sz="900" spc="10">
                <a:latin typeface="Tahoma"/>
                <a:cs typeface="Tahoma"/>
              </a:rPr>
              <a:t> </a:t>
            </a:r>
            <a:r>
              <a:rPr dirty="0" sz="900" spc="-25">
                <a:latin typeface="Tahoma"/>
                <a:cs typeface="Tahoma"/>
              </a:rPr>
              <a:t>objetos</a:t>
            </a:r>
            <a:r>
              <a:rPr dirty="0" sz="900" spc="15">
                <a:latin typeface="Tahoma"/>
                <a:cs typeface="Tahoma"/>
              </a:rPr>
              <a:t> </a:t>
            </a:r>
            <a:r>
              <a:rPr dirty="0" sz="900" spc="-5">
                <a:latin typeface="Tahoma"/>
                <a:cs typeface="Tahoma"/>
              </a:rPr>
              <a:t>(</a:t>
            </a:r>
            <a:r>
              <a:rPr dirty="0" sz="900" spc="-5">
                <a:solidFill>
                  <a:srgbClr val="FF0000"/>
                </a:solidFill>
                <a:latin typeface="Tahoma"/>
                <a:cs typeface="Tahoma"/>
              </a:rPr>
              <a:t>Java</a:t>
            </a:r>
            <a:r>
              <a:rPr dirty="0" sz="900" spc="-5">
                <a:latin typeface="Tahoma"/>
                <a:cs typeface="Tahoma"/>
              </a:rPr>
              <a:t>).</a:t>
            </a:r>
            <a:endParaRPr sz="900">
              <a:latin typeface="Tahoma"/>
              <a:cs typeface="Tahoma"/>
            </a:endParaRPr>
          </a:p>
          <a:p>
            <a:pPr lvl="1" marL="404495" indent="-122555">
              <a:lnSpc>
                <a:spcPct val="100000"/>
              </a:lnSpc>
              <a:spcBef>
                <a:spcPts val="15"/>
              </a:spcBef>
              <a:buClr>
                <a:srgbClr val="FF0000"/>
              </a:buClr>
              <a:buFont typeface="DejaVu Serif Condensed"/>
              <a:buChar char="•"/>
              <a:tabLst>
                <a:tab pos="405130" algn="l"/>
              </a:tabLst>
            </a:pPr>
            <a:r>
              <a:rPr dirty="0" sz="900" spc="-10">
                <a:latin typeface="Tahoma"/>
                <a:cs typeface="Tahoma"/>
              </a:rPr>
              <a:t>Los</a:t>
            </a:r>
            <a:r>
              <a:rPr dirty="0" sz="900" spc="30">
                <a:latin typeface="Tahoma"/>
                <a:cs typeface="Tahoma"/>
              </a:rPr>
              <a:t> </a:t>
            </a:r>
            <a:r>
              <a:rPr dirty="0" sz="900" spc="-30">
                <a:latin typeface="Tahoma"/>
                <a:cs typeface="Tahoma"/>
              </a:rPr>
              <a:t>programas</a:t>
            </a:r>
            <a:r>
              <a:rPr dirty="0" sz="900" spc="25">
                <a:latin typeface="Tahoma"/>
                <a:cs typeface="Tahoma"/>
              </a:rPr>
              <a:t> </a:t>
            </a:r>
            <a:r>
              <a:rPr dirty="0" sz="900" spc="-25">
                <a:latin typeface="Tahoma"/>
                <a:cs typeface="Tahoma"/>
              </a:rPr>
              <a:t>especifican</a:t>
            </a:r>
            <a:r>
              <a:rPr dirty="0" sz="900" spc="30">
                <a:latin typeface="Tahoma"/>
                <a:cs typeface="Tahoma"/>
              </a:rPr>
              <a:t> </a:t>
            </a:r>
            <a:r>
              <a:rPr dirty="0" sz="900" spc="-25">
                <a:latin typeface="Tahoma"/>
                <a:cs typeface="Tahoma"/>
              </a:rPr>
              <a:t>las</a:t>
            </a:r>
            <a:r>
              <a:rPr dirty="0" sz="900" spc="30">
                <a:latin typeface="Tahoma"/>
                <a:cs typeface="Tahoma"/>
              </a:rPr>
              <a:t> </a:t>
            </a:r>
            <a:r>
              <a:rPr dirty="0" sz="900" spc="-35">
                <a:latin typeface="Tahoma"/>
                <a:cs typeface="Tahoma"/>
              </a:rPr>
              <a:t>propiedades</a:t>
            </a:r>
            <a:r>
              <a:rPr dirty="0" sz="900" spc="30">
                <a:latin typeface="Tahoma"/>
                <a:cs typeface="Tahoma"/>
              </a:rPr>
              <a:t> </a:t>
            </a:r>
            <a:r>
              <a:rPr dirty="0" sz="900" spc="-25">
                <a:latin typeface="Tahoma"/>
                <a:cs typeface="Tahoma"/>
              </a:rPr>
              <a:t>del</a:t>
            </a:r>
            <a:r>
              <a:rPr dirty="0" sz="900" spc="30">
                <a:latin typeface="Tahoma"/>
                <a:cs typeface="Tahoma"/>
              </a:rPr>
              <a:t> </a:t>
            </a:r>
            <a:r>
              <a:rPr dirty="0" sz="900" spc="-30">
                <a:latin typeface="Tahoma"/>
                <a:cs typeface="Tahoma"/>
              </a:rPr>
              <a:t>problema</a:t>
            </a:r>
            <a:r>
              <a:rPr dirty="0" sz="900" spc="30">
                <a:latin typeface="Tahoma"/>
                <a:cs typeface="Tahoma"/>
              </a:rPr>
              <a:t> </a:t>
            </a:r>
            <a:r>
              <a:rPr dirty="0" sz="900" spc="-35">
                <a:latin typeface="Tahoma"/>
                <a:cs typeface="Tahoma"/>
              </a:rPr>
              <a:t>a</a:t>
            </a:r>
            <a:r>
              <a:rPr dirty="0" sz="900" spc="30">
                <a:latin typeface="Tahoma"/>
                <a:cs typeface="Tahoma"/>
              </a:rPr>
              <a:t> </a:t>
            </a:r>
            <a:r>
              <a:rPr dirty="0" sz="900" spc="-30">
                <a:latin typeface="Tahoma"/>
                <a:cs typeface="Tahoma"/>
              </a:rPr>
              <a:t>resolver.</a:t>
            </a:r>
            <a:endParaRPr sz="900">
              <a:latin typeface="Tahoma"/>
              <a:cs typeface="Tahoma"/>
            </a:endParaRPr>
          </a:p>
          <a:p>
            <a:pPr lvl="1" marL="404495" indent="-122555">
              <a:lnSpc>
                <a:spcPct val="100000"/>
              </a:lnSpc>
              <a:spcBef>
                <a:spcPts val="20"/>
              </a:spcBef>
              <a:buClr>
                <a:srgbClr val="FF0000"/>
              </a:buClr>
              <a:buFont typeface="DejaVu Serif Condensed"/>
              <a:buChar char="•"/>
              <a:tabLst>
                <a:tab pos="405130" algn="l"/>
              </a:tabLst>
            </a:pPr>
            <a:r>
              <a:rPr dirty="0" sz="900" spc="10">
                <a:latin typeface="Tahoma"/>
                <a:cs typeface="Tahoma"/>
              </a:rPr>
              <a:t>La</a:t>
            </a:r>
            <a:r>
              <a:rPr dirty="0" sz="900" spc="30">
                <a:latin typeface="Tahoma"/>
                <a:cs typeface="Tahoma"/>
              </a:rPr>
              <a:t> </a:t>
            </a:r>
            <a:r>
              <a:rPr dirty="0" sz="900" spc="-75">
                <a:latin typeface="Tahoma"/>
                <a:cs typeface="Tahoma"/>
              </a:rPr>
              <a:t>ejecuci´on</a:t>
            </a:r>
            <a:r>
              <a:rPr dirty="0" sz="900" spc="35">
                <a:latin typeface="Tahoma"/>
                <a:cs typeface="Tahoma"/>
              </a:rPr>
              <a:t> </a:t>
            </a:r>
            <a:r>
              <a:rPr dirty="0" sz="900" spc="-25">
                <a:latin typeface="Tahoma"/>
                <a:cs typeface="Tahoma"/>
              </a:rPr>
              <a:t>del</a:t>
            </a:r>
            <a:r>
              <a:rPr dirty="0" sz="900" spc="35">
                <a:latin typeface="Tahoma"/>
                <a:cs typeface="Tahoma"/>
              </a:rPr>
              <a:t> </a:t>
            </a:r>
            <a:r>
              <a:rPr dirty="0" sz="900" spc="-30">
                <a:latin typeface="Tahoma"/>
                <a:cs typeface="Tahoma"/>
              </a:rPr>
              <a:t>programa</a:t>
            </a:r>
            <a:r>
              <a:rPr dirty="0" sz="900" spc="35">
                <a:latin typeface="Tahoma"/>
                <a:cs typeface="Tahoma"/>
              </a:rPr>
              <a:t> </a:t>
            </a:r>
            <a:r>
              <a:rPr dirty="0" sz="900" spc="-25">
                <a:latin typeface="Tahoma"/>
                <a:cs typeface="Tahoma"/>
              </a:rPr>
              <a:t>consiste</a:t>
            </a:r>
            <a:r>
              <a:rPr dirty="0" sz="900" spc="30">
                <a:latin typeface="Tahoma"/>
                <a:cs typeface="Tahoma"/>
              </a:rPr>
              <a:t> </a:t>
            </a:r>
            <a:r>
              <a:rPr dirty="0" sz="900" spc="-50">
                <a:latin typeface="Tahoma"/>
                <a:cs typeface="Tahoma"/>
              </a:rPr>
              <a:t>en</a:t>
            </a:r>
            <a:r>
              <a:rPr dirty="0" sz="900" spc="35">
                <a:latin typeface="Tahoma"/>
                <a:cs typeface="Tahoma"/>
              </a:rPr>
              <a:t> </a:t>
            </a:r>
            <a:r>
              <a:rPr dirty="0" sz="900" spc="-5">
                <a:latin typeface="Tahoma"/>
                <a:cs typeface="Tahoma"/>
              </a:rPr>
              <a:t>“encontrar”</a:t>
            </a:r>
            <a:r>
              <a:rPr dirty="0" sz="900" spc="35">
                <a:latin typeface="Tahoma"/>
                <a:cs typeface="Tahoma"/>
              </a:rPr>
              <a:t> </a:t>
            </a:r>
            <a:r>
              <a:rPr dirty="0" sz="900" spc="-10">
                <a:latin typeface="Tahoma"/>
                <a:cs typeface="Tahoma"/>
              </a:rPr>
              <a:t>la(s)</a:t>
            </a:r>
            <a:r>
              <a:rPr dirty="0" sz="900" spc="35">
                <a:latin typeface="Tahoma"/>
                <a:cs typeface="Tahoma"/>
              </a:rPr>
              <a:t> </a:t>
            </a:r>
            <a:r>
              <a:rPr dirty="0" sz="900" spc="-55">
                <a:latin typeface="Tahoma"/>
                <a:cs typeface="Tahoma"/>
              </a:rPr>
              <a:t>soluci´on(es).</a:t>
            </a:r>
            <a:endParaRPr sz="900">
              <a:latin typeface="Tahoma"/>
              <a:cs typeface="Tahoma"/>
            </a:endParaRPr>
          </a:p>
        </p:txBody>
      </p:sp>
    </p:spTree>
  </p:cSld>
  <p:clrMapOvr>
    <a:masterClrMapping/>
  </p:clrMapOvr>
  <p:transition spd="fast">
    <p:cut thruBlk="0"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5260" y="864041"/>
            <a:ext cx="464820" cy="76581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5080">
              <a:lnSpc>
                <a:spcPct val="147600"/>
              </a:lnSpc>
              <a:spcBef>
                <a:spcPts val="100"/>
              </a:spcBef>
            </a:pPr>
            <a:r>
              <a:rPr dirty="0" sz="700" spc="5">
                <a:solidFill>
                  <a:srgbClr val="FF7A7A"/>
                </a:solidFill>
                <a:latin typeface="Tahoma"/>
                <a:cs typeface="Tahoma"/>
                <a:hlinkClick r:id="rId2" action="ppaction://hlinksldjump"/>
              </a:rPr>
              <a:t>Decl</a:t>
            </a:r>
            <a:r>
              <a:rPr dirty="0" sz="700" spc="-20">
                <a:solidFill>
                  <a:srgbClr val="FF7A7A"/>
                </a:solidFill>
                <a:latin typeface="Tahoma"/>
                <a:cs typeface="Tahoma"/>
                <a:hlinkClick r:id="rId2" action="ppaction://hlinksldjump"/>
              </a:rPr>
              <a:t>a</a:t>
            </a:r>
            <a:r>
              <a:rPr dirty="0" sz="700">
                <a:solidFill>
                  <a:srgbClr val="FF7A7A"/>
                </a:solidFill>
                <a:latin typeface="Tahoma"/>
                <a:cs typeface="Tahoma"/>
                <a:hlinkClick r:id="rId2" action="ppaction://hlinksldjump"/>
              </a:rPr>
              <a:t>rativa </a:t>
            </a:r>
            <a:r>
              <a:rPr dirty="0" sz="700">
                <a:solidFill>
                  <a:srgbClr val="FF7A7A"/>
                </a:solidFill>
                <a:latin typeface="Tahoma"/>
                <a:cs typeface="Tahoma"/>
              </a:rPr>
              <a:t> </a:t>
            </a:r>
            <a:r>
              <a:rPr dirty="0" sz="700">
                <a:solidFill>
                  <a:srgbClr val="FF7A7A"/>
                </a:solidFill>
                <a:latin typeface="Tahoma"/>
                <a:cs typeface="Tahoma"/>
                <a:hlinkClick r:id="rId3" action="ppaction://hlinksldjump"/>
              </a:rPr>
              <a:t>Funcional</a:t>
            </a:r>
            <a:endParaRPr sz="700">
              <a:latin typeface="Tahoma"/>
              <a:cs typeface="Tahoma"/>
            </a:endParaRPr>
          </a:p>
          <a:p>
            <a:pPr marL="37465" marR="61594">
              <a:lnSpc>
                <a:spcPct val="110700"/>
              </a:lnSpc>
              <a:spcBef>
                <a:spcPts val="25"/>
              </a:spcBef>
            </a:pPr>
            <a:r>
              <a:rPr dirty="0" sz="500" spc="-10">
                <a:solidFill>
                  <a:srgbClr val="997A7A"/>
                </a:solidFill>
                <a:latin typeface="Tahoma"/>
                <a:cs typeface="Tahoma"/>
                <a:hlinkClick r:id="rId4" action="ppaction://hlinksldjump"/>
              </a:rPr>
              <a:t>Intr</a:t>
            </a:r>
            <a:r>
              <a:rPr dirty="0" sz="500" spc="5">
                <a:solidFill>
                  <a:srgbClr val="997A7A"/>
                </a:solidFill>
                <a:latin typeface="Tahoma"/>
                <a:cs typeface="Tahoma"/>
                <a:hlinkClick r:id="rId4" action="ppaction://hlinksldjump"/>
              </a:rPr>
              <a:t>o</a:t>
            </a:r>
            <a:r>
              <a:rPr dirty="0" sz="500">
                <a:solidFill>
                  <a:srgbClr val="997A7A"/>
                </a:solidFill>
                <a:latin typeface="Tahoma"/>
                <a:cs typeface="Tahoma"/>
                <a:hlinkClick r:id="rId4" action="ppaction://hlinksldjump"/>
              </a:rPr>
              <a:t>ducci</a:t>
            </a:r>
            <a:r>
              <a:rPr dirty="0" sz="500" spc="-10">
                <a:solidFill>
                  <a:srgbClr val="997A7A"/>
                </a:solidFill>
                <a:latin typeface="Tahoma"/>
                <a:cs typeface="Tahoma"/>
                <a:hlinkClick r:id="rId4" action="ppaction://hlinksldjump"/>
              </a:rPr>
              <a:t>o</a:t>
            </a:r>
            <a:r>
              <a:rPr dirty="0" sz="500" spc="-5">
                <a:solidFill>
                  <a:srgbClr val="997A7A"/>
                </a:solidFill>
                <a:latin typeface="Tahoma"/>
                <a:cs typeface="Tahoma"/>
                <a:hlinkClick r:id="rId4" action="ppaction://hlinksldjump"/>
              </a:rPr>
              <a:t>n </a:t>
            </a:r>
            <a:r>
              <a:rPr dirty="0" sz="500" spc="-5">
                <a:solidFill>
                  <a:srgbClr val="997A7A"/>
                </a:solidFill>
                <a:latin typeface="Tahoma"/>
                <a:cs typeface="Tahoma"/>
              </a:rPr>
              <a:t> </a:t>
            </a:r>
            <a:r>
              <a:rPr dirty="0" sz="500" spc="-10" i="1">
                <a:solidFill>
                  <a:srgbClr val="997A7A"/>
                </a:solidFill>
                <a:latin typeface="Arial"/>
                <a:cs typeface="Arial"/>
                <a:hlinkClick r:id="rId5" action="ppaction://hlinksldjump"/>
              </a:rPr>
              <a:t>λ</a:t>
            </a:r>
            <a:r>
              <a:rPr dirty="0" sz="500" spc="-10">
                <a:solidFill>
                  <a:srgbClr val="997A7A"/>
                </a:solidFill>
                <a:latin typeface="Tahoma"/>
                <a:cs typeface="Tahoma"/>
                <a:hlinkClick r:id="rId5" action="ppaction://hlinksldjump"/>
              </a:rPr>
              <a:t>-C´alculo </a:t>
            </a:r>
            <a:r>
              <a:rPr dirty="0" sz="500" spc="-5">
                <a:solidFill>
                  <a:srgbClr val="997A7A"/>
                </a:solidFill>
                <a:latin typeface="Tahoma"/>
                <a:cs typeface="Tahoma"/>
              </a:rPr>
              <a:t> </a:t>
            </a:r>
            <a:r>
              <a:rPr dirty="0" sz="500" spc="-5">
                <a:solidFill>
                  <a:srgbClr val="997A7A"/>
                </a:solidFill>
                <a:latin typeface="Tahoma"/>
                <a:cs typeface="Tahoma"/>
                <a:hlinkClick r:id="rId6" action="ppaction://hlinksldjump"/>
              </a:rPr>
              <a:t>Haskell </a:t>
            </a:r>
            <a:r>
              <a:rPr dirty="0" sz="500">
                <a:solidFill>
                  <a:srgbClr val="997A7A"/>
                </a:solidFill>
                <a:latin typeface="Tahoma"/>
                <a:cs typeface="Tahoma"/>
              </a:rPr>
              <a:t> </a:t>
            </a:r>
            <a:r>
              <a:rPr dirty="0" sz="500">
                <a:latin typeface="Tahoma"/>
                <a:cs typeface="Tahoma"/>
                <a:hlinkClick r:id="rId7" action="ppaction://hlinksldjump"/>
              </a:rPr>
              <a:t>Booleanos </a:t>
            </a:r>
            <a:r>
              <a:rPr dirty="0" sz="500" spc="5">
                <a:latin typeface="Tahoma"/>
                <a:cs typeface="Tahoma"/>
              </a:rPr>
              <a:t> </a:t>
            </a:r>
            <a:r>
              <a:rPr dirty="0" sz="500" spc="-10">
                <a:solidFill>
                  <a:srgbClr val="997A7A"/>
                </a:solidFill>
                <a:latin typeface="Tahoma"/>
                <a:cs typeface="Tahoma"/>
                <a:hlinkClick r:id="rId8" action="ppaction://hlinksldjump"/>
              </a:rPr>
              <a:t>Conclusiones</a:t>
            </a:r>
            <a:endParaRPr sz="500">
              <a:latin typeface="Tahoma"/>
              <a:cs typeface="Tahoma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5260" y="1635344"/>
            <a:ext cx="504190" cy="727710"/>
          </a:xfrm>
          <a:prstGeom prst="rect">
            <a:avLst/>
          </a:prstGeom>
        </p:spPr>
        <p:txBody>
          <a:bodyPr wrap="square" lIns="0" tIns="285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225"/>
              </a:spcBef>
            </a:pPr>
            <a:r>
              <a:rPr dirty="0" sz="700" spc="-50">
                <a:solidFill>
                  <a:srgbClr val="FF7A7A"/>
                </a:solidFill>
                <a:latin typeface="Tahoma"/>
                <a:cs typeface="Tahoma"/>
                <a:hlinkClick r:id="rId9" action="ppaction://hlinksldjump"/>
              </a:rPr>
              <a:t>L´ogica</a:t>
            </a:r>
            <a:endParaRPr sz="700">
              <a:latin typeface="Tahoma"/>
              <a:cs typeface="Tahoma"/>
            </a:endParaRPr>
          </a:p>
          <a:p>
            <a:pPr marL="37465" marR="38735">
              <a:lnSpc>
                <a:spcPct val="110700"/>
              </a:lnSpc>
              <a:spcBef>
                <a:spcPts val="25"/>
              </a:spcBef>
            </a:pPr>
            <a:r>
              <a:rPr dirty="0" sz="500" spc="-5">
                <a:solidFill>
                  <a:srgbClr val="997A7A"/>
                </a:solidFill>
                <a:latin typeface="Tahoma"/>
                <a:cs typeface="Tahoma"/>
                <a:hlinkClick r:id="rId10" action="ppaction://hlinksldjump"/>
              </a:rPr>
              <a:t>Introduccion </a:t>
            </a:r>
            <a:r>
              <a:rPr dirty="0" sz="500">
                <a:solidFill>
                  <a:srgbClr val="997A7A"/>
                </a:solidFill>
                <a:latin typeface="Tahoma"/>
                <a:cs typeface="Tahoma"/>
              </a:rPr>
              <a:t> </a:t>
            </a:r>
            <a:r>
              <a:rPr dirty="0" sz="500" spc="30">
                <a:solidFill>
                  <a:srgbClr val="997A7A"/>
                </a:solidFill>
                <a:latin typeface="Tahoma"/>
                <a:cs typeface="Tahoma"/>
                <a:hlinkClick r:id="rId11" action="ppaction://hlinksldjump"/>
              </a:rPr>
              <a:t>C</a:t>
            </a:r>
            <a:r>
              <a:rPr dirty="0" sz="500">
                <a:solidFill>
                  <a:srgbClr val="997A7A"/>
                </a:solidFill>
                <a:latin typeface="Tahoma"/>
                <a:cs typeface="Tahoma"/>
                <a:hlinkClick r:id="rId11" action="ppaction://hlinksldjump"/>
              </a:rPr>
              <a:t>l</a:t>
            </a:r>
            <a:r>
              <a:rPr dirty="0" sz="500" spc="-270">
                <a:solidFill>
                  <a:srgbClr val="997A7A"/>
                </a:solidFill>
                <a:latin typeface="Tahoma"/>
                <a:cs typeface="Tahoma"/>
                <a:hlinkClick r:id="rId11" action="ppaction://hlinksldjump"/>
              </a:rPr>
              <a:t>´</a:t>
            </a:r>
            <a:r>
              <a:rPr dirty="0" sz="500" spc="-10">
                <a:solidFill>
                  <a:srgbClr val="997A7A"/>
                </a:solidFill>
                <a:latin typeface="Tahoma"/>
                <a:cs typeface="Tahoma"/>
                <a:hlinkClick r:id="rId11" action="ppaction://hlinksldjump"/>
              </a:rPr>
              <a:t>ausulas</a:t>
            </a:r>
            <a:r>
              <a:rPr dirty="0" sz="500" spc="20">
                <a:solidFill>
                  <a:srgbClr val="997A7A"/>
                </a:solidFill>
                <a:latin typeface="Tahoma"/>
                <a:cs typeface="Tahoma"/>
                <a:hlinkClick r:id="rId11" action="ppaction://hlinksldjump"/>
              </a:rPr>
              <a:t> </a:t>
            </a:r>
            <a:r>
              <a:rPr dirty="0" sz="500" spc="15">
                <a:solidFill>
                  <a:srgbClr val="997A7A"/>
                </a:solidFill>
                <a:latin typeface="Tahoma"/>
                <a:cs typeface="Tahoma"/>
                <a:hlinkClick r:id="rId11" action="ppaction://hlinksldjump"/>
              </a:rPr>
              <a:t>H</a:t>
            </a:r>
            <a:r>
              <a:rPr dirty="0" sz="500" spc="-5">
                <a:solidFill>
                  <a:srgbClr val="997A7A"/>
                </a:solidFill>
                <a:latin typeface="Tahoma"/>
                <a:cs typeface="Tahoma"/>
                <a:hlinkClick r:id="rId11" action="ppaction://hlinksldjump"/>
              </a:rPr>
              <a:t>o</a:t>
            </a:r>
            <a:r>
              <a:rPr dirty="0" sz="500" spc="-5">
                <a:solidFill>
                  <a:srgbClr val="997A7A"/>
                </a:solidFill>
                <a:latin typeface="Tahoma"/>
                <a:cs typeface="Tahoma"/>
                <a:hlinkClick r:id="rId11" action="ppaction://hlinksldjump"/>
              </a:rPr>
              <a:t>rn </a:t>
            </a:r>
            <a:r>
              <a:rPr dirty="0" sz="500" spc="-5">
                <a:solidFill>
                  <a:srgbClr val="997A7A"/>
                </a:solidFill>
                <a:latin typeface="Tahoma"/>
                <a:cs typeface="Tahoma"/>
              </a:rPr>
              <a:t> </a:t>
            </a:r>
            <a:r>
              <a:rPr dirty="0" sz="500" spc="5">
                <a:solidFill>
                  <a:srgbClr val="997A7A"/>
                </a:solidFill>
                <a:latin typeface="Tahoma"/>
                <a:cs typeface="Tahoma"/>
                <a:hlinkClick r:id="rId12" action="ppaction://hlinksldjump"/>
              </a:rPr>
              <a:t>Prolog</a:t>
            </a:r>
            <a:endParaRPr sz="500">
              <a:latin typeface="Tahoma"/>
              <a:cs typeface="Tahoma"/>
            </a:endParaRPr>
          </a:p>
          <a:p>
            <a:pPr marL="37465">
              <a:lnSpc>
                <a:spcPct val="100000"/>
              </a:lnSpc>
              <a:spcBef>
                <a:spcPts val="65"/>
              </a:spcBef>
            </a:pPr>
            <a:r>
              <a:rPr dirty="0" sz="500" spc="-5">
                <a:solidFill>
                  <a:srgbClr val="997A7A"/>
                </a:solidFill>
                <a:latin typeface="Tahoma"/>
                <a:cs typeface="Tahoma"/>
                <a:hlinkClick r:id="rId13" action="ppaction://hlinksldjump"/>
              </a:rPr>
              <a:t>...</a:t>
            </a:r>
            <a:r>
              <a:rPr dirty="0" sz="500" spc="45">
                <a:solidFill>
                  <a:srgbClr val="997A7A"/>
                </a:solidFill>
                <a:latin typeface="Tahoma"/>
                <a:cs typeface="Tahoma"/>
                <a:hlinkClick r:id="rId13" action="ppaction://hlinksldjump"/>
              </a:rPr>
              <a:t> </a:t>
            </a:r>
            <a:r>
              <a:rPr dirty="0" sz="500" spc="-5">
                <a:solidFill>
                  <a:srgbClr val="997A7A"/>
                </a:solidFill>
                <a:latin typeface="Tahoma"/>
                <a:cs typeface="Tahoma"/>
                <a:hlinkClick r:id="rId13" action="ppaction://hlinksldjump"/>
              </a:rPr>
              <a:t>algo </a:t>
            </a:r>
            <a:r>
              <a:rPr dirty="0" sz="500" spc="-80">
                <a:solidFill>
                  <a:srgbClr val="997A7A"/>
                </a:solidFill>
                <a:latin typeface="Tahoma"/>
                <a:cs typeface="Tahoma"/>
                <a:hlinkClick r:id="rId13" action="ppaction://hlinksldjump"/>
              </a:rPr>
              <a:t>m´as</a:t>
            </a:r>
            <a:endParaRPr sz="500">
              <a:latin typeface="Tahoma"/>
              <a:cs typeface="Tahoma"/>
            </a:endParaRPr>
          </a:p>
          <a:p>
            <a:pPr marL="37465">
              <a:lnSpc>
                <a:spcPct val="100000"/>
              </a:lnSpc>
              <a:spcBef>
                <a:spcPts val="65"/>
              </a:spcBef>
            </a:pPr>
            <a:r>
              <a:rPr dirty="0" sz="500" spc="-5">
                <a:solidFill>
                  <a:srgbClr val="997A7A"/>
                </a:solidFill>
                <a:latin typeface="Tahoma"/>
                <a:cs typeface="Tahoma"/>
                <a:hlinkClick r:id="rId14" action="ppaction://hlinksldjump"/>
              </a:rPr>
              <a:t>...</a:t>
            </a:r>
            <a:r>
              <a:rPr dirty="0" sz="500" spc="45">
                <a:solidFill>
                  <a:srgbClr val="997A7A"/>
                </a:solidFill>
                <a:latin typeface="Tahoma"/>
                <a:cs typeface="Tahoma"/>
                <a:hlinkClick r:id="rId14" action="ppaction://hlinksldjump"/>
              </a:rPr>
              <a:t> </a:t>
            </a:r>
            <a:r>
              <a:rPr dirty="0" sz="500" spc="-5">
                <a:solidFill>
                  <a:srgbClr val="997A7A"/>
                </a:solidFill>
                <a:latin typeface="Tahoma"/>
                <a:cs typeface="Tahoma"/>
                <a:hlinkClick r:id="rId14" action="ppaction://hlinksldjump"/>
              </a:rPr>
              <a:t>mucho </a:t>
            </a:r>
            <a:r>
              <a:rPr dirty="0" sz="500" spc="-80">
                <a:solidFill>
                  <a:srgbClr val="997A7A"/>
                </a:solidFill>
                <a:latin typeface="Tahoma"/>
                <a:cs typeface="Tahoma"/>
                <a:hlinkClick r:id="rId14" action="ppaction://hlinksldjump"/>
              </a:rPr>
              <a:t>m´as</a:t>
            </a:r>
            <a:endParaRPr sz="500">
              <a:latin typeface="Tahoma"/>
              <a:cs typeface="Tahoma"/>
            </a:endParaRPr>
          </a:p>
          <a:p>
            <a:pPr marL="12700">
              <a:lnSpc>
                <a:spcPct val="100000"/>
              </a:lnSpc>
              <a:spcBef>
                <a:spcPts val="375"/>
              </a:spcBef>
            </a:pPr>
            <a:r>
              <a:rPr dirty="0" sz="700">
                <a:solidFill>
                  <a:srgbClr val="FF7A7A"/>
                </a:solidFill>
                <a:latin typeface="Tahoma"/>
                <a:cs typeface="Tahoma"/>
                <a:hlinkClick r:id="rId15" action="ppaction://hlinksldjump"/>
              </a:rPr>
              <a:t>HackReason</a:t>
            </a:r>
            <a:endParaRPr sz="700">
              <a:latin typeface="Tahoma"/>
              <a:cs typeface="Tahoma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546328" y="0"/>
            <a:ext cx="0" cy="3240405"/>
          </a:xfrm>
          <a:custGeom>
            <a:avLst/>
            <a:gdLst/>
            <a:ahLst/>
            <a:cxnLst/>
            <a:rect l="l" t="t" r="r" b="b"/>
            <a:pathLst>
              <a:path w="0" h="3240405">
                <a:moveTo>
                  <a:pt x="0" y="3239998"/>
                </a:moveTo>
                <a:lnTo>
                  <a:pt x="0" y="0"/>
                </a:lnTo>
              </a:path>
            </a:pathLst>
          </a:custGeom>
          <a:ln w="12649">
            <a:solidFill>
              <a:srgbClr val="FF7F7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7145" rIns="0" bIns="0" rtlCol="0" vert="horz">
            <a:spAutoFit/>
          </a:bodyPr>
          <a:lstStyle/>
          <a:p>
            <a:pPr marL="196850">
              <a:lnSpc>
                <a:spcPct val="100000"/>
              </a:lnSpc>
              <a:spcBef>
                <a:spcPts val="135"/>
              </a:spcBef>
            </a:pPr>
            <a:r>
              <a:rPr dirty="0" spc="-90"/>
              <a:t>Programaci´on</a:t>
            </a:r>
            <a:r>
              <a:rPr dirty="0" spc="30"/>
              <a:t> </a:t>
            </a:r>
            <a:r>
              <a:rPr dirty="0" spc="-40"/>
              <a:t>Funcional:</a:t>
            </a:r>
            <a:r>
              <a:rPr dirty="0" spc="185"/>
              <a:t> </a:t>
            </a:r>
            <a:r>
              <a:rPr dirty="0" spc="-40"/>
              <a:t>Booleanos</a:t>
            </a:r>
            <a:r>
              <a:rPr dirty="0" spc="30"/>
              <a:t> </a:t>
            </a:r>
            <a:r>
              <a:rPr dirty="0" spc="-90"/>
              <a:t>en</a:t>
            </a:r>
            <a:r>
              <a:rPr dirty="0" spc="30"/>
              <a:t> </a:t>
            </a:r>
            <a:r>
              <a:rPr dirty="0" spc="-125"/>
              <a:t>c´alculo</a:t>
            </a:r>
            <a:r>
              <a:rPr dirty="0" spc="30"/>
              <a:t> </a:t>
            </a:r>
            <a:r>
              <a:rPr dirty="0" spc="-45"/>
              <a:t>lambda</a:t>
            </a:r>
            <a:r>
              <a:rPr dirty="0" spc="30"/>
              <a:t> </a:t>
            </a:r>
            <a:r>
              <a:rPr dirty="0" spc="-20"/>
              <a:t>(cont.)</a:t>
            </a:r>
          </a:p>
        </p:txBody>
      </p:sp>
      <p:sp>
        <p:nvSpPr>
          <p:cNvPr id="12" name="object 12"/>
          <p:cNvSpPr txBox="1"/>
          <p:nvPr/>
        </p:nvSpPr>
        <p:spPr>
          <a:xfrm>
            <a:off x="117703" y="3096123"/>
            <a:ext cx="205104" cy="8953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580"/>
              </a:lnSpc>
            </a:pPr>
            <a:r>
              <a:rPr dirty="0" sz="500" spc="-10">
                <a:solidFill>
                  <a:srgbClr val="FF0000"/>
                </a:solidFill>
                <a:latin typeface="Tahoma"/>
                <a:cs typeface="Tahoma"/>
              </a:rPr>
              <a:t>9</a:t>
            </a:r>
            <a:r>
              <a:rPr dirty="0" sz="500" spc="-20">
                <a:solidFill>
                  <a:srgbClr val="FF0000"/>
                </a:solidFill>
                <a:latin typeface="Tahoma"/>
                <a:cs typeface="Tahoma"/>
              </a:rPr>
              <a:t> </a:t>
            </a:r>
            <a:r>
              <a:rPr dirty="0" sz="500" spc="70">
                <a:solidFill>
                  <a:srgbClr val="FF0000"/>
                </a:solidFill>
                <a:latin typeface="Tahoma"/>
                <a:cs typeface="Tahoma"/>
              </a:rPr>
              <a:t>/</a:t>
            </a:r>
            <a:r>
              <a:rPr dirty="0" sz="500" spc="-15">
                <a:solidFill>
                  <a:srgbClr val="FF0000"/>
                </a:solidFill>
                <a:latin typeface="Tahoma"/>
                <a:cs typeface="Tahoma"/>
              </a:rPr>
              <a:t> </a:t>
            </a:r>
            <a:r>
              <a:rPr dirty="0" sz="500" spc="-10">
                <a:solidFill>
                  <a:srgbClr val="FF0000"/>
                </a:solidFill>
                <a:latin typeface="Tahoma"/>
                <a:cs typeface="Tahoma"/>
              </a:rPr>
              <a:t>18</a:t>
            </a:r>
            <a:endParaRPr sz="500">
              <a:latin typeface="Tahoma"/>
              <a:cs typeface="Tahoma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833831" y="404703"/>
            <a:ext cx="3765550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39065" indent="-127000">
              <a:lnSpc>
                <a:spcPct val="100000"/>
              </a:lnSpc>
              <a:spcBef>
                <a:spcPts val="95"/>
              </a:spcBef>
              <a:buClr>
                <a:srgbClr val="FF0000"/>
              </a:buClr>
              <a:buFont typeface="DejaVu Sans Condensed"/>
              <a:buChar char="•"/>
              <a:tabLst>
                <a:tab pos="139700" algn="l"/>
              </a:tabLst>
            </a:pPr>
            <a:r>
              <a:rPr dirty="0" sz="1000" spc="-35">
                <a:latin typeface="Tahoma"/>
                <a:cs typeface="Tahoma"/>
              </a:rPr>
              <a:t>Aunque</a:t>
            </a:r>
            <a:r>
              <a:rPr dirty="0" sz="1000" spc="25">
                <a:latin typeface="Tahoma"/>
                <a:cs typeface="Tahoma"/>
              </a:rPr>
              <a:t> </a:t>
            </a:r>
            <a:r>
              <a:rPr dirty="0" sz="1000" spc="-85">
                <a:latin typeface="Tahoma"/>
                <a:cs typeface="Tahoma"/>
              </a:rPr>
              <a:t>podr´ıamos</a:t>
            </a:r>
            <a:r>
              <a:rPr dirty="0" sz="1000" spc="25">
                <a:latin typeface="Tahoma"/>
                <a:cs typeface="Tahoma"/>
              </a:rPr>
              <a:t> </a:t>
            </a:r>
            <a:r>
              <a:rPr dirty="0" sz="1000" spc="-45">
                <a:latin typeface="Tahoma"/>
                <a:cs typeface="Tahoma"/>
              </a:rPr>
              <a:t>considerar</a:t>
            </a:r>
            <a:r>
              <a:rPr dirty="0" sz="1000" spc="25">
                <a:latin typeface="Tahoma"/>
                <a:cs typeface="Tahoma"/>
              </a:rPr>
              <a:t> </a:t>
            </a:r>
            <a:r>
              <a:rPr dirty="0" sz="1000" spc="-35">
                <a:latin typeface="Tahoma"/>
                <a:cs typeface="Tahoma"/>
              </a:rPr>
              <a:t>otras</a:t>
            </a:r>
            <a:r>
              <a:rPr dirty="0" sz="1000" spc="25">
                <a:latin typeface="Tahoma"/>
                <a:cs typeface="Tahoma"/>
              </a:rPr>
              <a:t> </a:t>
            </a:r>
            <a:r>
              <a:rPr dirty="0" sz="1000" spc="-55">
                <a:latin typeface="Tahoma"/>
                <a:cs typeface="Tahoma"/>
              </a:rPr>
              <a:t>expresiones</a:t>
            </a:r>
            <a:r>
              <a:rPr dirty="0" sz="1000" spc="25">
                <a:latin typeface="Tahoma"/>
                <a:cs typeface="Tahoma"/>
              </a:rPr>
              <a:t> </a:t>
            </a:r>
            <a:r>
              <a:rPr dirty="0" sz="1000" spc="-50">
                <a:latin typeface="Tahoma"/>
                <a:cs typeface="Tahoma"/>
              </a:rPr>
              <a:t>para</a:t>
            </a:r>
            <a:r>
              <a:rPr dirty="0" sz="1000" spc="25">
                <a:latin typeface="Tahoma"/>
                <a:cs typeface="Tahoma"/>
              </a:rPr>
              <a:t> </a:t>
            </a:r>
            <a:r>
              <a:rPr dirty="0" sz="1000" spc="-15">
                <a:latin typeface="Tahoma"/>
                <a:cs typeface="Tahoma"/>
              </a:rPr>
              <a:t>And,</a:t>
            </a:r>
            <a:r>
              <a:rPr dirty="0" sz="1000" spc="25">
                <a:latin typeface="Tahoma"/>
                <a:cs typeface="Tahoma"/>
              </a:rPr>
              <a:t> </a:t>
            </a:r>
            <a:r>
              <a:rPr dirty="0" sz="1000">
                <a:latin typeface="Tahoma"/>
                <a:cs typeface="Tahoma"/>
              </a:rPr>
              <a:t>Or</a:t>
            </a:r>
            <a:r>
              <a:rPr dirty="0" sz="1000" spc="30">
                <a:latin typeface="Tahoma"/>
                <a:cs typeface="Tahoma"/>
              </a:rPr>
              <a:t> </a:t>
            </a:r>
            <a:r>
              <a:rPr dirty="0" sz="1000" spc="-40">
                <a:latin typeface="Tahoma"/>
                <a:cs typeface="Tahoma"/>
              </a:rPr>
              <a:t>y</a:t>
            </a:r>
            <a:r>
              <a:rPr dirty="0" sz="1000" spc="20">
                <a:latin typeface="Tahoma"/>
                <a:cs typeface="Tahoma"/>
              </a:rPr>
              <a:t> </a:t>
            </a:r>
            <a:r>
              <a:rPr dirty="0" sz="1000" spc="-15">
                <a:latin typeface="Tahoma"/>
                <a:cs typeface="Tahoma"/>
              </a:rPr>
              <a:t>Not:</a:t>
            </a:r>
            <a:endParaRPr sz="1000">
              <a:latin typeface="Tahoma"/>
              <a:cs typeface="Tahoma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010869" y="573539"/>
            <a:ext cx="452120" cy="16256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35255" indent="-97790">
              <a:lnSpc>
                <a:spcPct val="100000"/>
              </a:lnSpc>
              <a:spcBef>
                <a:spcPts val="95"/>
              </a:spcBef>
              <a:buClr>
                <a:srgbClr val="FF0000"/>
              </a:buClr>
              <a:buFont typeface="DejaVu Serif Condensed"/>
              <a:buChar char="•"/>
              <a:tabLst>
                <a:tab pos="135890" algn="l"/>
              </a:tabLst>
            </a:pPr>
            <a:r>
              <a:rPr dirty="0" baseline="6172" sz="1350">
                <a:latin typeface="Tahoma"/>
                <a:cs typeface="Tahoma"/>
              </a:rPr>
              <a:t>And</a:t>
            </a:r>
            <a:r>
              <a:rPr dirty="0" sz="600">
                <a:latin typeface="Tahoma"/>
                <a:cs typeface="Tahoma"/>
              </a:rPr>
              <a:t>2</a:t>
            </a:r>
            <a:r>
              <a:rPr dirty="0" baseline="6172" sz="1350">
                <a:latin typeface="Tahoma"/>
                <a:cs typeface="Tahoma"/>
              </a:rPr>
              <a:t>:</a:t>
            </a:r>
            <a:endParaRPr baseline="6172" sz="1350">
              <a:latin typeface="Tahoma"/>
              <a:cs typeface="Tahoma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1010869" y="700067"/>
            <a:ext cx="407034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43510" indent="-106045">
              <a:lnSpc>
                <a:spcPct val="100000"/>
              </a:lnSpc>
              <a:spcBef>
                <a:spcPts val="95"/>
              </a:spcBef>
              <a:buClr>
                <a:srgbClr val="FF0000"/>
              </a:buClr>
              <a:buFont typeface="DejaVu Sans Condensed"/>
              <a:buChar char="•"/>
              <a:tabLst>
                <a:tab pos="144145" algn="l"/>
              </a:tabLst>
            </a:pPr>
            <a:r>
              <a:rPr dirty="0" sz="1000" spc="-10">
                <a:latin typeface="Tahoma"/>
                <a:cs typeface="Tahoma"/>
              </a:rPr>
              <a:t>Or</a:t>
            </a:r>
            <a:r>
              <a:rPr dirty="0" baseline="-11904" sz="1050" spc="-15">
                <a:latin typeface="Tahoma"/>
                <a:cs typeface="Tahoma"/>
              </a:rPr>
              <a:t>2</a:t>
            </a:r>
            <a:r>
              <a:rPr dirty="0" sz="1000" spc="-10">
                <a:latin typeface="Tahoma"/>
                <a:cs typeface="Tahoma"/>
              </a:rPr>
              <a:t>:</a:t>
            </a:r>
            <a:endParaRPr sz="1000">
              <a:latin typeface="Tahoma"/>
              <a:cs typeface="Tahoma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1010869" y="851895"/>
            <a:ext cx="469265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43510" indent="-106045">
              <a:lnSpc>
                <a:spcPct val="100000"/>
              </a:lnSpc>
              <a:spcBef>
                <a:spcPts val="95"/>
              </a:spcBef>
              <a:buClr>
                <a:srgbClr val="FF0000"/>
              </a:buClr>
              <a:buFont typeface="DejaVu Sans Condensed"/>
              <a:buChar char="•"/>
              <a:tabLst>
                <a:tab pos="144145" algn="l"/>
              </a:tabLst>
            </a:pPr>
            <a:r>
              <a:rPr dirty="0" sz="1000" spc="-10">
                <a:latin typeface="Tahoma"/>
                <a:cs typeface="Tahoma"/>
              </a:rPr>
              <a:t>Not</a:t>
            </a:r>
            <a:r>
              <a:rPr dirty="0" baseline="-11904" sz="1050" spc="-15">
                <a:latin typeface="Tahoma"/>
                <a:cs typeface="Tahoma"/>
              </a:rPr>
              <a:t>2</a:t>
            </a:r>
            <a:r>
              <a:rPr dirty="0" sz="1000" spc="-10">
                <a:latin typeface="Tahoma"/>
                <a:cs typeface="Tahoma"/>
              </a:rPr>
              <a:t>:</a:t>
            </a:r>
            <a:endParaRPr sz="1000">
              <a:latin typeface="Tahoma"/>
              <a:cs typeface="Tahoma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1580629" y="548238"/>
            <a:ext cx="977900" cy="48133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95"/>
              </a:spcBef>
            </a:pPr>
            <a:r>
              <a:rPr dirty="0" sz="1000" spc="100" i="1">
                <a:solidFill>
                  <a:srgbClr val="0000C8"/>
                </a:solidFill>
                <a:latin typeface="Georgia"/>
                <a:cs typeface="Georgia"/>
              </a:rPr>
              <a:t>λ</a:t>
            </a:r>
            <a:r>
              <a:rPr dirty="0" sz="1000" spc="100">
                <a:solidFill>
                  <a:srgbClr val="0000C8"/>
                </a:solidFill>
                <a:latin typeface="Cambria"/>
                <a:cs typeface="Cambria"/>
              </a:rPr>
              <a:t>p.</a:t>
            </a:r>
            <a:r>
              <a:rPr dirty="0" sz="1000" spc="100" i="1">
                <a:solidFill>
                  <a:srgbClr val="0000C8"/>
                </a:solidFill>
                <a:latin typeface="Georgia"/>
                <a:cs typeface="Georgia"/>
              </a:rPr>
              <a:t>λ</a:t>
            </a:r>
            <a:r>
              <a:rPr dirty="0" sz="1000" spc="100">
                <a:solidFill>
                  <a:srgbClr val="0000C8"/>
                </a:solidFill>
                <a:latin typeface="Cambria"/>
                <a:cs typeface="Cambria"/>
              </a:rPr>
              <a:t>q.p</a:t>
            </a:r>
            <a:r>
              <a:rPr dirty="0" sz="1000" spc="105">
                <a:solidFill>
                  <a:srgbClr val="0000C8"/>
                </a:solidFill>
                <a:latin typeface="Cambria"/>
                <a:cs typeface="Cambria"/>
              </a:rPr>
              <a:t> </a:t>
            </a:r>
            <a:r>
              <a:rPr dirty="0" sz="1000" spc="-25">
                <a:solidFill>
                  <a:srgbClr val="0000C8"/>
                </a:solidFill>
                <a:latin typeface="Cambria"/>
                <a:cs typeface="Cambria"/>
              </a:rPr>
              <a:t>q</a:t>
            </a:r>
            <a:r>
              <a:rPr dirty="0" sz="1000" spc="-20">
                <a:solidFill>
                  <a:srgbClr val="0000C8"/>
                </a:solidFill>
                <a:latin typeface="Cambria"/>
                <a:cs typeface="Cambria"/>
              </a:rPr>
              <a:t> </a:t>
            </a:r>
            <a:r>
              <a:rPr dirty="0" sz="1000" spc="-35">
                <a:solidFill>
                  <a:srgbClr val="0000C8"/>
                </a:solidFill>
                <a:latin typeface="Cambria"/>
                <a:cs typeface="Cambria"/>
              </a:rPr>
              <a:t>p </a:t>
            </a:r>
            <a:r>
              <a:rPr dirty="0" sz="1000" spc="-30">
                <a:solidFill>
                  <a:srgbClr val="0000C8"/>
                </a:solidFill>
                <a:latin typeface="Cambria"/>
                <a:cs typeface="Cambria"/>
              </a:rPr>
              <a:t> </a:t>
            </a:r>
            <a:r>
              <a:rPr dirty="0" sz="1000" spc="100" i="1">
                <a:solidFill>
                  <a:srgbClr val="0000C8"/>
                </a:solidFill>
                <a:latin typeface="Georgia"/>
                <a:cs typeface="Georgia"/>
              </a:rPr>
              <a:t>λ</a:t>
            </a:r>
            <a:r>
              <a:rPr dirty="0" sz="1000" spc="100">
                <a:solidFill>
                  <a:srgbClr val="0000C8"/>
                </a:solidFill>
                <a:latin typeface="Cambria"/>
                <a:cs typeface="Cambria"/>
              </a:rPr>
              <a:t>p.</a:t>
            </a:r>
            <a:r>
              <a:rPr dirty="0" sz="1000" spc="100" i="1">
                <a:solidFill>
                  <a:srgbClr val="0000C8"/>
                </a:solidFill>
                <a:latin typeface="Georgia"/>
                <a:cs typeface="Georgia"/>
              </a:rPr>
              <a:t>λ</a:t>
            </a:r>
            <a:r>
              <a:rPr dirty="0" sz="1000" spc="100">
                <a:solidFill>
                  <a:srgbClr val="0000C8"/>
                </a:solidFill>
                <a:latin typeface="Cambria"/>
                <a:cs typeface="Cambria"/>
              </a:rPr>
              <a:t>q.p</a:t>
            </a:r>
            <a:r>
              <a:rPr dirty="0" sz="1000" spc="105">
                <a:solidFill>
                  <a:srgbClr val="0000C8"/>
                </a:solidFill>
                <a:latin typeface="Cambria"/>
                <a:cs typeface="Cambria"/>
              </a:rPr>
              <a:t> </a:t>
            </a:r>
            <a:r>
              <a:rPr dirty="0" sz="1000" spc="-35">
                <a:solidFill>
                  <a:srgbClr val="0000C8"/>
                </a:solidFill>
                <a:latin typeface="Cambria"/>
                <a:cs typeface="Cambria"/>
              </a:rPr>
              <a:t>p</a:t>
            </a:r>
            <a:r>
              <a:rPr dirty="0" sz="1000" spc="155">
                <a:solidFill>
                  <a:srgbClr val="0000C8"/>
                </a:solidFill>
                <a:latin typeface="Cambria"/>
                <a:cs typeface="Cambria"/>
              </a:rPr>
              <a:t> </a:t>
            </a:r>
            <a:r>
              <a:rPr dirty="0" sz="1000" spc="-25">
                <a:solidFill>
                  <a:srgbClr val="0000C8"/>
                </a:solidFill>
                <a:latin typeface="Cambria"/>
                <a:cs typeface="Cambria"/>
              </a:rPr>
              <a:t>q </a:t>
            </a:r>
            <a:r>
              <a:rPr dirty="0" sz="1000" spc="-20">
                <a:solidFill>
                  <a:srgbClr val="0000C8"/>
                </a:solidFill>
                <a:latin typeface="Cambria"/>
                <a:cs typeface="Cambria"/>
              </a:rPr>
              <a:t> </a:t>
            </a:r>
            <a:r>
              <a:rPr dirty="0" sz="1000" spc="120" i="1">
                <a:solidFill>
                  <a:srgbClr val="0000C8"/>
                </a:solidFill>
                <a:latin typeface="Georgia"/>
                <a:cs typeface="Georgia"/>
              </a:rPr>
              <a:t>λ</a:t>
            </a:r>
            <a:r>
              <a:rPr dirty="0" sz="1000" spc="120">
                <a:solidFill>
                  <a:srgbClr val="0000C8"/>
                </a:solidFill>
                <a:latin typeface="Cambria"/>
                <a:cs typeface="Cambria"/>
              </a:rPr>
              <a:t>p.</a:t>
            </a:r>
            <a:r>
              <a:rPr dirty="0" sz="1000" spc="120" i="1">
                <a:solidFill>
                  <a:srgbClr val="0000C8"/>
                </a:solidFill>
                <a:latin typeface="Georgia"/>
                <a:cs typeface="Georgia"/>
              </a:rPr>
              <a:t>λ</a:t>
            </a:r>
            <a:r>
              <a:rPr dirty="0" sz="1000" spc="120">
                <a:solidFill>
                  <a:srgbClr val="0000C8"/>
                </a:solidFill>
                <a:latin typeface="Cambria"/>
                <a:cs typeface="Cambria"/>
              </a:rPr>
              <a:t>x.</a:t>
            </a:r>
            <a:r>
              <a:rPr dirty="0" sz="1000" spc="120" i="1">
                <a:solidFill>
                  <a:srgbClr val="0000C8"/>
                </a:solidFill>
                <a:latin typeface="Georgia"/>
                <a:cs typeface="Georgia"/>
              </a:rPr>
              <a:t>λ</a:t>
            </a:r>
            <a:r>
              <a:rPr dirty="0" sz="1000" spc="120">
                <a:solidFill>
                  <a:srgbClr val="0000C8"/>
                </a:solidFill>
                <a:latin typeface="Cambria"/>
                <a:cs typeface="Cambria"/>
              </a:rPr>
              <a:t>y.p</a:t>
            </a:r>
            <a:r>
              <a:rPr dirty="0" sz="1000" spc="265">
                <a:solidFill>
                  <a:srgbClr val="0000C8"/>
                </a:solidFill>
                <a:latin typeface="Cambria"/>
                <a:cs typeface="Cambria"/>
              </a:rPr>
              <a:t> </a:t>
            </a:r>
            <a:r>
              <a:rPr dirty="0" sz="1000" spc="15">
                <a:solidFill>
                  <a:srgbClr val="0000C8"/>
                </a:solidFill>
                <a:latin typeface="Cambria"/>
                <a:cs typeface="Cambria"/>
              </a:rPr>
              <a:t>y</a:t>
            </a:r>
            <a:r>
              <a:rPr dirty="0" sz="1000" spc="40">
                <a:solidFill>
                  <a:srgbClr val="0000C8"/>
                </a:solidFill>
                <a:latin typeface="Cambria"/>
                <a:cs typeface="Cambria"/>
              </a:rPr>
              <a:t> </a:t>
            </a:r>
            <a:r>
              <a:rPr dirty="0" sz="1000" spc="35">
                <a:solidFill>
                  <a:srgbClr val="0000C8"/>
                </a:solidFill>
                <a:latin typeface="Cambria"/>
                <a:cs typeface="Cambria"/>
              </a:rPr>
              <a:t>x</a:t>
            </a:r>
            <a:endParaRPr sz="1000">
              <a:latin typeface="Cambria"/>
              <a:cs typeface="Cambria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3909174" y="877200"/>
            <a:ext cx="1297940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800" spc="-45">
                <a:latin typeface="Tahoma"/>
                <a:cs typeface="Tahoma"/>
              </a:rPr>
              <a:t>¿Cu´antos</a:t>
            </a:r>
            <a:r>
              <a:rPr dirty="0" sz="800">
                <a:latin typeface="Tahoma"/>
                <a:cs typeface="Tahoma"/>
              </a:rPr>
              <a:t> </a:t>
            </a:r>
            <a:r>
              <a:rPr dirty="0" sz="800" spc="-15">
                <a:latin typeface="Tahoma"/>
                <a:cs typeface="Tahoma"/>
              </a:rPr>
              <a:t>argumentos</a:t>
            </a:r>
            <a:r>
              <a:rPr dirty="0" sz="800" spc="5">
                <a:latin typeface="Tahoma"/>
                <a:cs typeface="Tahoma"/>
              </a:rPr>
              <a:t> </a:t>
            </a:r>
            <a:r>
              <a:rPr dirty="0" sz="800" spc="-5">
                <a:latin typeface="Tahoma"/>
                <a:cs typeface="Tahoma"/>
              </a:rPr>
              <a:t>tiene?</a:t>
            </a:r>
            <a:endParaRPr sz="800">
              <a:latin typeface="Tahoma"/>
              <a:cs typeface="Tahoma"/>
            </a:endParaRPr>
          </a:p>
        </p:txBody>
      </p:sp>
    </p:spTree>
  </p:cSld>
  <p:clrMapOvr>
    <a:masterClrMapping/>
  </p:clrMapOvr>
  <p:transition spd="fast">
    <p:cut thruBlk="0"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5260" y="864041"/>
            <a:ext cx="464820" cy="76581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5080">
              <a:lnSpc>
                <a:spcPct val="147600"/>
              </a:lnSpc>
              <a:spcBef>
                <a:spcPts val="100"/>
              </a:spcBef>
            </a:pPr>
            <a:r>
              <a:rPr dirty="0" sz="700" spc="5">
                <a:solidFill>
                  <a:srgbClr val="FF7A7A"/>
                </a:solidFill>
                <a:latin typeface="Tahoma"/>
                <a:cs typeface="Tahoma"/>
                <a:hlinkClick r:id="rId2" action="ppaction://hlinksldjump"/>
              </a:rPr>
              <a:t>Decl</a:t>
            </a:r>
            <a:r>
              <a:rPr dirty="0" sz="700" spc="-20">
                <a:solidFill>
                  <a:srgbClr val="FF7A7A"/>
                </a:solidFill>
                <a:latin typeface="Tahoma"/>
                <a:cs typeface="Tahoma"/>
                <a:hlinkClick r:id="rId2" action="ppaction://hlinksldjump"/>
              </a:rPr>
              <a:t>a</a:t>
            </a:r>
            <a:r>
              <a:rPr dirty="0" sz="700">
                <a:solidFill>
                  <a:srgbClr val="FF7A7A"/>
                </a:solidFill>
                <a:latin typeface="Tahoma"/>
                <a:cs typeface="Tahoma"/>
                <a:hlinkClick r:id="rId2" action="ppaction://hlinksldjump"/>
              </a:rPr>
              <a:t>rativa </a:t>
            </a:r>
            <a:r>
              <a:rPr dirty="0" sz="700">
                <a:solidFill>
                  <a:srgbClr val="FF7A7A"/>
                </a:solidFill>
                <a:latin typeface="Tahoma"/>
                <a:cs typeface="Tahoma"/>
              </a:rPr>
              <a:t> </a:t>
            </a:r>
            <a:r>
              <a:rPr dirty="0" sz="700">
                <a:solidFill>
                  <a:srgbClr val="FF7A7A"/>
                </a:solidFill>
                <a:latin typeface="Tahoma"/>
                <a:cs typeface="Tahoma"/>
                <a:hlinkClick r:id="rId3" action="ppaction://hlinksldjump"/>
              </a:rPr>
              <a:t>Funcional</a:t>
            </a:r>
            <a:endParaRPr sz="700">
              <a:latin typeface="Tahoma"/>
              <a:cs typeface="Tahoma"/>
            </a:endParaRPr>
          </a:p>
          <a:p>
            <a:pPr marL="37465" marR="61594">
              <a:lnSpc>
                <a:spcPct val="110700"/>
              </a:lnSpc>
              <a:spcBef>
                <a:spcPts val="25"/>
              </a:spcBef>
            </a:pPr>
            <a:r>
              <a:rPr dirty="0" sz="500" spc="-10">
                <a:solidFill>
                  <a:srgbClr val="997A7A"/>
                </a:solidFill>
                <a:latin typeface="Tahoma"/>
                <a:cs typeface="Tahoma"/>
                <a:hlinkClick r:id="rId4" action="ppaction://hlinksldjump"/>
              </a:rPr>
              <a:t>Intr</a:t>
            </a:r>
            <a:r>
              <a:rPr dirty="0" sz="500" spc="5">
                <a:solidFill>
                  <a:srgbClr val="997A7A"/>
                </a:solidFill>
                <a:latin typeface="Tahoma"/>
                <a:cs typeface="Tahoma"/>
                <a:hlinkClick r:id="rId4" action="ppaction://hlinksldjump"/>
              </a:rPr>
              <a:t>o</a:t>
            </a:r>
            <a:r>
              <a:rPr dirty="0" sz="500">
                <a:solidFill>
                  <a:srgbClr val="997A7A"/>
                </a:solidFill>
                <a:latin typeface="Tahoma"/>
                <a:cs typeface="Tahoma"/>
                <a:hlinkClick r:id="rId4" action="ppaction://hlinksldjump"/>
              </a:rPr>
              <a:t>ducci</a:t>
            </a:r>
            <a:r>
              <a:rPr dirty="0" sz="500" spc="-10">
                <a:solidFill>
                  <a:srgbClr val="997A7A"/>
                </a:solidFill>
                <a:latin typeface="Tahoma"/>
                <a:cs typeface="Tahoma"/>
                <a:hlinkClick r:id="rId4" action="ppaction://hlinksldjump"/>
              </a:rPr>
              <a:t>o</a:t>
            </a:r>
            <a:r>
              <a:rPr dirty="0" sz="500" spc="-5">
                <a:solidFill>
                  <a:srgbClr val="997A7A"/>
                </a:solidFill>
                <a:latin typeface="Tahoma"/>
                <a:cs typeface="Tahoma"/>
                <a:hlinkClick r:id="rId4" action="ppaction://hlinksldjump"/>
              </a:rPr>
              <a:t>n </a:t>
            </a:r>
            <a:r>
              <a:rPr dirty="0" sz="500" spc="-5">
                <a:solidFill>
                  <a:srgbClr val="997A7A"/>
                </a:solidFill>
                <a:latin typeface="Tahoma"/>
                <a:cs typeface="Tahoma"/>
              </a:rPr>
              <a:t> </a:t>
            </a:r>
            <a:r>
              <a:rPr dirty="0" sz="500" spc="-10" i="1">
                <a:solidFill>
                  <a:srgbClr val="997A7A"/>
                </a:solidFill>
                <a:latin typeface="Arial"/>
                <a:cs typeface="Arial"/>
                <a:hlinkClick r:id="rId5" action="ppaction://hlinksldjump"/>
              </a:rPr>
              <a:t>λ</a:t>
            </a:r>
            <a:r>
              <a:rPr dirty="0" sz="500" spc="-10">
                <a:solidFill>
                  <a:srgbClr val="997A7A"/>
                </a:solidFill>
                <a:latin typeface="Tahoma"/>
                <a:cs typeface="Tahoma"/>
                <a:hlinkClick r:id="rId5" action="ppaction://hlinksldjump"/>
              </a:rPr>
              <a:t>-C´alculo </a:t>
            </a:r>
            <a:r>
              <a:rPr dirty="0" sz="500" spc="-5">
                <a:solidFill>
                  <a:srgbClr val="997A7A"/>
                </a:solidFill>
                <a:latin typeface="Tahoma"/>
                <a:cs typeface="Tahoma"/>
              </a:rPr>
              <a:t> </a:t>
            </a:r>
            <a:r>
              <a:rPr dirty="0" sz="500" spc="-5">
                <a:solidFill>
                  <a:srgbClr val="997A7A"/>
                </a:solidFill>
                <a:latin typeface="Tahoma"/>
                <a:cs typeface="Tahoma"/>
                <a:hlinkClick r:id="rId6" action="ppaction://hlinksldjump"/>
              </a:rPr>
              <a:t>Haskell </a:t>
            </a:r>
            <a:r>
              <a:rPr dirty="0" sz="500">
                <a:solidFill>
                  <a:srgbClr val="997A7A"/>
                </a:solidFill>
                <a:latin typeface="Tahoma"/>
                <a:cs typeface="Tahoma"/>
              </a:rPr>
              <a:t> </a:t>
            </a:r>
            <a:r>
              <a:rPr dirty="0" sz="500">
                <a:latin typeface="Tahoma"/>
                <a:cs typeface="Tahoma"/>
                <a:hlinkClick r:id="rId7" action="ppaction://hlinksldjump"/>
              </a:rPr>
              <a:t>Booleanos </a:t>
            </a:r>
            <a:r>
              <a:rPr dirty="0" sz="500" spc="5">
                <a:latin typeface="Tahoma"/>
                <a:cs typeface="Tahoma"/>
              </a:rPr>
              <a:t> </a:t>
            </a:r>
            <a:r>
              <a:rPr dirty="0" sz="500" spc="-10">
                <a:solidFill>
                  <a:srgbClr val="997A7A"/>
                </a:solidFill>
                <a:latin typeface="Tahoma"/>
                <a:cs typeface="Tahoma"/>
                <a:hlinkClick r:id="rId8" action="ppaction://hlinksldjump"/>
              </a:rPr>
              <a:t>Conclusiones</a:t>
            </a:r>
            <a:endParaRPr sz="500">
              <a:latin typeface="Tahoma"/>
              <a:cs typeface="Tahoma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5260" y="1635344"/>
            <a:ext cx="504190" cy="727710"/>
          </a:xfrm>
          <a:prstGeom prst="rect">
            <a:avLst/>
          </a:prstGeom>
        </p:spPr>
        <p:txBody>
          <a:bodyPr wrap="square" lIns="0" tIns="285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225"/>
              </a:spcBef>
            </a:pPr>
            <a:r>
              <a:rPr dirty="0" sz="700" spc="-50">
                <a:solidFill>
                  <a:srgbClr val="FF7A7A"/>
                </a:solidFill>
                <a:latin typeface="Tahoma"/>
                <a:cs typeface="Tahoma"/>
                <a:hlinkClick r:id="rId9" action="ppaction://hlinksldjump"/>
              </a:rPr>
              <a:t>L´ogica</a:t>
            </a:r>
            <a:endParaRPr sz="700">
              <a:latin typeface="Tahoma"/>
              <a:cs typeface="Tahoma"/>
            </a:endParaRPr>
          </a:p>
          <a:p>
            <a:pPr marL="37465" marR="38735">
              <a:lnSpc>
                <a:spcPct val="110700"/>
              </a:lnSpc>
              <a:spcBef>
                <a:spcPts val="25"/>
              </a:spcBef>
            </a:pPr>
            <a:r>
              <a:rPr dirty="0" sz="500" spc="-5">
                <a:solidFill>
                  <a:srgbClr val="997A7A"/>
                </a:solidFill>
                <a:latin typeface="Tahoma"/>
                <a:cs typeface="Tahoma"/>
                <a:hlinkClick r:id="rId10" action="ppaction://hlinksldjump"/>
              </a:rPr>
              <a:t>Introduccion </a:t>
            </a:r>
            <a:r>
              <a:rPr dirty="0" sz="500">
                <a:solidFill>
                  <a:srgbClr val="997A7A"/>
                </a:solidFill>
                <a:latin typeface="Tahoma"/>
                <a:cs typeface="Tahoma"/>
              </a:rPr>
              <a:t> </a:t>
            </a:r>
            <a:r>
              <a:rPr dirty="0" sz="500" spc="30">
                <a:solidFill>
                  <a:srgbClr val="997A7A"/>
                </a:solidFill>
                <a:latin typeface="Tahoma"/>
                <a:cs typeface="Tahoma"/>
                <a:hlinkClick r:id="rId11" action="ppaction://hlinksldjump"/>
              </a:rPr>
              <a:t>C</a:t>
            </a:r>
            <a:r>
              <a:rPr dirty="0" sz="500">
                <a:solidFill>
                  <a:srgbClr val="997A7A"/>
                </a:solidFill>
                <a:latin typeface="Tahoma"/>
                <a:cs typeface="Tahoma"/>
                <a:hlinkClick r:id="rId11" action="ppaction://hlinksldjump"/>
              </a:rPr>
              <a:t>l</a:t>
            </a:r>
            <a:r>
              <a:rPr dirty="0" sz="500" spc="-270">
                <a:solidFill>
                  <a:srgbClr val="997A7A"/>
                </a:solidFill>
                <a:latin typeface="Tahoma"/>
                <a:cs typeface="Tahoma"/>
                <a:hlinkClick r:id="rId11" action="ppaction://hlinksldjump"/>
              </a:rPr>
              <a:t>´</a:t>
            </a:r>
            <a:r>
              <a:rPr dirty="0" sz="500" spc="-10">
                <a:solidFill>
                  <a:srgbClr val="997A7A"/>
                </a:solidFill>
                <a:latin typeface="Tahoma"/>
                <a:cs typeface="Tahoma"/>
                <a:hlinkClick r:id="rId11" action="ppaction://hlinksldjump"/>
              </a:rPr>
              <a:t>ausulas</a:t>
            </a:r>
            <a:r>
              <a:rPr dirty="0" sz="500" spc="20">
                <a:solidFill>
                  <a:srgbClr val="997A7A"/>
                </a:solidFill>
                <a:latin typeface="Tahoma"/>
                <a:cs typeface="Tahoma"/>
                <a:hlinkClick r:id="rId11" action="ppaction://hlinksldjump"/>
              </a:rPr>
              <a:t> </a:t>
            </a:r>
            <a:r>
              <a:rPr dirty="0" sz="500" spc="15">
                <a:solidFill>
                  <a:srgbClr val="997A7A"/>
                </a:solidFill>
                <a:latin typeface="Tahoma"/>
                <a:cs typeface="Tahoma"/>
                <a:hlinkClick r:id="rId11" action="ppaction://hlinksldjump"/>
              </a:rPr>
              <a:t>H</a:t>
            </a:r>
            <a:r>
              <a:rPr dirty="0" sz="500" spc="-5">
                <a:solidFill>
                  <a:srgbClr val="997A7A"/>
                </a:solidFill>
                <a:latin typeface="Tahoma"/>
                <a:cs typeface="Tahoma"/>
                <a:hlinkClick r:id="rId11" action="ppaction://hlinksldjump"/>
              </a:rPr>
              <a:t>o</a:t>
            </a:r>
            <a:r>
              <a:rPr dirty="0" sz="500" spc="-5">
                <a:solidFill>
                  <a:srgbClr val="997A7A"/>
                </a:solidFill>
                <a:latin typeface="Tahoma"/>
                <a:cs typeface="Tahoma"/>
                <a:hlinkClick r:id="rId11" action="ppaction://hlinksldjump"/>
              </a:rPr>
              <a:t>rn </a:t>
            </a:r>
            <a:r>
              <a:rPr dirty="0" sz="500" spc="-5">
                <a:solidFill>
                  <a:srgbClr val="997A7A"/>
                </a:solidFill>
                <a:latin typeface="Tahoma"/>
                <a:cs typeface="Tahoma"/>
              </a:rPr>
              <a:t> </a:t>
            </a:r>
            <a:r>
              <a:rPr dirty="0" sz="500" spc="5">
                <a:solidFill>
                  <a:srgbClr val="997A7A"/>
                </a:solidFill>
                <a:latin typeface="Tahoma"/>
                <a:cs typeface="Tahoma"/>
                <a:hlinkClick r:id="rId12" action="ppaction://hlinksldjump"/>
              </a:rPr>
              <a:t>Prolog</a:t>
            </a:r>
            <a:endParaRPr sz="500">
              <a:latin typeface="Tahoma"/>
              <a:cs typeface="Tahoma"/>
            </a:endParaRPr>
          </a:p>
          <a:p>
            <a:pPr marL="37465">
              <a:lnSpc>
                <a:spcPct val="100000"/>
              </a:lnSpc>
              <a:spcBef>
                <a:spcPts val="65"/>
              </a:spcBef>
            </a:pPr>
            <a:r>
              <a:rPr dirty="0" sz="500" spc="-5">
                <a:solidFill>
                  <a:srgbClr val="997A7A"/>
                </a:solidFill>
                <a:latin typeface="Tahoma"/>
                <a:cs typeface="Tahoma"/>
                <a:hlinkClick r:id="rId13" action="ppaction://hlinksldjump"/>
              </a:rPr>
              <a:t>...</a:t>
            </a:r>
            <a:r>
              <a:rPr dirty="0" sz="500" spc="45">
                <a:solidFill>
                  <a:srgbClr val="997A7A"/>
                </a:solidFill>
                <a:latin typeface="Tahoma"/>
                <a:cs typeface="Tahoma"/>
                <a:hlinkClick r:id="rId13" action="ppaction://hlinksldjump"/>
              </a:rPr>
              <a:t> </a:t>
            </a:r>
            <a:r>
              <a:rPr dirty="0" sz="500" spc="-5">
                <a:solidFill>
                  <a:srgbClr val="997A7A"/>
                </a:solidFill>
                <a:latin typeface="Tahoma"/>
                <a:cs typeface="Tahoma"/>
                <a:hlinkClick r:id="rId13" action="ppaction://hlinksldjump"/>
              </a:rPr>
              <a:t>algo </a:t>
            </a:r>
            <a:r>
              <a:rPr dirty="0" sz="500" spc="-80">
                <a:solidFill>
                  <a:srgbClr val="997A7A"/>
                </a:solidFill>
                <a:latin typeface="Tahoma"/>
                <a:cs typeface="Tahoma"/>
                <a:hlinkClick r:id="rId13" action="ppaction://hlinksldjump"/>
              </a:rPr>
              <a:t>m´as</a:t>
            </a:r>
            <a:endParaRPr sz="500">
              <a:latin typeface="Tahoma"/>
              <a:cs typeface="Tahoma"/>
            </a:endParaRPr>
          </a:p>
          <a:p>
            <a:pPr marL="37465">
              <a:lnSpc>
                <a:spcPct val="100000"/>
              </a:lnSpc>
              <a:spcBef>
                <a:spcPts val="65"/>
              </a:spcBef>
            </a:pPr>
            <a:r>
              <a:rPr dirty="0" sz="500" spc="-5">
                <a:solidFill>
                  <a:srgbClr val="997A7A"/>
                </a:solidFill>
                <a:latin typeface="Tahoma"/>
                <a:cs typeface="Tahoma"/>
                <a:hlinkClick r:id="rId14" action="ppaction://hlinksldjump"/>
              </a:rPr>
              <a:t>...</a:t>
            </a:r>
            <a:r>
              <a:rPr dirty="0" sz="500" spc="45">
                <a:solidFill>
                  <a:srgbClr val="997A7A"/>
                </a:solidFill>
                <a:latin typeface="Tahoma"/>
                <a:cs typeface="Tahoma"/>
                <a:hlinkClick r:id="rId14" action="ppaction://hlinksldjump"/>
              </a:rPr>
              <a:t> </a:t>
            </a:r>
            <a:r>
              <a:rPr dirty="0" sz="500" spc="-5">
                <a:solidFill>
                  <a:srgbClr val="997A7A"/>
                </a:solidFill>
                <a:latin typeface="Tahoma"/>
                <a:cs typeface="Tahoma"/>
                <a:hlinkClick r:id="rId14" action="ppaction://hlinksldjump"/>
              </a:rPr>
              <a:t>mucho </a:t>
            </a:r>
            <a:r>
              <a:rPr dirty="0" sz="500" spc="-80">
                <a:solidFill>
                  <a:srgbClr val="997A7A"/>
                </a:solidFill>
                <a:latin typeface="Tahoma"/>
                <a:cs typeface="Tahoma"/>
                <a:hlinkClick r:id="rId14" action="ppaction://hlinksldjump"/>
              </a:rPr>
              <a:t>m´as</a:t>
            </a:r>
            <a:endParaRPr sz="500">
              <a:latin typeface="Tahoma"/>
              <a:cs typeface="Tahoma"/>
            </a:endParaRPr>
          </a:p>
          <a:p>
            <a:pPr marL="12700">
              <a:lnSpc>
                <a:spcPct val="100000"/>
              </a:lnSpc>
              <a:spcBef>
                <a:spcPts val="375"/>
              </a:spcBef>
            </a:pPr>
            <a:r>
              <a:rPr dirty="0" sz="700">
                <a:solidFill>
                  <a:srgbClr val="FF7A7A"/>
                </a:solidFill>
                <a:latin typeface="Tahoma"/>
                <a:cs typeface="Tahoma"/>
                <a:hlinkClick r:id="rId15" action="ppaction://hlinksldjump"/>
              </a:rPr>
              <a:t>HackReason</a:t>
            </a:r>
            <a:endParaRPr sz="700">
              <a:latin typeface="Tahoma"/>
              <a:cs typeface="Tahoma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546328" y="0"/>
            <a:ext cx="0" cy="3240405"/>
          </a:xfrm>
          <a:custGeom>
            <a:avLst/>
            <a:gdLst/>
            <a:ahLst/>
            <a:cxnLst/>
            <a:rect l="l" t="t" r="r" b="b"/>
            <a:pathLst>
              <a:path w="0" h="3240405">
                <a:moveTo>
                  <a:pt x="0" y="3239998"/>
                </a:moveTo>
                <a:lnTo>
                  <a:pt x="0" y="0"/>
                </a:lnTo>
              </a:path>
            </a:pathLst>
          </a:custGeom>
          <a:ln w="12649">
            <a:solidFill>
              <a:srgbClr val="FF7F7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7145" rIns="0" bIns="0" rtlCol="0" vert="horz">
            <a:spAutoFit/>
          </a:bodyPr>
          <a:lstStyle/>
          <a:p>
            <a:pPr marL="196850">
              <a:lnSpc>
                <a:spcPct val="100000"/>
              </a:lnSpc>
              <a:spcBef>
                <a:spcPts val="135"/>
              </a:spcBef>
            </a:pPr>
            <a:r>
              <a:rPr dirty="0" spc="-90"/>
              <a:t>Programaci´on</a:t>
            </a:r>
            <a:r>
              <a:rPr dirty="0" spc="30"/>
              <a:t> </a:t>
            </a:r>
            <a:r>
              <a:rPr dirty="0" spc="-40"/>
              <a:t>Funcional:</a:t>
            </a:r>
            <a:r>
              <a:rPr dirty="0" spc="185"/>
              <a:t> </a:t>
            </a:r>
            <a:r>
              <a:rPr dirty="0" spc="-40"/>
              <a:t>Booleanos</a:t>
            </a:r>
            <a:r>
              <a:rPr dirty="0" spc="30"/>
              <a:t> </a:t>
            </a:r>
            <a:r>
              <a:rPr dirty="0" spc="-90"/>
              <a:t>en</a:t>
            </a:r>
            <a:r>
              <a:rPr dirty="0" spc="30"/>
              <a:t> </a:t>
            </a:r>
            <a:r>
              <a:rPr dirty="0" spc="-125"/>
              <a:t>c´alculo</a:t>
            </a:r>
            <a:r>
              <a:rPr dirty="0" spc="30"/>
              <a:t> </a:t>
            </a:r>
            <a:r>
              <a:rPr dirty="0" spc="-45"/>
              <a:t>lambda</a:t>
            </a:r>
            <a:r>
              <a:rPr dirty="0" spc="30"/>
              <a:t> </a:t>
            </a:r>
            <a:r>
              <a:rPr dirty="0" spc="-20"/>
              <a:t>(cont.)</a:t>
            </a:r>
          </a:p>
        </p:txBody>
      </p:sp>
      <p:sp>
        <p:nvSpPr>
          <p:cNvPr id="6" name="object 6"/>
          <p:cNvSpPr txBox="1"/>
          <p:nvPr/>
        </p:nvSpPr>
        <p:spPr>
          <a:xfrm>
            <a:off x="833831" y="404703"/>
            <a:ext cx="3765550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39065" indent="-127000">
              <a:lnSpc>
                <a:spcPct val="100000"/>
              </a:lnSpc>
              <a:spcBef>
                <a:spcPts val="95"/>
              </a:spcBef>
              <a:buClr>
                <a:srgbClr val="FF0000"/>
              </a:buClr>
              <a:buFont typeface="DejaVu Sans Condensed"/>
              <a:buChar char="•"/>
              <a:tabLst>
                <a:tab pos="139700" algn="l"/>
              </a:tabLst>
            </a:pPr>
            <a:r>
              <a:rPr dirty="0" sz="1000" spc="-35">
                <a:latin typeface="Tahoma"/>
                <a:cs typeface="Tahoma"/>
              </a:rPr>
              <a:t>Aunque</a:t>
            </a:r>
            <a:r>
              <a:rPr dirty="0" sz="1000" spc="25">
                <a:latin typeface="Tahoma"/>
                <a:cs typeface="Tahoma"/>
              </a:rPr>
              <a:t> </a:t>
            </a:r>
            <a:r>
              <a:rPr dirty="0" sz="1000" spc="-85">
                <a:latin typeface="Tahoma"/>
                <a:cs typeface="Tahoma"/>
              </a:rPr>
              <a:t>podr´ıamos</a:t>
            </a:r>
            <a:r>
              <a:rPr dirty="0" sz="1000" spc="25">
                <a:latin typeface="Tahoma"/>
                <a:cs typeface="Tahoma"/>
              </a:rPr>
              <a:t> </a:t>
            </a:r>
            <a:r>
              <a:rPr dirty="0" sz="1000" spc="-45">
                <a:latin typeface="Tahoma"/>
                <a:cs typeface="Tahoma"/>
              </a:rPr>
              <a:t>considerar</a:t>
            </a:r>
            <a:r>
              <a:rPr dirty="0" sz="1000" spc="25">
                <a:latin typeface="Tahoma"/>
                <a:cs typeface="Tahoma"/>
              </a:rPr>
              <a:t> </a:t>
            </a:r>
            <a:r>
              <a:rPr dirty="0" sz="1000" spc="-35">
                <a:latin typeface="Tahoma"/>
                <a:cs typeface="Tahoma"/>
              </a:rPr>
              <a:t>otras</a:t>
            </a:r>
            <a:r>
              <a:rPr dirty="0" sz="1000" spc="25">
                <a:latin typeface="Tahoma"/>
                <a:cs typeface="Tahoma"/>
              </a:rPr>
              <a:t> </a:t>
            </a:r>
            <a:r>
              <a:rPr dirty="0" sz="1000" spc="-55">
                <a:latin typeface="Tahoma"/>
                <a:cs typeface="Tahoma"/>
              </a:rPr>
              <a:t>expresiones</a:t>
            </a:r>
            <a:r>
              <a:rPr dirty="0" sz="1000" spc="25">
                <a:latin typeface="Tahoma"/>
                <a:cs typeface="Tahoma"/>
              </a:rPr>
              <a:t> </a:t>
            </a:r>
            <a:r>
              <a:rPr dirty="0" sz="1000" spc="-50">
                <a:latin typeface="Tahoma"/>
                <a:cs typeface="Tahoma"/>
              </a:rPr>
              <a:t>para</a:t>
            </a:r>
            <a:r>
              <a:rPr dirty="0" sz="1000" spc="25">
                <a:latin typeface="Tahoma"/>
                <a:cs typeface="Tahoma"/>
              </a:rPr>
              <a:t> </a:t>
            </a:r>
            <a:r>
              <a:rPr dirty="0" sz="1000" spc="-15">
                <a:latin typeface="Tahoma"/>
                <a:cs typeface="Tahoma"/>
              </a:rPr>
              <a:t>And,</a:t>
            </a:r>
            <a:r>
              <a:rPr dirty="0" sz="1000" spc="25">
                <a:latin typeface="Tahoma"/>
                <a:cs typeface="Tahoma"/>
              </a:rPr>
              <a:t> </a:t>
            </a:r>
            <a:r>
              <a:rPr dirty="0" sz="1000">
                <a:latin typeface="Tahoma"/>
                <a:cs typeface="Tahoma"/>
              </a:rPr>
              <a:t>Or</a:t>
            </a:r>
            <a:r>
              <a:rPr dirty="0" sz="1000" spc="30">
                <a:latin typeface="Tahoma"/>
                <a:cs typeface="Tahoma"/>
              </a:rPr>
              <a:t> </a:t>
            </a:r>
            <a:r>
              <a:rPr dirty="0" sz="1000" spc="-40">
                <a:latin typeface="Tahoma"/>
                <a:cs typeface="Tahoma"/>
              </a:rPr>
              <a:t>y</a:t>
            </a:r>
            <a:r>
              <a:rPr dirty="0" sz="1000" spc="20">
                <a:latin typeface="Tahoma"/>
                <a:cs typeface="Tahoma"/>
              </a:rPr>
              <a:t> </a:t>
            </a:r>
            <a:r>
              <a:rPr dirty="0" sz="1000" spc="-15">
                <a:latin typeface="Tahoma"/>
                <a:cs typeface="Tahoma"/>
              </a:rPr>
              <a:t>Not:</a:t>
            </a:r>
            <a:endParaRPr sz="1000">
              <a:latin typeface="Tahoma"/>
              <a:cs typeface="Tahoma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010869" y="573539"/>
            <a:ext cx="452120" cy="16256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35255" indent="-97790">
              <a:lnSpc>
                <a:spcPct val="100000"/>
              </a:lnSpc>
              <a:spcBef>
                <a:spcPts val="95"/>
              </a:spcBef>
              <a:buClr>
                <a:srgbClr val="FF0000"/>
              </a:buClr>
              <a:buFont typeface="DejaVu Serif Condensed"/>
              <a:buChar char="•"/>
              <a:tabLst>
                <a:tab pos="135890" algn="l"/>
              </a:tabLst>
            </a:pPr>
            <a:r>
              <a:rPr dirty="0" baseline="6172" sz="1350">
                <a:latin typeface="Tahoma"/>
                <a:cs typeface="Tahoma"/>
              </a:rPr>
              <a:t>And</a:t>
            </a:r>
            <a:r>
              <a:rPr dirty="0" sz="600">
                <a:latin typeface="Tahoma"/>
                <a:cs typeface="Tahoma"/>
              </a:rPr>
              <a:t>2</a:t>
            </a:r>
            <a:r>
              <a:rPr dirty="0" baseline="6172" sz="1350">
                <a:latin typeface="Tahoma"/>
                <a:cs typeface="Tahoma"/>
              </a:rPr>
              <a:t>:</a:t>
            </a:r>
            <a:endParaRPr baseline="6172" sz="1350">
              <a:latin typeface="Tahoma"/>
              <a:cs typeface="Tahoma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1010869" y="700067"/>
            <a:ext cx="407034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43510" indent="-106045">
              <a:lnSpc>
                <a:spcPct val="100000"/>
              </a:lnSpc>
              <a:spcBef>
                <a:spcPts val="95"/>
              </a:spcBef>
              <a:buClr>
                <a:srgbClr val="FF0000"/>
              </a:buClr>
              <a:buFont typeface="DejaVu Sans Condensed"/>
              <a:buChar char="•"/>
              <a:tabLst>
                <a:tab pos="144145" algn="l"/>
              </a:tabLst>
            </a:pPr>
            <a:r>
              <a:rPr dirty="0" sz="1000" spc="-10">
                <a:latin typeface="Tahoma"/>
                <a:cs typeface="Tahoma"/>
              </a:rPr>
              <a:t>Or</a:t>
            </a:r>
            <a:r>
              <a:rPr dirty="0" baseline="-11904" sz="1050" spc="-15">
                <a:latin typeface="Tahoma"/>
                <a:cs typeface="Tahoma"/>
              </a:rPr>
              <a:t>2</a:t>
            </a:r>
            <a:r>
              <a:rPr dirty="0" sz="1000" spc="-10">
                <a:latin typeface="Tahoma"/>
                <a:cs typeface="Tahoma"/>
              </a:rPr>
              <a:t>:</a:t>
            </a:r>
            <a:endParaRPr sz="1000">
              <a:latin typeface="Tahoma"/>
              <a:cs typeface="Tahoma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1010869" y="851895"/>
            <a:ext cx="469265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43510" indent="-106045">
              <a:lnSpc>
                <a:spcPct val="100000"/>
              </a:lnSpc>
              <a:spcBef>
                <a:spcPts val="95"/>
              </a:spcBef>
              <a:buClr>
                <a:srgbClr val="FF0000"/>
              </a:buClr>
              <a:buFont typeface="DejaVu Sans Condensed"/>
              <a:buChar char="•"/>
              <a:tabLst>
                <a:tab pos="144145" algn="l"/>
              </a:tabLst>
            </a:pPr>
            <a:r>
              <a:rPr dirty="0" sz="1000" spc="-10">
                <a:latin typeface="Tahoma"/>
                <a:cs typeface="Tahoma"/>
              </a:rPr>
              <a:t>Not</a:t>
            </a:r>
            <a:r>
              <a:rPr dirty="0" baseline="-11904" sz="1050" spc="-15">
                <a:latin typeface="Tahoma"/>
                <a:cs typeface="Tahoma"/>
              </a:rPr>
              <a:t>2</a:t>
            </a:r>
            <a:r>
              <a:rPr dirty="0" sz="1000" spc="-10">
                <a:latin typeface="Tahoma"/>
                <a:cs typeface="Tahoma"/>
              </a:rPr>
              <a:t>:</a:t>
            </a:r>
            <a:endParaRPr sz="1000">
              <a:latin typeface="Tahoma"/>
              <a:cs typeface="Tahoma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1580629" y="548238"/>
            <a:ext cx="977900" cy="48133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95"/>
              </a:spcBef>
            </a:pPr>
            <a:r>
              <a:rPr dirty="0" sz="1000" spc="100" i="1">
                <a:solidFill>
                  <a:srgbClr val="0000C8"/>
                </a:solidFill>
                <a:latin typeface="Georgia"/>
                <a:cs typeface="Georgia"/>
              </a:rPr>
              <a:t>λ</a:t>
            </a:r>
            <a:r>
              <a:rPr dirty="0" sz="1000" spc="100">
                <a:solidFill>
                  <a:srgbClr val="0000C8"/>
                </a:solidFill>
                <a:latin typeface="Cambria"/>
                <a:cs typeface="Cambria"/>
              </a:rPr>
              <a:t>p.</a:t>
            </a:r>
            <a:r>
              <a:rPr dirty="0" sz="1000" spc="100" i="1">
                <a:solidFill>
                  <a:srgbClr val="0000C8"/>
                </a:solidFill>
                <a:latin typeface="Georgia"/>
                <a:cs typeface="Georgia"/>
              </a:rPr>
              <a:t>λ</a:t>
            </a:r>
            <a:r>
              <a:rPr dirty="0" sz="1000" spc="100">
                <a:solidFill>
                  <a:srgbClr val="0000C8"/>
                </a:solidFill>
                <a:latin typeface="Cambria"/>
                <a:cs typeface="Cambria"/>
              </a:rPr>
              <a:t>q.p</a:t>
            </a:r>
            <a:r>
              <a:rPr dirty="0" sz="1000" spc="105">
                <a:solidFill>
                  <a:srgbClr val="0000C8"/>
                </a:solidFill>
                <a:latin typeface="Cambria"/>
                <a:cs typeface="Cambria"/>
              </a:rPr>
              <a:t> </a:t>
            </a:r>
            <a:r>
              <a:rPr dirty="0" sz="1000" spc="-25">
                <a:solidFill>
                  <a:srgbClr val="0000C8"/>
                </a:solidFill>
                <a:latin typeface="Cambria"/>
                <a:cs typeface="Cambria"/>
              </a:rPr>
              <a:t>q</a:t>
            </a:r>
            <a:r>
              <a:rPr dirty="0" sz="1000" spc="-20">
                <a:solidFill>
                  <a:srgbClr val="0000C8"/>
                </a:solidFill>
                <a:latin typeface="Cambria"/>
                <a:cs typeface="Cambria"/>
              </a:rPr>
              <a:t> </a:t>
            </a:r>
            <a:r>
              <a:rPr dirty="0" sz="1000" spc="-35">
                <a:solidFill>
                  <a:srgbClr val="0000C8"/>
                </a:solidFill>
                <a:latin typeface="Cambria"/>
                <a:cs typeface="Cambria"/>
              </a:rPr>
              <a:t>p </a:t>
            </a:r>
            <a:r>
              <a:rPr dirty="0" sz="1000" spc="-30">
                <a:solidFill>
                  <a:srgbClr val="0000C8"/>
                </a:solidFill>
                <a:latin typeface="Cambria"/>
                <a:cs typeface="Cambria"/>
              </a:rPr>
              <a:t> </a:t>
            </a:r>
            <a:r>
              <a:rPr dirty="0" sz="1000" spc="100" i="1">
                <a:solidFill>
                  <a:srgbClr val="0000C8"/>
                </a:solidFill>
                <a:latin typeface="Georgia"/>
                <a:cs typeface="Georgia"/>
              </a:rPr>
              <a:t>λ</a:t>
            </a:r>
            <a:r>
              <a:rPr dirty="0" sz="1000" spc="100">
                <a:solidFill>
                  <a:srgbClr val="0000C8"/>
                </a:solidFill>
                <a:latin typeface="Cambria"/>
                <a:cs typeface="Cambria"/>
              </a:rPr>
              <a:t>p.</a:t>
            </a:r>
            <a:r>
              <a:rPr dirty="0" sz="1000" spc="100" i="1">
                <a:solidFill>
                  <a:srgbClr val="0000C8"/>
                </a:solidFill>
                <a:latin typeface="Georgia"/>
                <a:cs typeface="Georgia"/>
              </a:rPr>
              <a:t>λ</a:t>
            </a:r>
            <a:r>
              <a:rPr dirty="0" sz="1000" spc="100">
                <a:solidFill>
                  <a:srgbClr val="0000C8"/>
                </a:solidFill>
                <a:latin typeface="Cambria"/>
                <a:cs typeface="Cambria"/>
              </a:rPr>
              <a:t>q.p</a:t>
            </a:r>
            <a:r>
              <a:rPr dirty="0" sz="1000" spc="105">
                <a:solidFill>
                  <a:srgbClr val="0000C8"/>
                </a:solidFill>
                <a:latin typeface="Cambria"/>
                <a:cs typeface="Cambria"/>
              </a:rPr>
              <a:t> </a:t>
            </a:r>
            <a:r>
              <a:rPr dirty="0" sz="1000" spc="-35">
                <a:solidFill>
                  <a:srgbClr val="0000C8"/>
                </a:solidFill>
                <a:latin typeface="Cambria"/>
                <a:cs typeface="Cambria"/>
              </a:rPr>
              <a:t>p</a:t>
            </a:r>
            <a:r>
              <a:rPr dirty="0" sz="1000" spc="155">
                <a:solidFill>
                  <a:srgbClr val="0000C8"/>
                </a:solidFill>
                <a:latin typeface="Cambria"/>
                <a:cs typeface="Cambria"/>
              </a:rPr>
              <a:t> </a:t>
            </a:r>
            <a:r>
              <a:rPr dirty="0" sz="1000" spc="-25">
                <a:solidFill>
                  <a:srgbClr val="0000C8"/>
                </a:solidFill>
                <a:latin typeface="Cambria"/>
                <a:cs typeface="Cambria"/>
              </a:rPr>
              <a:t>q </a:t>
            </a:r>
            <a:r>
              <a:rPr dirty="0" sz="1000" spc="-20">
                <a:solidFill>
                  <a:srgbClr val="0000C8"/>
                </a:solidFill>
                <a:latin typeface="Cambria"/>
                <a:cs typeface="Cambria"/>
              </a:rPr>
              <a:t> </a:t>
            </a:r>
            <a:r>
              <a:rPr dirty="0" sz="1000" spc="120" i="1">
                <a:solidFill>
                  <a:srgbClr val="0000C8"/>
                </a:solidFill>
                <a:latin typeface="Georgia"/>
                <a:cs typeface="Georgia"/>
              </a:rPr>
              <a:t>λ</a:t>
            </a:r>
            <a:r>
              <a:rPr dirty="0" sz="1000" spc="120">
                <a:solidFill>
                  <a:srgbClr val="0000C8"/>
                </a:solidFill>
                <a:latin typeface="Cambria"/>
                <a:cs typeface="Cambria"/>
              </a:rPr>
              <a:t>p.</a:t>
            </a:r>
            <a:r>
              <a:rPr dirty="0" sz="1000" spc="120" i="1">
                <a:solidFill>
                  <a:srgbClr val="0000C8"/>
                </a:solidFill>
                <a:latin typeface="Georgia"/>
                <a:cs typeface="Georgia"/>
              </a:rPr>
              <a:t>λ</a:t>
            </a:r>
            <a:r>
              <a:rPr dirty="0" sz="1000" spc="120">
                <a:solidFill>
                  <a:srgbClr val="0000C8"/>
                </a:solidFill>
                <a:latin typeface="Cambria"/>
                <a:cs typeface="Cambria"/>
              </a:rPr>
              <a:t>x.</a:t>
            </a:r>
            <a:r>
              <a:rPr dirty="0" sz="1000" spc="120" i="1">
                <a:solidFill>
                  <a:srgbClr val="0000C8"/>
                </a:solidFill>
                <a:latin typeface="Georgia"/>
                <a:cs typeface="Georgia"/>
              </a:rPr>
              <a:t>λ</a:t>
            </a:r>
            <a:r>
              <a:rPr dirty="0" sz="1000" spc="120">
                <a:solidFill>
                  <a:srgbClr val="0000C8"/>
                </a:solidFill>
                <a:latin typeface="Cambria"/>
                <a:cs typeface="Cambria"/>
              </a:rPr>
              <a:t>y.p</a:t>
            </a:r>
            <a:r>
              <a:rPr dirty="0" sz="1000" spc="265">
                <a:solidFill>
                  <a:srgbClr val="0000C8"/>
                </a:solidFill>
                <a:latin typeface="Cambria"/>
                <a:cs typeface="Cambria"/>
              </a:rPr>
              <a:t> </a:t>
            </a:r>
            <a:r>
              <a:rPr dirty="0" sz="1000" spc="15">
                <a:solidFill>
                  <a:srgbClr val="0000C8"/>
                </a:solidFill>
                <a:latin typeface="Cambria"/>
                <a:cs typeface="Cambria"/>
              </a:rPr>
              <a:t>y</a:t>
            </a:r>
            <a:r>
              <a:rPr dirty="0" sz="1000" spc="40">
                <a:solidFill>
                  <a:srgbClr val="0000C8"/>
                </a:solidFill>
                <a:latin typeface="Cambria"/>
                <a:cs typeface="Cambria"/>
              </a:rPr>
              <a:t> </a:t>
            </a:r>
            <a:r>
              <a:rPr dirty="0" sz="1000" spc="35">
                <a:solidFill>
                  <a:srgbClr val="0000C8"/>
                </a:solidFill>
                <a:latin typeface="Cambria"/>
                <a:cs typeface="Cambria"/>
              </a:rPr>
              <a:t>x</a:t>
            </a:r>
            <a:endParaRPr sz="1000">
              <a:latin typeface="Cambria"/>
              <a:cs typeface="Cambria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3909174" y="877200"/>
            <a:ext cx="1297940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800" spc="-45">
                <a:latin typeface="Tahoma"/>
                <a:cs typeface="Tahoma"/>
              </a:rPr>
              <a:t>¿Cu´antos</a:t>
            </a:r>
            <a:r>
              <a:rPr dirty="0" sz="800">
                <a:latin typeface="Tahoma"/>
                <a:cs typeface="Tahoma"/>
              </a:rPr>
              <a:t> </a:t>
            </a:r>
            <a:r>
              <a:rPr dirty="0" sz="800" spc="-15">
                <a:latin typeface="Tahoma"/>
                <a:cs typeface="Tahoma"/>
              </a:rPr>
              <a:t>argumentos</a:t>
            </a:r>
            <a:r>
              <a:rPr dirty="0" sz="800" spc="5">
                <a:latin typeface="Tahoma"/>
                <a:cs typeface="Tahoma"/>
              </a:rPr>
              <a:t> </a:t>
            </a:r>
            <a:r>
              <a:rPr dirty="0" sz="800" spc="-5">
                <a:latin typeface="Tahoma"/>
                <a:cs typeface="Tahoma"/>
              </a:rPr>
              <a:t>tiene?</a:t>
            </a:r>
            <a:endParaRPr sz="800">
              <a:latin typeface="Tahoma"/>
              <a:cs typeface="Tahoma"/>
            </a:endParaRPr>
          </a:p>
        </p:txBody>
      </p:sp>
      <p:sp>
        <p:nvSpPr>
          <p:cNvPr id="12" name="object 12"/>
          <p:cNvSpPr/>
          <p:nvPr/>
        </p:nvSpPr>
        <p:spPr>
          <a:xfrm>
            <a:off x="677824" y="1107211"/>
            <a:ext cx="4944745" cy="86995"/>
          </a:xfrm>
          <a:custGeom>
            <a:avLst/>
            <a:gdLst/>
            <a:ahLst/>
            <a:cxnLst/>
            <a:rect l="l" t="t" r="r" b="b"/>
            <a:pathLst>
              <a:path w="4944745" h="86994">
                <a:moveTo>
                  <a:pt x="0" y="86461"/>
                </a:moveTo>
                <a:lnTo>
                  <a:pt x="4944351" y="86461"/>
                </a:lnTo>
                <a:lnTo>
                  <a:pt x="4944351" y="0"/>
                </a:lnTo>
                <a:lnTo>
                  <a:pt x="0" y="0"/>
                </a:lnTo>
                <a:lnTo>
                  <a:pt x="0" y="86461"/>
                </a:lnTo>
                <a:close/>
              </a:path>
            </a:pathLst>
          </a:custGeom>
          <a:solidFill>
            <a:srgbClr val="FFCCC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3" name="object 13"/>
          <p:cNvSpPr txBox="1"/>
          <p:nvPr/>
        </p:nvSpPr>
        <p:spPr>
          <a:xfrm>
            <a:off x="677824" y="1193672"/>
            <a:ext cx="4944745" cy="219075"/>
          </a:xfrm>
          <a:prstGeom prst="rect">
            <a:avLst/>
          </a:prstGeom>
          <a:solidFill>
            <a:srgbClr val="FFE5E5"/>
          </a:solidFill>
        </p:spPr>
        <p:txBody>
          <a:bodyPr wrap="square" lIns="0" tIns="24765" rIns="0" bIns="0" rtlCol="0" vert="horz">
            <a:spAutoFit/>
          </a:bodyPr>
          <a:lstStyle/>
          <a:p>
            <a:pPr algn="ctr" marR="34290">
              <a:lnSpc>
                <a:spcPct val="100000"/>
              </a:lnSpc>
              <a:spcBef>
                <a:spcPts val="195"/>
              </a:spcBef>
            </a:pPr>
            <a:r>
              <a:rPr dirty="0" sz="1000" spc="-45">
                <a:solidFill>
                  <a:srgbClr val="FF0000"/>
                </a:solidFill>
                <a:latin typeface="Tahoma"/>
                <a:cs typeface="Tahoma"/>
              </a:rPr>
              <a:t>Deberes</a:t>
            </a:r>
            <a:r>
              <a:rPr dirty="0" sz="1000" spc="-10">
                <a:solidFill>
                  <a:srgbClr val="FF0000"/>
                </a:solidFill>
                <a:latin typeface="Tahoma"/>
                <a:cs typeface="Tahoma"/>
              </a:rPr>
              <a:t> </a:t>
            </a:r>
            <a:r>
              <a:rPr dirty="0" sz="1000" spc="-50">
                <a:solidFill>
                  <a:srgbClr val="FF0000"/>
                </a:solidFill>
                <a:latin typeface="Tahoma"/>
                <a:cs typeface="Tahoma"/>
              </a:rPr>
              <a:t>para</a:t>
            </a:r>
            <a:r>
              <a:rPr dirty="0" sz="1000" spc="-5">
                <a:solidFill>
                  <a:srgbClr val="FF0000"/>
                </a:solidFill>
                <a:latin typeface="Tahoma"/>
                <a:cs typeface="Tahoma"/>
              </a:rPr>
              <a:t> </a:t>
            </a:r>
            <a:r>
              <a:rPr dirty="0" sz="1000" spc="-45">
                <a:solidFill>
                  <a:srgbClr val="FF0000"/>
                </a:solidFill>
                <a:latin typeface="Tahoma"/>
                <a:cs typeface="Tahoma"/>
              </a:rPr>
              <a:t>casa</a:t>
            </a:r>
            <a:endParaRPr sz="1000">
              <a:latin typeface="Tahoma"/>
              <a:cs typeface="Tahoma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117703" y="3096123"/>
            <a:ext cx="205104" cy="8953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580"/>
              </a:lnSpc>
            </a:pPr>
            <a:r>
              <a:rPr dirty="0" sz="500" spc="-10">
                <a:solidFill>
                  <a:srgbClr val="FF0000"/>
                </a:solidFill>
                <a:latin typeface="Tahoma"/>
                <a:cs typeface="Tahoma"/>
              </a:rPr>
              <a:t>9</a:t>
            </a:r>
            <a:r>
              <a:rPr dirty="0" sz="500" spc="-20">
                <a:solidFill>
                  <a:srgbClr val="FF0000"/>
                </a:solidFill>
                <a:latin typeface="Tahoma"/>
                <a:cs typeface="Tahoma"/>
              </a:rPr>
              <a:t> </a:t>
            </a:r>
            <a:r>
              <a:rPr dirty="0" sz="500" spc="70">
                <a:solidFill>
                  <a:srgbClr val="FF0000"/>
                </a:solidFill>
                <a:latin typeface="Tahoma"/>
                <a:cs typeface="Tahoma"/>
              </a:rPr>
              <a:t>/</a:t>
            </a:r>
            <a:r>
              <a:rPr dirty="0" sz="500" spc="-15">
                <a:solidFill>
                  <a:srgbClr val="FF0000"/>
                </a:solidFill>
                <a:latin typeface="Tahoma"/>
                <a:cs typeface="Tahoma"/>
              </a:rPr>
              <a:t> </a:t>
            </a:r>
            <a:r>
              <a:rPr dirty="0" sz="500" spc="-10">
                <a:solidFill>
                  <a:srgbClr val="FF0000"/>
                </a:solidFill>
                <a:latin typeface="Tahoma"/>
                <a:cs typeface="Tahoma"/>
              </a:rPr>
              <a:t>18</a:t>
            </a:r>
            <a:endParaRPr sz="500">
              <a:latin typeface="Tahoma"/>
              <a:cs typeface="Tahoma"/>
            </a:endParaRPr>
          </a:p>
        </p:txBody>
      </p:sp>
    </p:spTree>
  </p:cSld>
  <p:clrMapOvr>
    <a:masterClrMapping/>
  </p:clrMapOvr>
  <p:transition spd="fast">
    <p:cut thruBlk="0"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5260" y="864041"/>
            <a:ext cx="464820" cy="76581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5080">
              <a:lnSpc>
                <a:spcPct val="147600"/>
              </a:lnSpc>
              <a:spcBef>
                <a:spcPts val="100"/>
              </a:spcBef>
            </a:pPr>
            <a:r>
              <a:rPr dirty="0" sz="700" spc="5">
                <a:solidFill>
                  <a:srgbClr val="FF7A7A"/>
                </a:solidFill>
                <a:latin typeface="Tahoma"/>
                <a:cs typeface="Tahoma"/>
                <a:hlinkClick r:id="rId2" action="ppaction://hlinksldjump"/>
              </a:rPr>
              <a:t>Decl</a:t>
            </a:r>
            <a:r>
              <a:rPr dirty="0" sz="700" spc="-20">
                <a:solidFill>
                  <a:srgbClr val="FF7A7A"/>
                </a:solidFill>
                <a:latin typeface="Tahoma"/>
                <a:cs typeface="Tahoma"/>
                <a:hlinkClick r:id="rId2" action="ppaction://hlinksldjump"/>
              </a:rPr>
              <a:t>a</a:t>
            </a:r>
            <a:r>
              <a:rPr dirty="0" sz="700">
                <a:solidFill>
                  <a:srgbClr val="FF7A7A"/>
                </a:solidFill>
                <a:latin typeface="Tahoma"/>
                <a:cs typeface="Tahoma"/>
                <a:hlinkClick r:id="rId2" action="ppaction://hlinksldjump"/>
              </a:rPr>
              <a:t>rativa </a:t>
            </a:r>
            <a:r>
              <a:rPr dirty="0" sz="700">
                <a:solidFill>
                  <a:srgbClr val="FF7A7A"/>
                </a:solidFill>
                <a:latin typeface="Tahoma"/>
                <a:cs typeface="Tahoma"/>
              </a:rPr>
              <a:t> </a:t>
            </a:r>
            <a:r>
              <a:rPr dirty="0" sz="700">
                <a:solidFill>
                  <a:srgbClr val="FF7A7A"/>
                </a:solidFill>
                <a:latin typeface="Tahoma"/>
                <a:cs typeface="Tahoma"/>
                <a:hlinkClick r:id="rId3" action="ppaction://hlinksldjump"/>
              </a:rPr>
              <a:t>Funcional</a:t>
            </a:r>
            <a:endParaRPr sz="700">
              <a:latin typeface="Tahoma"/>
              <a:cs typeface="Tahoma"/>
            </a:endParaRPr>
          </a:p>
          <a:p>
            <a:pPr marL="37465" marR="61594">
              <a:lnSpc>
                <a:spcPct val="110700"/>
              </a:lnSpc>
              <a:spcBef>
                <a:spcPts val="25"/>
              </a:spcBef>
            </a:pPr>
            <a:r>
              <a:rPr dirty="0" sz="500" spc="-10">
                <a:solidFill>
                  <a:srgbClr val="997A7A"/>
                </a:solidFill>
                <a:latin typeface="Tahoma"/>
                <a:cs typeface="Tahoma"/>
                <a:hlinkClick r:id="rId4" action="ppaction://hlinksldjump"/>
              </a:rPr>
              <a:t>Intr</a:t>
            </a:r>
            <a:r>
              <a:rPr dirty="0" sz="500" spc="5">
                <a:solidFill>
                  <a:srgbClr val="997A7A"/>
                </a:solidFill>
                <a:latin typeface="Tahoma"/>
                <a:cs typeface="Tahoma"/>
                <a:hlinkClick r:id="rId4" action="ppaction://hlinksldjump"/>
              </a:rPr>
              <a:t>o</a:t>
            </a:r>
            <a:r>
              <a:rPr dirty="0" sz="500">
                <a:solidFill>
                  <a:srgbClr val="997A7A"/>
                </a:solidFill>
                <a:latin typeface="Tahoma"/>
                <a:cs typeface="Tahoma"/>
                <a:hlinkClick r:id="rId4" action="ppaction://hlinksldjump"/>
              </a:rPr>
              <a:t>ducci</a:t>
            </a:r>
            <a:r>
              <a:rPr dirty="0" sz="500" spc="-10">
                <a:solidFill>
                  <a:srgbClr val="997A7A"/>
                </a:solidFill>
                <a:latin typeface="Tahoma"/>
                <a:cs typeface="Tahoma"/>
                <a:hlinkClick r:id="rId4" action="ppaction://hlinksldjump"/>
              </a:rPr>
              <a:t>o</a:t>
            </a:r>
            <a:r>
              <a:rPr dirty="0" sz="500" spc="-5">
                <a:solidFill>
                  <a:srgbClr val="997A7A"/>
                </a:solidFill>
                <a:latin typeface="Tahoma"/>
                <a:cs typeface="Tahoma"/>
                <a:hlinkClick r:id="rId4" action="ppaction://hlinksldjump"/>
              </a:rPr>
              <a:t>n </a:t>
            </a:r>
            <a:r>
              <a:rPr dirty="0" sz="500" spc="-5">
                <a:solidFill>
                  <a:srgbClr val="997A7A"/>
                </a:solidFill>
                <a:latin typeface="Tahoma"/>
                <a:cs typeface="Tahoma"/>
              </a:rPr>
              <a:t> </a:t>
            </a:r>
            <a:r>
              <a:rPr dirty="0" sz="500" spc="-10" i="1">
                <a:solidFill>
                  <a:srgbClr val="997A7A"/>
                </a:solidFill>
                <a:latin typeface="Arial"/>
                <a:cs typeface="Arial"/>
                <a:hlinkClick r:id="rId5" action="ppaction://hlinksldjump"/>
              </a:rPr>
              <a:t>λ</a:t>
            </a:r>
            <a:r>
              <a:rPr dirty="0" sz="500" spc="-10">
                <a:solidFill>
                  <a:srgbClr val="997A7A"/>
                </a:solidFill>
                <a:latin typeface="Tahoma"/>
                <a:cs typeface="Tahoma"/>
                <a:hlinkClick r:id="rId5" action="ppaction://hlinksldjump"/>
              </a:rPr>
              <a:t>-C´alculo </a:t>
            </a:r>
            <a:r>
              <a:rPr dirty="0" sz="500" spc="-5">
                <a:solidFill>
                  <a:srgbClr val="997A7A"/>
                </a:solidFill>
                <a:latin typeface="Tahoma"/>
                <a:cs typeface="Tahoma"/>
              </a:rPr>
              <a:t> </a:t>
            </a:r>
            <a:r>
              <a:rPr dirty="0" sz="500" spc="-5">
                <a:solidFill>
                  <a:srgbClr val="997A7A"/>
                </a:solidFill>
                <a:latin typeface="Tahoma"/>
                <a:cs typeface="Tahoma"/>
                <a:hlinkClick r:id="rId6" action="ppaction://hlinksldjump"/>
              </a:rPr>
              <a:t>Haskell </a:t>
            </a:r>
            <a:r>
              <a:rPr dirty="0" sz="500">
                <a:solidFill>
                  <a:srgbClr val="997A7A"/>
                </a:solidFill>
                <a:latin typeface="Tahoma"/>
                <a:cs typeface="Tahoma"/>
              </a:rPr>
              <a:t> </a:t>
            </a:r>
            <a:r>
              <a:rPr dirty="0" sz="500">
                <a:latin typeface="Tahoma"/>
                <a:cs typeface="Tahoma"/>
                <a:hlinkClick r:id="rId7" action="ppaction://hlinksldjump"/>
              </a:rPr>
              <a:t>Booleanos </a:t>
            </a:r>
            <a:r>
              <a:rPr dirty="0" sz="500" spc="5">
                <a:latin typeface="Tahoma"/>
                <a:cs typeface="Tahoma"/>
              </a:rPr>
              <a:t> </a:t>
            </a:r>
            <a:r>
              <a:rPr dirty="0" sz="500" spc="-10">
                <a:solidFill>
                  <a:srgbClr val="997A7A"/>
                </a:solidFill>
                <a:latin typeface="Tahoma"/>
                <a:cs typeface="Tahoma"/>
                <a:hlinkClick r:id="rId8" action="ppaction://hlinksldjump"/>
              </a:rPr>
              <a:t>Conclusiones</a:t>
            </a:r>
            <a:endParaRPr sz="500">
              <a:latin typeface="Tahoma"/>
              <a:cs typeface="Tahoma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5260" y="1635344"/>
            <a:ext cx="470534" cy="573405"/>
          </a:xfrm>
          <a:prstGeom prst="rect">
            <a:avLst/>
          </a:prstGeom>
        </p:spPr>
        <p:txBody>
          <a:bodyPr wrap="square" lIns="0" tIns="285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225"/>
              </a:spcBef>
            </a:pPr>
            <a:r>
              <a:rPr dirty="0" sz="700" spc="-50">
                <a:solidFill>
                  <a:srgbClr val="FF7A7A"/>
                </a:solidFill>
                <a:latin typeface="Tahoma"/>
                <a:cs typeface="Tahoma"/>
                <a:hlinkClick r:id="rId9" action="ppaction://hlinksldjump"/>
              </a:rPr>
              <a:t>L´ogica</a:t>
            </a:r>
            <a:endParaRPr sz="700">
              <a:latin typeface="Tahoma"/>
              <a:cs typeface="Tahoma"/>
            </a:endParaRPr>
          </a:p>
          <a:p>
            <a:pPr marL="37465" marR="5080">
              <a:lnSpc>
                <a:spcPct val="110700"/>
              </a:lnSpc>
              <a:spcBef>
                <a:spcPts val="25"/>
              </a:spcBef>
            </a:pPr>
            <a:r>
              <a:rPr dirty="0" sz="500" spc="-5">
                <a:solidFill>
                  <a:srgbClr val="997A7A"/>
                </a:solidFill>
                <a:latin typeface="Tahoma"/>
                <a:cs typeface="Tahoma"/>
                <a:hlinkClick r:id="rId10" action="ppaction://hlinksldjump"/>
              </a:rPr>
              <a:t>Introduccion </a:t>
            </a:r>
            <a:r>
              <a:rPr dirty="0" sz="500">
                <a:solidFill>
                  <a:srgbClr val="997A7A"/>
                </a:solidFill>
                <a:latin typeface="Tahoma"/>
                <a:cs typeface="Tahoma"/>
              </a:rPr>
              <a:t> </a:t>
            </a:r>
            <a:r>
              <a:rPr dirty="0" sz="500" spc="30">
                <a:solidFill>
                  <a:srgbClr val="997A7A"/>
                </a:solidFill>
                <a:latin typeface="Tahoma"/>
                <a:cs typeface="Tahoma"/>
                <a:hlinkClick r:id="rId11" action="ppaction://hlinksldjump"/>
              </a:rPr>
              <a:t>C</a:t>
            </a:r>
            <a:r>
              <a:rPr dirty="0" sz="500">
                <a:solidFill>
                  <a:srgbClr val="997A7A"/>
                </a:solidFill>
                <a:latin typeface="Tahoma"/>
                <a:cs typeface="Tahoma"/>
                <a:hlinkClick r:id="rId11" action="ppaction://hlinksldjump"/>
              </a:rPr>
              <a:t>l</a:t>
            </a:r>
            <a:r>
              <a:rPr dirty="0" sz="500" spc="-270">
                <a:solidFill>
                  <a:srgbClr val="997A7A"/>
                </a:solidFill>
                <a:latin typeface="Tahoma"/>
                <a:cs typeface="Tahoma"/>
                <a:hlinkClick r:id="rId11" action="ppaction://hlinksldjump"/>
              </a:rPr>
              <a:t>´</a:t>
            </a:r>
            <a:r>
              <a:rPr dirty="0" sz="500" spc="-10">
                <a:solidFill>
                  <a:srgbClr val="997A7A"/>
                </a:solidFill>
                <a:latin typeface="Tahoma"/>
                <a:cs typeface="Tahoma"/>
                <a:hlinkClick r:id="rId11" action="ppaction://hlinksldjump"/>
              </a:rPr>
              <a:t>ausulas</a:t>
            </a:r>
            <a:r>
              <a:rPr dirty="0" sz="500" spc="20">
                <a:solidFill>
                  <a:srgbClr val="997A7A"/>
                </a:solidFill>
                <a:latin typeface="Tahoma"/>
                <a:cs typeface="Tahoma"/>
                <a:hlinkClick r:id="rId11" action="ppaction://hlinksldjump"/>
              </a:rPr>
              <a:t> </a:t>
            </a:r>
            <a:r>
              <a:rPr dirty="0" sz="500" spc="15">
                <a:solidFill>
                  <a:srgbClr val="997A7A"/>
                </a:solidFill>
                <a:latin typeface="Tahoma"/>
                <a:cs typeface="Tahoma"/>
                <a:hlinkClick r:id="rId11" action="ppaction://hlinksldjump"/>
              </a:rPr>
              <a:t>H</a:t>
            </a:r>
            <a:r>
              <a:rPr dirty="0" sz="500" spc="-5">
                <a:solidFill>
                  <a:srgbClr val="997A7A"/>
                </a:solidFill>
                <a:latin typeface="Tahoma"/>
                <a:cs typeface="Tahoma"/>
                <a:hlinkClick r:id="rId11" action="ppaction://hlinksldjump"/>
              </a:rPr>
              <a:t>o</a:t>
            </a:r>
            <a:r>
              <a:rPr dirty="0" sz="500" spc="-5">
                <a:solidFill>
                  <a:srgbClr val="997A7A"/>
                </a:solidFill>
                <a:latin typeface="Tahoma"/>
                <a:cs typeface="Tahoma"/>
                <a:hlinkClick r:id="rId11" action="ppaction://hlinksldjump"/>
              </a:rPr>
              <a:t>rn </a:t>
            </a:r>
            <a:r>
              <a:rPr dirty="0" sz="500" spc="-5">
                <a:solidFill>
                  <a:srgbClr val="997A7A"/>
                </a:solidFill>
                <a:latin typeface="Tahoma"/>
                <a:cs typeface="Tahoma"/>
              </a:rPr>
              <a:t> </a:t>
            </a:r>
            <a:r>
              <a:rPr dirty="0" sz="500" spc="5">
                <a:solidFill>
                  <a:srgbClr val="997A7A"/>
                </a:solidFill>
                <a:latin typeface="Tahoma"/>
                <a:cs typeface="Tahoma"/>
                <a:hlinkClick r:id="rId12" action="ppaction://hlinksldjump"/>
              </a:rPr>
              <a:t>Prolog</a:t>
            </a:r>
            <a:endParaRPr sz="500">
              <a:latin typeface="Tahoma"/>
              <a:cs typeface="Tahoma"/>
            </a:endParaRPr>
          </a:p>
          <a:p>
            <a:pPr marL="37465">
              <a:lnSpc>
                <a:spcPct val="100000"/>
              </a:lnSpc>
              <a:spcBef>
                <a:spcPts val="65"/>
              </a:spcBef>
            </a:pPr>
            <a:r>
              <a:rPr dirty="0" sz="500" spc="-5">
                <a:solidFill>
                  <a:srgbClr val="997A7A"/>
                </a:solidFill>
                <a:latin typeface="Tahoma"/>
                <a:cs typeface="Tahoma"/>
                <a:hlinkClick r:id="rId13" action="ppaction://hlinksldjump"/>
              </a:rPr>
              <a:t>...</a:t>
            </a:r>
            <a:r>
              <a:rPr dirty="0" sz="500" spc="45">
                <a:solidFill>
                  <a:srgbClr val="997A7A"/>
                </a:solidFill>
                <a:latin typeface="Tahoma"/>
                <a:cs typeface="Tahoma"/>
                <a:hlinkClick r:id="rId13" action="ppaction://hlinksldjump"/>
              </a:rPr>
              <a:t> </a:t>
            </a:r>
            <a:r>
              <a:rPr dirty="0" sz="500" spc="-5">
                <a:solidFill>
                  <a:srgbClr val="997A7A"/>
                </a:solidFill>
                <a:latin typeface="Tahoma"/>
                <a:cs typeface="Tahoma"/>
                <a:hlinkClick r:id="rId13" action="ppaction://hlinksldjump"/>
              </a:rPr>
              <a:t>algo </a:t>
            </a:r>
            <a:r>
              <a:rPr dirty="0" sz="500" spc="-80">
                <a:solidFill>
                  <a:srgbClr val="997A7A"/>
                </a:solidFill>
                <a:latin typeface="Tahoma"/>
                <a:cs typeface="Tahoma"/>
                <a:hlinkClick r:id="rId13" action="ppaction://hlinksldjump"/>
              </a:rPr>
              <a:t>m´as</a:t>
            </a:r>
            <a:endParaRPr sz="500">
              <a:latin typeface="Tahoma"/>
              <a:cs typeface="Tahoma"/>
            </a:endParaRPr>
          </a:p>
          <a:p>
            <a:pPr marL="37465">
              <a:lnSpc>
                <a:spcPct val="100000"/>
              </a:lnSpc>
              <a:spcBef>
                <a:spcPts val="65"/>
              </a:spcBef>
            </a:pPr>
            <a:r>
              <a:rPr dirty="0" sz="500" spc="-5">
                <a:solidFill>
                  <a:srgbClr val="997A7A"/>
                </a:solidFill>
                <a:latin typeface="Tahoma"/>
                <a:cs typeface="Tahoma"/>
                <a:hlinkClick r:id="rId14" action="ppaction://hlinksldjump"/>
              </a:rPr>
              <a:t>...</a:t>
            </a:r>
            <a:r>
              <a:rPr dirty="0" sz="500" spc="45">
                <a:solidFill>
                  <a:srgbClr val="997A7A"/>
                </a:solidFill>
                <a:latin typeface="Tahoma"/>
                <a:cs typeface="Tahoma"/>
                <a:hlinkClick r:id="rId14" action="ppaction://hlinksldjump"/>
              </a:rPr>
              <a:t> </a:t>
            </a:r>
            <a:r>
              <a:rPr dirty="0" sz="500" spc="-5">
                <a:solidFill>
                  <a:srgbClr val="997A7A"/>
                </a:solidFill>
                <a:latin typeface="Tahoma"/>
                <a:cs typeface="Tahoma"/>
                <a:hlinkClick r:id="rId14" action="ppaction://hlinksldjump"/>
              </a:rPr>
              <a:t>mucho </a:t>
            </a:r>
            <a:r>
              <a:rPr dirty="0" sz="500" spc="-80">
                <a:solidFill>
                  <a:srgbClr val="997A7A"/>
                </a:solidFill>
                <a:latin typeface="Tahoma"/>
                <a:cs typeface="Tahoma"/>
                <a:hlinkClick r:id="rId14" action="ppaction://hlinksldjump"/>
              </a:rPr>
              <a:t>m´as</a:t>
            </a:r>
            <a:endParaRPr sz="500">
              <a:latin typeface="Tahoma"/>
              <a:cs typeface="Tahoma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25260" y="2231087"/>
            <a:ext cx="504190" cy="1320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700">
                <a:solidFill>
                  <a:srgbClr val="FF7A7A"/>
                </a:solidFill>
                <a:latin typeface="Tahoma"/>
                <a:cs typeface="Tahoma"/>
                <a:hlinkClick r:id="rId15" action="ppaction://hlinksldjump"/>
              </a:rPr>
              <a:t>HackReason</a:t>
            </a:r>
            <a:endParaRPr sz="700">
              <a:latin typeface="Tahoma"/>
              <a:cs typeface="Tahoma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546328" y="0"/>
            <a:ext cx="0" cy="3240405"/>
          </a:xfrm>
          <a:custGeom>
            <a:avLst/>
            <a:gdLst/>
            <a:ahLst/>
            <a:cxnLst/>
            <a:rect l="l" t="t" r="r" b="b"/>
            <a:pathLst>
              <a:path w="0" h="3240405">
                <a:moveTo>
                  <a:pt x="0" y="3239998"/>
                </a:moveTo>
                <a:lnTo>
                  <a:pt x="0" y="0"/>
                </a:lnTo>
              </a:path>
            </a:pathLst>
          </a:custGeom>
          <a:ln w="12649">
            <a:solidFill>
              <a:srgbClr val="FF7F7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7145" rIns="0" bIns="0" rtlCol="0" vert="horz">
            <a:spAutoFit/>
          </a:bodyPr>
          <a:lstStyle/>
          <a:p>
            <a:pPr marL="196850">
              <a:lnSpc>
                <a:spcPct val="100000"/>
              </a:lnSpc>
              <a:spcBef>
                <a:spcPts val="135"/>
              </a:spcBef>
            </a:pPr>
            <a:r>
              <a:rPr dirty="0" spc="-90"/>
              <a:t>Programaci´on</a:t>
            </a:r>
            <a:r>
              <a:rPr dirty="0" spc="30"/>
              <a:t> </a:t>
            </a:r>
            <a:r>
              <a:rPr dirty="0" spc="-40"/>
              <a:t>Funcional:</a:t>
            </a:r>
            <a:r>
              <a:rPr dirty="0" spc="185"/>
              <a:t> </a:t>
            </a:r>
            <a:r>
              <a:rPr dirty="0" spc="-40"/>
              <a:t>Booleanos</a:t>
            </a:r>
            <a:r>
              <a:rPr dirty="0" spc="30"/>
              <a:t> </a:t>
            </a:r>
            <a:r>
              <a:rPr dirty="0" spc="-90"/>
              <a:t>en</a:t>
            </a:r>
            <a:r>
              <a:rPr dirty="0" spc="30"/>
              <a:t> </a:t>
            </a:r>
            <a:r>
              <a:rPr dirty="0" spc="-125"/>
              <a:t>c´alculo</a:t>
            </a:r>
            <a:r>
              <a:rPr dirty="0" spc="30"/>
              <a:t> </a:t>
            </a:r>
            <a:r>
              <a:rPr dirty="0" spc="-45"/>
              <a:t>lambda</a:t>
            </a:r>
            <a:r>
              <a:rPr dirty="0" spc="30"/>
              <a:t> </a:t>
            </a:r>
            <a:r>
              <a:rPr dirty="0" spc="-20"/>
              <a:t>(cont.)</a:t>
            </a:r>
          </a:p>
        </p:txBody>
      </p:sp>
      <p:sp>
        <p:nvSpPr>
          <p:cNvPr id="7" name="object 7"/>
          <p:cNvSpPr txBox="1"/>
          <p:nvPr/>
        </p:nvSpPr>
        <p:spPr>
          <a:xfrm>
            <a:off x="833831" y="404703"/>
            <a:ext cx="3765550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39065" indent="-127000">
              <a:lnSpc>
                <a:spcPct val="100000"/>
              </a:lnSpc>
              <a:spcBef>
                <a:spcPts val="95"/>
              </a:spcBef>
              <a:buClr>
                <a:srgbClr val="FF0000"/>
              </a:buClr>
              <a:buFont typeface="DejaVu Sans Condensed"/>
              <a:buChar char="•"/>
              <a:tabLst>
                <a:tab pos="139700" algn="l"/>
              </a:tabLst>
            </a:pPr>
            <a:r>
              <a:rPr dirty="0" sz="1000" spc="-35">
                <a:latin typeface="Tahoma"/>
                <a:cs typeface="Tahoma"/>
              </a:rPr>
              <a:t>Aunque</a:t>
            </a:r>
            <a:r>
              <a:rPr dirty="0" sz="1000" spc="25">
                <a:latin typeface="Tahoma"/>
                <a:cs typeface="Tahoma"/>
              </a:rPr>
              <a:t> </a:t>
            </a:r>
            <a:r>
              <a:rPr dirty="0" sz="1000" spc="-85">
                <a:latin typeface="Tahoma"/>
                <a:cs typeface="Tahoma"/>
              </a:rPr>
              <a:t>podr´ıamos</a:t>
            </a:r>
            <a:r>
              <a:rPr dirty="0" sz="1000" spc="25">
                <a:latin typeface="Tahoma"/>
                <a:cs typeface="Tahoma"/>
              </a:rPr>
              <a:t> </a:t>
            </a:r>
            <a:r>
              <a:rPr dirty="0" sz="1000" spc="-45">
                <a:latin typeface="Tahoma"/>
                <a:cs typeface="Tahoma"/>
              </a:rPr>
              <a:t>considerar</a:t>
            </a:r>
            <a:r>
              <a:rPr dirty="0" sz="1000" spc="25">
                <a:latin typeface="Tahoma"/>
                <a:cs typeface="Tahoma"/>
              </a:rPr>
              <a:t> </a:t>
            </a:r>
            <a:r>
              <a:rPr dirty="0" sz="1000" spc="-35">
                <a:latin typeface="Tahoma"/>
                <a:cs typeface="Tahoma"/>
              </a:rPr>
              <a:t>otras</a:t>
            </a:r>
            <a:r>
              <a:rPr dirty="0" sz="1000" spc="25">
                <a:latin typeface="Tahoma"/>
                <a:cs typeface="Tahoma"/>
              </a:rPr>
              <a:t> </a:t>
            </a:r>
            <a:r>
              <a:rPr dirty="0" sz="1000" spc="-55">
                <a:latin typeface="Tahoma"/>
                <a:cs typeface="Tahoma"/>
              </a:rPr>
              <a:t>expresiones</a:t>
            </a:r>
            <a:r>
              <a:rPr dirty="0" sz="1000" spc="25">
                <a:latin typeface="Tahoma"/>
                <a:cs typeface="Tahoma"/>
              </a:rPr>
              <a:t> </a:t>
            </a:r>
            <a:r>
              <a:rPr dirty="0" sz="1000" spc="-50">
                <a:latin typeface="Tahoma"/>
                <a:cs typeface="Tahoma"/>
              </a:rPr>
              <a:t>para</a:t>
            </a:r>
            <a:r>
              <a:rPr dirty="0" sz="1000" spc="25">
                <a:latin typeface="Tahoma"/>
                <a:cs typeface="Tahoma"/>
              </a:rPr>
              <a:t> </a:t>
            </a:r>
            <a:r>
              <a:rPr dirty="0" sz="1000" spc="-15">
                <a:latin typeface="Tahoma"/>
                <a:cs typeface="Tahoma"/>
              </a:rPr>
              <a:t>And,</a:t>
            </a:r>
            <a:r>
              <a:rPr dirty="0" sz="1000" spc="25">
                <a:latin typeface="Tahoma"/>
                <a:cs typeface="Tahoma"/>
              </a:rPr>
              <a:t> </a:t>
            </a:r>
            <a:r>
              <a:rPr dirty="0" sz="1000">
                <a:latin typeface="Tahoma"/>
                <a:cs typeface="Tahoma"/>
              </a:rPr>
              <a:t>Or</a:t>
            </a:r>
            <a:r>
              <a:rPr dirty="0" sz="1000" spc="30">
                <a:latin typeface="Tahoma"/>
                <a:cs typeface="Tahoma"/>
              </a:rPr>
              <a:t> </a:t>
            </a:r>
            <a:r>
              <a:rPr dirty="0" sz="1000" spc="-40">
                <a:latin typeface="Tahoma"/>
                <a:cs typeface="Tahoma"/>
              </a:rPr>
              <a:t>y</a:t>
            </a:r>
            <a:r>
              <a:rPr dirty="0" sz="1000" spc="20">
                <a:latin typeface="Tahoma"/>
                <a:cs typeface="Tahoma"/>
              </a:rPr>
              <a:t> </a:t>
            </a:r>
            <a:r>
              <a:rPr dirty="0" sz="1000" spc="-15">
                <a:latin typeface="Tahoma"/>
                <a:cs typeface="Tahoma"/>
              </a:rPr>
              <a:t>Not:</a:t>
            </a:r>
            <a:endParaRPr sz="1000">
              <a:latin typeface="Tahoma"/>
              <a:cs typeface="Tahoma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1010869" y="573539"/>
            <a:ext cx="452120" cy="16256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35255" indent="-97790">
              <a:lnSpc>
                <a:spcPct val="100000"/>
              </a:lnSpc>
              <a:spcBef>
                <a:spcPts val="95"/>
              </a:spcBef>
              <a:buClr>
                <a:srgbClr val="FF0000"/>
              </a:buClr>
              <a:buFont typeface="DejaVu Serif Condensed"/>
              <a:buChar char="•"/>
              <a:tabLst>
                <a:tab pos="135890" algn="l"/>
              </a:tabLst>
            </a:pPr>
            <a:r>
              <a:rPr dirty="0" baseline="6172" sz="1350">
                <a:latin typeface="Tahoma"/>
                <a:cs typeface="Tahoma"/>
              </a:rPr>
              <a:t>And</a:t>
            </a:r>
            <a:r>
              <a:rPr dirty="0" sz="600">
                <a:latin typeface="Tahoma"/>
                <a:cs typeface="Tahoma"/>
              </a:rPr>
              <a:t>2</a:t>
            </a:r>
            <a:r>
              <a:rPr dirty="0" baseline="6172" sz="1350">
                <a:latin typeface="Tahoma"/>
                <a:cs typeface="Tahoma"/>
              </a:rPr>
              <a:t>:</a:t>
            </a:r>
            <a:endParaRPr baseline="6172" sz="1350">
              <a:latin typeface="Tahoma"/>
              <a:cs typeface="Tahoma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1580629" y="548238"/>
            <a:ext cx="770890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000" spc="100" i="1">
                <a:solidFill>
                  <a:srgbClr val="0000C8"/>
                </a:solidFill>
                <a:latin typeface="Georgia"/>
                <a:cs typeface="Georgia"/>
              </a:rPr>
              <a:t>λ</a:t>
            </a:r>
            <a:r>
              <a:rPr dirty="0" sz="1000" spc="100">
                <a:solidFill>
                  <a:srgbClr val="0000C8"/>
                </a:solidFill>
                <a:latin typeface="Cambria"/>
                <a:cs typeface="Cambria"/>
              </a:rPr>
              <a:t>p.</a:t>
            </a:r>
            <a:r>
              <a:rPr dirty="0" sz="1000" spc="100" i="1">
                <a:solidFill>
                  <a:srgbClr val="0000C8"/>
                </a:solidFill>
                <a:latin typeface="Georgia"/>
                <a:cs typeface="Georgia"/>
              </a:rPr>
              <a:t>λ</a:t>
            </a:r>
            <a:r>
              <a:rPr dirty="0" sz="1000" spc="100">
                <a:solidFill>
                  <a:srgbClr val="0000C8"/>
                </a:solidFill>
                <a:latin typeface="Cambria"/>
                <a:cs typeface="Cambria"/>
              </a:rPr>
              <a:t>q.p</a:t>
            </a:r>
            <a:r>
              <a:rPr dirty="0" sz="1000" spc="270">
                <a:solidFill>
                  <a:srgbClr val="0000C8"/>
                </a:solidFill>
                <a:latin typeface="Cambria"/>
                <a:cs typeface="Cambria"/>
              </a:rPr>
              <a:t> </a:t>
            </a:r>
            <a:r>
              <a:rPr dirty="0" sz="1000" spc="-25">
                <a:solidFill>
                  <a:srgbClr val="0000C8"/>
                </a:solidFill>
                <a:latin typeface="Cambria"/>
                <a:cs typeface="Cambria"/>
              </a:rPr>
              <a:t>q</a:t>
            </a:r>
            <a:r>
              <a:rPr dirty="0" sz="1000" spc="270">
                <a:solidFill>
                  <a:srgbClr val="0000C8"/>
                </a:solidFill>
                <a:latin typeface="Cambria"/>
                <a:cs typeface="Cambria"/>
              </a:rPr>
              <a:t> </a:t>
            </a:r>
            <a:r>
              <a:rPr dirty="0" sz="1000" spc="-35">
                <a:solidFill>
                  <a:srgbClr val="0000C8"/>
                </a:solidFill>
                <a:latin typeface="Cambria"/>
                <a:cs typeface="Cambria"/>
              </a:rPr>
              <a:t>p</a:t>
            </a:r>
            <a:endParaRPr sz="1000">
              <a:latin typeface="Cambria"/>
              <a:cs typeface="Cambria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1010869" y="700067"/>
            <a:ext cx="1366520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43510" indent="-106045">
              <a:lnSpc>
                <a:spcPct val="100000"/>
              </a:lnSpc>
              <a:spcBef>
                <a:spcPts val="95"/>
              </a:spcBef>
              <a:buClr>
                <a:srgbClr val="FF0000"/>
              </a:buClr>
              <a:buFont typeface="DejaVu Sans Condensed"/>
              <a:buChar char="•"/>
              <a:tabLst>
                <a:tab pos="144145" algn="l"/>
                <a:tab pos="582295" algn="l"/>
              </a:tabLst>
            </a:pPr>
            <a:r>
              <a:rPr dirty="0" sz="1000" spc="-10">
                <a:latin typeface="Tahoma"/>
                <a:cs typeface="Tahoma"/>
              </a:rPr>
              <a:t>Or</a:t>
            </a:r>
            <a:r>
              <a:rPr dirty="0" baseline="-11904" sz="1050" spc="-15">
                <a:latin typeface="Tahoma"/>
                <a:cs typeface="Tahoma"/>
              </a:rPr>
              <a:t>2</a:t>
            </a:r>
            <a:r>
              <a:rPr dirty="0" sz="1000" spc="-10">
                <a:latin typeface="Tahoma"/>
                <a:cs typeface="Tahoma"/>
              </a:rPr>
              <a:t>:	</a:t>
            </a:r>
            <a:r>
              <a:rPr dirty="0" sz="1000" spc="100" i="1">
                <a:solidFill>
                  <a:srgbClr val="0000C8"/>
                </a:solidFill>
                <a:latin typeface="Georgia"/>
                <a:cs typeface="Georgia"/>
              </a:rPr>
              <a:t>λ</a:t>
            </a:r>
            <a:r>
              <a:rPr dirty="0" sz="1000" spc="100">
                <a:solidFill>
                  <a:srgbClr val="0000C8"/>
                </a:solidFill>
                <a:latin typeface="Cambria"/>
                <a:cs typeface="Cambria"/>
              </a:rPr>
              <a:t>p.</a:t>
            </a:r>
            <a:r>
              <a:rPr dirty="0" sz="1000" spc="100" i="1">
                <a:solidFill>
                  <a:srgbClr val="0000C8"/>
                </a:solidFill>
                <a:latin typeface="Georgia"/>
                <a:cs typeface="Georgia"/>
              </a:rPr>
              <a:t>λ</a:t>
            </a:r>
            <a:r>
              <a:rPr dirty="0" sz="1000" spc="100">
                <a:solidFill>
                  <a:srgbClr val="0000C8"/>
                </a:solidFill>
                <a:latin typeface="Cambria"/>
                <a:cs typeface="Cambria"/>
              </a:rPr>
              <a:t>q.p</a:t>
            </a:r>
            <a:r>
              <a:rPr dirty="0" sz="1000" spc="275">
                <a:solidFill>
                  <a:srgbClr val="0000C8"/>
                </a:solidFill>
                <a:latin typeface="Cambria"/>
                <a:cs typeface="Cambria"/>
              </a:rPr>
              <a:t> </a:t>
            </a:r>
            <a:r>
              <a:rPr dirty="0" sz="1000" spc="-35">
                <a:solidFill>
                  <a:srgbClr val="0000C8"/>
                </a:solidFill>
                <a:latin typeface="Cambria"/>
                <a:cs typeface="Cambria"/>
              </a:rPr>
              <a:t>p</a:t>
            </a:r>
            <a:r>
              <a:rPr dirty="0" sz="1000" spc="95">
                <a:solidFill>
                  <a:srgbClr val="0000C8"/>
                </a:solidFill>
                <a:latin typeface="Cambria"/>
                <a:cs typeface="Cambria"/>
              </a:rPr>
              <a:t> </a:t>
            </a:r>
            <a:r>
              <a:rPr dirty="0" sz="1000" spc="-25">
                <a:solidFill>
                  <a:srgbClr val="0000C8"/>
                </a:solidFill>
                <a:latin typeface="Cambria"/>
                <a:cs typeface="Cambria"/>
              </a:rPr>
              <a:t>q</a:t>
            </a:r>
            <a:endParaRPr sz="1000">
              <a:latin typeface="Cambria"/>
              <a:cs typeface="Cambria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1010869" y="851895"/>
            <a:ext cx="1572895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43510" indent="-106045">
              <a:lnSpc>
                <a:spcPct val="100000"/>
              </a:lnSpc>
              <a:spcBef>
                <a:spcPts val="95"/>
              </a:spcBef>
              <a:buClr>
                <a:srgbClr val="FF0000"/>
              </a:buClr>
              <a:buFont typeface="DejaVu Sans Condensed"/>
              <a:buChar char="•"/>
              <a:tabLst>
                <a:tab pos="144145" algn="l"/>
                <a:tab pos="582295" algn="l"/>
              </a:tabLst>
            </a:pPr>
            <a:r>
              <a:rPr dirty="0" sz="1000" spc="-10">
                <a:latin typeface="Tahoma"/>
                <a:cs typeface="Tahoma"/>
              </a:rPr>
              <a:t>Not</a:t>
            </a:r>
            <a:r>
              <a:rPr dirty="0" baseline="-11904" sz="1050" spc="-15">
                <a:latin typeface="Tahoma"/>
                <a:cs typeface="Tahoma"/>
              </a:rPr>
              <a:t>2</a:t>
            </a:r>
            <a:r>
              <a:rPr dirty="0" sz="1000" spc="-10">
                <a:latin typeface="Tahoma"/>
                <a:cs typeface="Tahoma"/>
              </a:rPr>
              <a:t>:	</a:t>
            </a:r>
            <a:r>
              <a:rPr dirty="0" sz="1000" spc="120" i="1">
                <a:solidFill>
                  <a:srgbClr val="0000C8"/>
                </a:solidFill>
                <a:latin typeface="Georgia"/>
                <a:cs typeface="Georgia"/>
              </a:rPr>
              <a:t>λ</a:t>
            </a:r>
            <a:r>
              <a:rPr dirty="0" sz="1000" spc="120">
                <a:solidFill>
                  <a:srgbClr val="0000C8"/>
                </a:solidFill>
                <a:latin typeface="Cambria"/>
                <a:cs typeface="Cambria"/>
              </a:rPr>
              <a:t>p.</a:t>
            </a:r>
            <a:r>
              <a:rPr dirty="0" sz="1000" spc="120" i="1">
                <a:solidFill>
                  <a:srgbClr val="0000C8"/>
                </a:solidFill>
                <a:latin typeface="Georgia"/>
                <a:cs typeface="Georgia"/>
              </a:rPr>
              <a:t>λ</a:t>
            </a:r>
            <a:r>
              <a:rPr dirty="0" sz="1000" spc="120">
                <a:solidFill>
                  <a:srgbClr val="0000C8"/>
                </a:solidFill>
                <a:latin typeface="Cambria"/>
                <a:cs typeface="Cambria"/>
              </a:rPr>
              <a:t>x.</a:t>
            </a:r>
            <a:r>
              <a:rPr dirty="0" sz="1000" spc="120" i="1">
                <a:solidFill>
                  <a:srgbClr val="0000C8"/>
                </a:solidFill>
                <a:latin typeface="Georgia"/>
                <a:cs typeface="Georgia"/>
              </a:rPr>
              <a:t>λ</a:t>
            </a:r>
            <a:r>
              <a:rPr dirty="0" sz="1000" spc="120">
                <a:solidFill>
                  <a:srgbClr val="0000C8"/>
                </a:solidFill>
                <a:latin typeface="Cambria"/>
                <a:cs typeface="Cambria"/>
              </a:rPr>
              <a:t>y.p</a:t>
            </a:r>
            <a:r>
              <a:rPr dirty="0" sz="1000" spc="270">
                <a:solidFill>
                  <a:srgbClr val="0000C8"/>
                </a:solidFill>
                <a:latin typeface="Cambria"/>
                <a:cs typeface="Cambria"/>
              </a:rPr>
              <a:t> </a:t>
            </a:r>
            <a:r>
              <a:rPr dirty="0" sz="1000" spc="15">
                <a:solidFill>
                  <a:srgbClr val="0000C8"/>
                </a:solidFill>
                <a:latin typeface="Cambria"/>
                <a:cs typeface="Cambria"/>
              </a:rPr>
              <a:t>y </a:t>
            </a:r>
            <a:r>
              <a:rPr dirty="0" sz="1000" spc="40">
                <a:solidFill>
                  <a:srgbClr val="0000C8"/>
                </a:solidFill>
                <a:latin typeface="Cambria"/>
                <a:cs typeface="Cambria"/>
              </a:rPr>
              <a:t> </a:t>
            </a:r>
            <a:r>
              <a:rPr dirty="0" sz="1000" spc="35">
                <a:solidFill>
                  <a:srgbClr val="0000C8"/>
                </a:solidFill>
                <a:latin typeface="Cambria"/>
                <a:cs typeface="Cambria"/>
              </a:rPr>
              <a:t>x</a:t>
            </a:r>
            <a:endParaRPr sz="1000">
              <a:latin typeface="Cambria"/>
              <a:cs typeface="Cambria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3909174" y="877200"/>
            <a:ext cx="1297940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800" spc="-45">
                <a:latin typeface="Tahoma"/>
                <a:cs typeface="Tahoma"/>
              </a:rPr>
              <a:t>¿Cu´antos</a:t>
            </a:r>
            <a:r>
              <a:rPr dirty="0" sz="800">
                <a:latin typeface="Tahoma"/>
                <a:cs typeface="Tahoma"/>
              </a:rPr>
              <a:t> </a:t>
            </a:r>
            <a:r>
              <a:rPr dirty="0" sz="800" spc="-15">
                <a:latin typeface="Tahoma"/>
                <a:cs typeface="Tahoma"/>
              </a:rPr>
              <a:t>argumentos</a:t>
            </a:r>
            <a:r>
              <a:rPr dirty="0" sz="800" spc="5">
                <a:latin typeface="Tahoma"/>
                <a:cs typeface="Tahoma"/>
              </a:rPr>
              <a:t> </a:t>
            </a:r>
            <a:r>
              <a:rPr dirty="0" sz="800" spc="-5">
                <a:latin typeface="Tahoma"/>
                <a:cs typeface="Tahoma"/>
              </a:rPr>
              <a:t>tiene?</a:t>
            </a:r>
            <a:endParaRPr sz="800">
              <a:latin typeface="Tahoma"/>
              <a:cs typeface="Tahoma"/>
            </a:endParaRPr>
          </a:p>
        </p:txBody>
      </p:sp>
      <p:sp>
        <p:nvSpPr>
          <p:cNvPr id="13" name="object 13"/>
          <p:cNvSpPr/>
          <p:nvPr/>
        </p:nvSpPr>
        <p:spPr>
          <a:xfrm>
            <a:off x="677824" y="1107211"/>
            <a:ext cx="4944745" cy="86995"/>
          </a:xfrm>
          <a:custGeom>
            <a:avLst/>
            <a:gdLst/>
            <a:ahLst/>
            <a:cxnLst/>
            <a:rect l="l" t="t" r="r" b="b"/>
            <a:pathLst>
              <a:path w="4944745" h="86994">
                <a:moveTo>
                  <a:pt x="0" y="86461"/>
                </a:moveTo>
                <a:lnTo>
                  <a:pt x="4944351" y="86461"/>
                </a:lnTo>
                <a:lnTo>
                  <a:pt x="4944351" y="0"/>
                </a:lnTo>
                <a:lnTo>
                  <a:pt x="0" y="0"/>
                </a:lnTo>
                <a:lnTo>
                  <a:pt x="0" y="86461"/>
                </a:lnTo>
                <a:close/>
              </a:path>
            </a:pathLst>
          </a:custGeom>
          <a:solidFill>
            <a:srgbClr val="FFCCC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4" name="object 14"/>
          <p:cNvSpPr txBox="1"/>
          <p:nvPr/>
        </p:nvSpPr>
        <p:spPr>
          <a:xfrm>
            <a:off x="677824" y="1193672"/>
            <a:ext cx="4944745" cy="219075"/>
          </a:xfrm>
          <a:prstGeom prst="rect">
            <a:avLst/>
          </a:prstGeom>
          <a:solidFill>
            <a:srgbClr val="FFE5E5"/>
          </a:solidFill>
        </p:spPr>
        <p:txBody>
          <a:bodyPr wrap="square" lIns="0" tIns="24765" rIns="0" bIns="0" rtlCol="0" vert="horz">
            <a:spAutoFit/>
          </a:bodyPr>
          <a:lstStyle/>
          <a:p>
            <a:pPr algn="ctr" marR="34290">
              <a:lnSpc>
                <a:spcPct val="100000"/>
              </a:lnSpc>
              <a:spcBef>
                <a:spcPts val="195"/>
              </a:spcBef>
            </a:pPr>
            <a:r>
              <a:rPr dirty="0" sz="1000" spc="-45">
                <a:solidFill>
                  <a:srgbClr val="FF0000"/>
                </a:solidFill>
                <a:latin typeface="Tahoma"/>
                <a:cs typeface="Tahoma"/>
              </a:rPr>
              <a:t>Deberes</a:t>
            </a:r>
            <a:r>
              <a:rPr dirty="0" sz="1000" spc="-10">
                <a:solidFill>
                  <a:srgbClr val="FF0000"/>
                </a:solidFill>
                <a:latin typeface="Tahoma"/>
                <a:cs typeface="Tahoma"/>
              </a:rPr>
              <a:t> </a:t>
            </a:r>
            <a:r>
              <a:rPr dirty="0" sz="1000" spc="-50">
                <a:solidFill>
                  <a:srgbClr val="FF0000"/>
                </a:solidFill>
                <a:latin typeface="Tahoma"/>
                <a:cs typeface="Tahoma"/>
              </a:rPr>
              <a:t>para</a:t>
            </a:r>
            <a:r>
              <a:rPr dirty="0" sz="1000" spc="-5">
                <a:solidFill>
                  <a:srgbClr val="FF0000"/>
                </a:solidFill>
                <a:latin typeface="Tahoma"/>
                <a:cs typeface="Tahoma"/>
              </a:rPr>
              <a:t> </a:t>
            </a:r>
            <a:r>
              <a:rPr dirty="0" sz="1000" spc="-45">
                <a:solidFill>
                  <a:srgbClr val="FF0000"/>
                </a:solidFill>
                <a:latin typeface="Tahoma"/>
                <a:cs typeface="Tahoma"/>
              </a:rPr>
              <a:t>casa</a:t>
            </a:r>
            <a:endParaRPr sz="1000">
              <a:latin typeface="Tahoma"/>
              <a:cs typeface="Tahoma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117703" y="3096123"/>
            <a:ext cx="205104" cy="8953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580"/>
              </a:lnSpc>
            </a:pPr>
            <a:r>
              <a:rPr dirty="0" sz="500" spc="-10">
                <a:solidFill>
                  <a:srgbClr val="FF0000"/>
                </a:solidFill>
                <a:latin typeface="Tahoma"/>
                <a:cs typeface="Tahoma"/>
              </a:rPr>
              <a:t>9</a:t>
            </a:r>
            <a:r>
              <a:rPr dirty="0" sz="500" spc="-20">
                <a:solidFill>
                  <a:srgbClr val="FF0000"/>
                </a:solidFill>
                <a:latin typeface="Tahoma"/>
                <a:cs typeface="Tahoma"/>
              </a:rPr>
              <a:t> </a:t>
            </a:r>
            <a:r>
              <a:rPr dirty="0" sz="500" spc="70">
                <a:solidFill>
                  <a:srgbClr val="FF0000"/>
                </a:solidFill>
                <a:latin typeface="Tahoma"/>
                <a:cs typeface="Tahoma"/>
              </a:rPr>
              <a:t>/</a:t>
            </a:r>
            <a:r>
              <a:rPr dirty="0" sz="500" spc="-15">
                <a:solidFill>
                  <a:srgbClr val="FF0000"/>
                </a:solidFill>
                <a:latin typeface="Tahoma"/>
                <a:cs typeface="Tahoma"/>
              </a:rPr>
              <a:t> </a:t>
            </a:r>
            <a:r>
              <a:rPr dirty="0" sz="500" spc="-10">
                <a:solidFill>
                  <a:srgbClr val="FF0000"/>
                </a:solidFill>
                <a:latin typeface="Tahoma"/>
                <a:cs typeface="Tahoma"/>
              </a:rPr>
              <a:t>18</a:t>
            </a:r>
            <a:endParaRPr sz="500">
              <a:latin typeface="Tahoma"/>
              <a:cs typeface="Tahoma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833831" y="1552351"/>
            <a:ext cx="3107690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39065" indent="-127000">
              <a:lnSpc>
                <a:spcPct val="100000"/>
              </a:lnSpc>
              <a:spcBef>
                <a:spcPts val="95"/>
              </a:spcBef>
              <a:buClr>
                <a:srgbClr val="FF0000"/>
              </a:buClr>
              <a:buFont typeface="DejaVu Sans Condensed"/>
              <a:buChar char="•"/>
              <a:tabLst>
                <a:tab pos="139700" algn="l"/>
              </a:tabLst>
            </a:pPr>
            <a:r>
              <a:rPr dirty="0" sz="1000" spc="-75">
                <a:latin typeface="Tahoma"/>
                <a:cs typeface="Tahoma"/>
              </a:rPr>
              <a:t>Implementaci´on</a:t>
            </a:r>
            <a:r>
              <a:rPr dirty="0" sz="1000" spc="15">
                <a:latin typeface="Tahoma"/>
                <a:cs typeface="Tahoma"/>
              </a:rPr>
              <a:t> </a:t>
            </a:r>
            <a:r>
              <a:rPr dirty="0" sz="1000" spc="-45">
                <a:latin typeface="Tahoma"/>
                <a:cs typeface="Tahoma"/>
              </a:rPr>
              <a:t>(requiere</a:t>
            </a:r>
            <a:r>
              <a:rPr dirty="0" sz="1000" spc="30">
                <a:latin typeface="Tahoma"/>
                <a:cs typeface="Tahoma"/>
              </a:rPr>
              <a:t> </a:t>
            </a:r>
            <a:r>
              <a:rPr dirty="0" sz="1000" spc="-15">
                <a:latin typeface="Tahoma"/>
                <a:cs typeface="Tahoma"/>
              </a:rPr>
              <a:t>tipos)</a:t>
            </a:r>
            <a:r>
              <a:rPr dirty="0" sz="1000" spc="15">
                <a:latin typeface="Tahoma"/>
                <a:cs typeface="Tahoma"/>
              </a:rPr>
              <a:t> </a:t>
            </a:r>
            <a:r>
              <a:rPr dirty="0" sz="1000" spc="-50">
                <a:latin typeface="Tahoma"/>
                <a:cs typeface="Tahoma"/>
              </a:rPr>
              <a:t>usando</a:t>
            </a:r>
            <a:r>
              <a:rPr dirty="0" sz="1000" spc="25">
                <a:latin typeface="Tahoma"/>
                <a:cs typeface="Tahoma"/>
              </a:rPr>
              <a:t> </a:t>
            </a:r>
            <a:r>
              <a:rPr dirty="0" sz="1000" spc="-30">
                <a:latin typeface="Tahoma"/>
                <a:cs typeface="Tahoma"/>
              </a:rPr>
              <a:t>Haskell</a:t>
            </a:r>
            <a:r>
              <a:rPr dirty="0" sz="1000" spc="25">
                <a:latin typeface="Tahoma"/>
                <a:cs typeface="Tahoma"/>
              </a:rPr>
              <a:t> </a:t>
            </a:r>
            <a:r>
              <a:rPr dirty="0" sz="1000" spc="-25">
                <a:latin typeface="Tahoma"/>
                <a:cs typeface="Tahoma"/>
              </a:rPr>
              <a:t>(cont.):</a:t>
            </a:r>
            <a:endParaRPr sz="1000">
              <a:latin typeface="Tahoma"/>
              <a:cs typeface="Tahoma"/>
            </a:endParaRPr>
          </a:p>
        </p:txBody>
      </p:sp>
      <p:graphicFrame>
        <p:nvGraphicFramePr>
          <p:cNvPr id="16" name="object 16"/>
          <p:cNvGraphicFramePr>
            <a:graphicFrameLocks noGrp="1"/>
          </p:cNvGraphicFramePr>
          <p:nvPr/>
        </p:nvGraphicFramePr>
        <p:xfrm>
          <a:off x="927557" y="1763639"/>
          <a:ext cx="4505960" cy="127190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62560"/>
                <a:gridCol w="2299970"/>
                <a:gridCol w="2042795"/>
              </a:tblGrid>
              <a:tr h="78105">
                <a:tc>
                  <a:txBody>
                    <a:bodyPr/>
                    <a:lstStyle/>
                    <a:p>
                      <a:pPr algn="ctr" marL="1270">
                        <a:lnSpc>
                          <a:spcPts val="480"/>
                        </a:lnSpc>
                      </a:pPr>
                      <a:r>
                        <a:rPr dirty="0" sz="500">
                          <a:solidFill>
                            <a:srgbClr val="0000C8"/>
                          </a:solidFill>
                          <a:latin typeface="Tahoma"/>
                          <a:cs typeface="Tahoma"/>
                        </a:rPr>
                        <a:t>5</a:t>
                      </a:r>
                      <a:endParaRPr sz="500">
                        <a:latin typeface="Tahoma"/>
                        <a:cs typeface="Tahoma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 marL="63500">
                        <a:lnSpc>
                          <a:spcPts val="515"/>
                        </a:lnSpc>
                      </a:pPr>
                      <a:r>
                        <a:rPr dirty="0" sz="800" spc="135">
                          <a:solidFill>
                            <a:srgbClr val="0000C8"/>
                          </a:solidFill>
                          <a:latin typeface="Cambria"/>
                          <a:cs typeface="Cambria"/>
                        </a:rPr>
                        <a:t>{-</a:t>
                      </a:r>
                      <a:r>
                        <a:rPr dirty="0" sz="800" spc="135">
                          <a:solidFill>
                            <a:srgbClr val="0000C8"/>
                          </a:solidFill>
                          <a:latin typeface="Tahoma"/>
                          <a:cs typeface="Tahoma"/>
                        </a:rPr>
                        <a:t>#</a:t>
                      </a:r>
                      <a:r>
                        <a:rPr dirty="0" sz="800" spc="195">
                          <a:solidFill>
                            <a:srgbClr val="0000C8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dirty="0" sz="800" spc="-60">
                          <a:solidFill>
                            <a:srgbClr val="0000C8"/>
                          </a:solidFill>
                          <a:latin typeface="Cambria"/>
                          <a:cs typeface="Cambria"/>
                        </a:rPr>
                        <a:t>LANGUAGE</a:t>
                      </a:r>
                      <a:r>
                        <a:rPr dirty="0" sz="800" spc="170">
                          <a:solidFill>
                            <a:srgbClr val="0000C8"/>
                          </a:solidFill>
                          <a:latin typeface="Cambria"/>
                          <a:cs typeface="Cambria"/>
                        </a:rPr>
                        <a:t> </a:t>
                      </a:r>
                      <a:r>
                        <a:rPr dirty="0" sz="800" spc="10">
                          <a:solidFill>
                            <a:srgbClr val="0000C8"/>
                          </a:solidFill>
                          <a:latin typeface="Cambria"/>
                          <a:cs typeface="Cambria"/>
                        </a:rPr>
                        <a:t>Rank2Types </a:t>
                      </a:r>
                      <a:r>
                        <a:rPr dirty="0" sz="800" spc="85">
                          <a:solidFill>
                            <a:srgbClr val="0000C8"/>
                          </a:solidFill>
                          <a:latin typeface="Cambria"/>
                          <a:cs typeface="Cambria"/>
                        </a:rPr>
                        <a:t> </a:t>
                      </a:r>
                      <a:r>
                        <a:rPr dirty="0" sz="800" spc="135">
                          <a:solidFill>
                            <a:srgbClr val="0000C8"/>
                          </a:solidFill>
                          <a:latin typeface="Tahoma"/>
                          <a:cs typeface="Tahoma"/>
                        </a:rPr>
                        <a:t>#</a:t>
                      </a:r>
                      <a:r>
                        <a:rPr dirty="0" sz="800" spc="135">
                          <a:solidFill>
                            <a:srgbClr val="0000C8"/>
                          </a:solidFill>
                          <a:latin typeface="Cambria"/>
                          <a:cs typeface="Cambria"/>
                        </a:rPr>
                        <a:t>-}</a:t>
                      </a:r>
                      <a:endParaRPr sz="800">
                        <a:latin typeface="Cambria"/>
                        <a:cs typeface="Cambria"/>
                      </a:endParaRPr>
                    </a:p>
                  </a:txBody>
                  <a:tcPr marL="0" marR="0" marB="0" marT="0"/>
                </a:tc>
                <a:tc rowSpan="7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</a:tr>
              <a:tr h="138430">
                <a:tc>
                  <a:txBody>
                    <a:bodyPr/>
                    <a:lstStyle/>
                    <a:p>
                      <a:pPr algn="ctr" marL="1270">
                        <a:lnSpc>
                          <a:spcPct val="100000"/>
                        </a:lnSpc>
                        <a:spcBef>
                          <a:spcPts val="210"/>
                        </a:spcBef>
                      </a:pPr>
                      <a:r>
                        <a:rPr dirty="0" sz="500">
                          <a:solidFill>
                            <a:srgbClr val="0000C8"/>
                          </a:solidFill>
                          <a:latin typeface="Tahoma"/>
                          <a:cs typeface="Tahoma"/>
                        </a:rPr>
                        <a:t>6</a:t>
                      </a:r>
                      <a:endParaRPr sz="500">
                        <a:latin typeface="Tahoma"/>
                        <a:cs typeface="Tahoma"/>
                      </a:endParaRPr>
                    </a:p>
                  </a:txBody>
                  <a:tcPr marL="0" marR="0" marB="0" marT="26670"/>
                </a:tc>
                <a:tc>
                  <a:txBody>
                    <a:bodyPr/>
                    <a:lstStyle/>
                    <a:p>
                      <a:pPr marL="64135">
                        <a:lnSpc>
                          <a:spcPts val="869"/>
                        </a:lnSpc>
                      </a:pPr>
                      <a:r>
                        <a:rPr dirty="0" sz="800" spc="50">
                          <a:solidFill>
                            <a:srgbClr val="0000C8"/>
                          </a:solidFill>
                          <a:latin typeface="Cambria"/>
                          <a:cs typeface="Cambria"/>
                        </a:rPr>
                        <a:t>type </a:t>
                      </a:r>
                      <a:r>
                        <a:rPr dirty="0" sz="800" spc="55">
                          <a:solidFill>
                            <a:srgbClr val="0000C8"/>
                          </a:solidFill>
                          <a:latin typeface="Cambria"/>
                          <a:cs typeface="Cambria"/>
                        </a:rPr>
                        <a:t> </a:t>
                      </a:r>
                      <a:r>
                        <a:rPr dirty="0" sz="800" spc="-45">
                          <a:solidFill>
                            <a:srgbClr val="0000C8"/>
                          </a:solidFill>
                          <a:latin typeface="Cambria"/>
                          <a:cs typeface="Cambria"/>
                        </a:rPr>
                        <a:t>CB</a:t>
                      </a:r>
                      <a:r>
                        <a:rPr dirty="0" sz="800" spc="155">
                          <a:solidFill>
                            <a:srgbClr val="0000C8"/>
                          </a:solidFill>
                          <a:latin typeface="Cambria"/>
                          <a:cs typeface="Cambria"/>
                        </a:rPr>
                        <a:t> </a:t>
                      </a:r>
                      <a:r>
                        <a:rPr dirty="0" sz="800" spc="-20">
                          <a:solidFill>
                            <a:srgbClr val="0000C8"/>
                          </a:solidFill>
                          <a:latin typeface="Cambria"/>
                          <a:cs typeface="Cambria"/>
                        </a:rPr>
                        <a:t>=</a:t>
                      </a:r>
                      <a:r>
                        <a:rPr dirty="0" sz="800" spc="280">
                          <a:solidFill>
                            <a:srgbClr val="0000C8"/>
                          </a:solidFill>
                          <a:latin typeface="Cambria"/>
                          <a:cs typeface="Cambria"/>
                        </a:rPr>
                        <a:t> </a:t>
                      </a:r>
                      <a:r>
                        <a:rPr dirty="0" sz="800" spc="125">
                          <a:solidFill>
                            <a:srgbClr val="0000C8"/>
                          </a:solidFill>
                          <a:latin typeface="Cambria"/>
                          <a:cs typeface="Cambria"/>
                        </a:rPr>
                        <a:t>forall</a:t>
                      </a:r>
                      <a:r>
                        <a:rPr dirty="0" sz="800" spc="280">
                          <a:solidFill>
                            <a:srgbClr val="0000C8"/>
                          </a:solidFill>
                          <a:latin typeface="Cambria"/>
                          <a:cs typeface="Cambria"/>
                        </a:rPr>
                        <a:t> </a:t>
                      </a:r>
                      <a:r>
                        <a:rPr dirty="0" sz="800" spc="30">
                          <a:solidFill>
                            <a:srgbClr val="0000C8"/>
                          </a:solidFill>
                          <a:latin typeface="Cambria"/>
                          <a:cs typeface="Cambria"/>
                        </a:rPr>
                        <a:t>a </a:t>
                      </a:r>
                      <a:r>
                        <a:rPr dirty="0" sz="800" spc="70">
                          <a:solidFill>
                            <a:srgbClr val="0000C8"/>
                          </a:solidFill>
                          <a:latin typeface="Cambria"/>
                          <a:cs typeface="Cambria"/>
                        </a:rPr>
                        <a:t> </a:t>
                      </a:r>
                      <a:r>
                        <a:rPr dirty="0" sz="800" spc="254">
                          <a:solidFill>
                            <a:srgbClr val="0000C8"/>
                          </a:solidFill>
                          <a:latin typeface="Cambria"/>
                          <a:cs typeface="Cambria"/>
                        </a:rPr>
                        <a:t>.</a:t>
                      </a:r>
                      <a:r>
                        <a:rPr dirty="0" sz="800" spc="275">
                          <a:solidFill>
                            <a:srgbClr val="0000C8"/>
                          </a:solidFill>
                          <a:latin typeface="Cambria"/>
                          <a:cs typeface="Cambria"/>
                        </a:rPr>
                        <a:t> </a:t>
                      </a:r>
                      <a:r>
                        <a:rPr dirty="0" sz="800" spc="30">
                          <a:solidFill>
                            <a:srgbClr val="0000C8"/>
                          </a:solidFill>
                          <a:latin typeface="Cambria"/>
                          <a:cs typeface="Cambria"/>
                        </a:rPr>
                        <a:t>a </a:t>
                      </a:r>
                      <a:r>
                        <a:rPr dirty="0" sz="800" spc="75">
                          <a:solidFill>
                            <a:srgbClr val="0000C8"/>
                          </a:solidFill>
                          <a:latin typeface="Cambria"/>
                          <a:cs typeface="Cambria"/>
                        </a:rPr>
                        <a:t> </a:t>
                      </a:r>
                      <a:r>
                        <a:rPr dirty="0" sz="800" spc="70">
                          <a:solidFill>
                            <a:srgbClr val="0000C8"/>
                          </a:solidFill>
                          <a:latin typeface="Cambria"/>
                          <a:cs typeface="Cambria"/>
                        </a:rPr>
                        <a:t>-&gt;</a:t>
                      </a:r>
                      <a:r>
                        <a:rPr dirty="0" sz="800" spc="275">
                          <a:solidFill>
                            <a:srgbClr val="0000C8"/>
                          </a:solidFill>
                          <a:latin typeface="Cambria"/>
                          <a:cs typeface="Cambria"/>
                        </a:rPr>
                        <a:t> </a:t>
                      </a:r>
                      <a:r>
                        <a:rPr dirty="0" sz="800" spc="30">
                          <a:solidFill>
                            <a:srgbClr val="0000C8"/>
                          </a:solidFill>
                          <a:latin typeface="Cambria"/>
                          <a:cs typeface="Cambria"/>
                        </a:rPr>
                        <a:t>a </a:t>
                      </a:r>
                      <a:r>
                        <a:rPr dirty="0" sz="800" spc="70">
                          <a:solidFill>
                            <a:srgbClr val="0000C8"/>
                          </a:solidFill>
                          <a:latin typeface="Cambria"/>
                          <a:cs typeface="Cambria"/>
                        </a:rPr>
                        <a:t> -&gt;</a:t>
                      </a:r>
                      <a:r>
                        <a:rPr dirty="0" sz="800" spc="275">
                          <a:solidFill>
                            <a:srgbClr val="0000C8"/>
                          </a:solidFill>
                          <a:latin typeface="Cambria"/>
                          <a:cs typeface="Cambria"/>
                        </a:rPr>
                        <a:t> </a:t>
                      </a:r>
                      <a:r>
                        <a:rPr dirty="0" sz="800" spc="30">
                          <a:solidFill>
                            <a:srgbClr val="0000C8"/>
                          </a:solidFill>
                          <a:latin typeface="Cambria"/>
                          <a:cs typeface="Cambria"/>
                        </a:rPr>
                        <a:t>a</a:t>
                      </a:r>
                      <a:endParaRPr sz="800">
                        <a:latin typeface="Cambria"/>
                        <a:cs typeface="Cambria"/>
                      </a:endParaRPr>
                    </a:p>
                  </a:txBody>
                  <a:tcPr marL="0" marR="0" marB="0" marT="0"/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  <a:tr h="100965">
                <a:tc>
                  <a:txBody>
                    <a:bodyPr/>
                    <a:lstStyle/>
                    <a:p>
                      <a:pPr algn="ctr" marL="1270">
                        <a:lnSpc>
                          <a:spcPct val="100000"/>
                        </a:lnSpc>
                        <a:spcBef>
                          <a:spcPts val="60"/>
                        </a:spcBef>
                      </a:pPr>
                      <a:r>
                        <a:rPr dirty="0" sz="500">
                          <a:solidFill>
                            <a:srgbClr val="0000C8"/>
                          </a:solidFill>
                          <a:latin typeface="Tahoma"/>
                          <a:cs typeface="Tahoma"/>
                        </a:rPr>
                        <a:t>7</a:t>
                      </a:r>
                      <a:endParaRPr sz="500">
                        <a:latin typeface="Tahoma"/>
                        <a:cs typeface="Tahoma"/>
                      </a:endParaRPr>
                    </a:p>
                  </a:txBody>
                  <a:tcPr marL="0" marR="0" marB="0" marT="762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5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  <a:tr h="124460">
                <a:tc>
                  <a:txBody>
                    <a:bodyPr/>
                    <a:lstStyle/>
                    <a:p>
                      <a:pPr algn="ctr" marL="1270">
                        <a:lnSpc>
                          <a:spcPct val="100000"/>
                        </a:lnSpc>
                        <a:spcBef>
                          <a:spcPts val="210"/>
                        </a:spcBef>
                      </a:pPr>
                      <a:r>
                        <a:rPr dirty="0" sz="500">
                          <a:solidFill>
                            <a:srgbClr val="0000C8"/>
                          </a:solidFill>
                          <a:latin typeface="Tahoma"/>
                          <a:cs typeface="Tahoma"/>
                        </a:rPr>
                        <a:t>8</a:t>
                      </a:r>
                      <a:endParaRPr sz="500">
                        <a:latin typeface="Tahoma"/>
                        <a:cs typeface="Tahoma"/>
                      </a:endParaRPr>
                    </a:p>
                  </a:txBody>
                  <a:tcPr marL="0" marR="0" marB="0" marT="26670"/>
                </a:tc>
                <a:tc>
                  <a:txBody>
                    <a:bodyPr/>
                    <a:lstStyle/>
                    <a:p>
                      <a:pPr marL="64135">
                        <a:lnSpc>
                          <a:spcPts val="869"/>
                        </a:lnSpc>
                      </a:pPr>
                      <a:r>
                        <a:rPr dirty="0" sz="800" spc="-10">
                          <a:solidFill>
                            <a:srgbClr val="FF7F00"/>
                          </a:solidFill>
                          <a:latin typeface="Cambria"/>
                          <a:cs typeface="Cambria"/>
                        </a:rPr>
                        <a:t>my_and</a:t>
                      </a:r>
                      <a:r>
                        <a:rPr dirty="0" sz="800" spc="275">
                          <a:solidFill>
                            <a:srgbClr val="FF7F00"/>
                          </a:solidFill>
                          <a:latin typeface="Cambria"/>
                          <a:cs typeface="Cambria"/>
                        </a:rPr>
                        <a:t> </a:t>
                      </a:r>
                      <a:r>
                        <a:rPr dirty="0" sz="800" spc="215">
                          <a:solidFill>
                            <a:srgbClr val="FF7F00"/>
                          </a:solidFill>
                          <a:latin typeface="Cambria"/>
                          <a:cs typeface="Cambria"/>
                        </a:rPr>
                        <a:t>::</a:t>
                      </a:r>
                      <a:r>
                        <a:rPr dirty="0" sz="800" spc="275">
                          <a:solidFill>
                            <a:srgbClr val="FF7F00"/>
                          </a:solidFill>
                          <a:latin typeface="Cambria"/>
                          <a:cs typeface="Cambria"/>
                        </a:rPr>
                        <a:t> </a:t>
                      </a:r>
                      <a:r>
                        <a:rPr dirty="0" sz="800" spc="-45">
                          <a:solidFill>
                            <a:srgbClr val="FF7F00"/>
                          </a:solidFill>
                          <a:latin typeface="Cambria"/>
                          <a:cs typeface="Cambria"/>
                        </a:rPr>
                        <a:t>CB</a:t>
                      </a:r>
                      <a:r>
                        <a:rPr dirty="0" sz="800" spc="155">
                          <a:solidFill>
                            <a:srgbClr val="FF7F00"/>
                          </a:solidFill>
                          <a:latin typeface="Cambria"/>
                          <a:cs typeface="Cambria"/>
                        </a:rPr>
                        <a:t> </a:t>
                      </a:r>
                      <a:r>
                        <a:rPr dirty="0" sz="800" spc="70">
                          <a:solidFill>
                            <a:srgbClr val="FF7F00"/>
                          </a:solidFill>
                          <a:latin typeface="Cambria"/>
                          <a:cs typeface="Cambria"/>
                        </a:rPr>
                        <a:t>-&gt;</a:t>
                      </a:r>
                      <a:r>
                        <a:rPr dirty="0" sz="800" spc="275">
                          <a:solidFill>
                            <a:srgbClr val="FF7F00"/>
                          </a:solidFill>
                          <a:latin typeface="Cambria"/>
                          <a:cs typeface="Cambria"/>
                        </a:rPr>
                        <a:t> </a:t>
                      </a:r>
                      <a:r>
                        <a:rPr dirty="0" sz="800" spc="-45">
                          <a:solidFill>
                            <a:srgbClr val="FF7F00"/>
                          </a:solidFill>
                          <a:latin typeface="Cambria"/>
                          <a:cs typeface="Cambria"/>
                        </a:rPr>
                        <a:t>CB</a:t>
                      </a:r>
                      <a:r>
                        <a:rPr dirty="0" sz="800" spc="280">
                          <a:solidFill>
                            <a:srgbClr val="FF7F00"/>
                          </a:solidFill>
                          <a:latin typeface="Cambria"/>
                          <a:cs typeface="Cambria"/>
                        </a:rPr>
                        <a:t> </a:t>
                      </a:r>
                      <a:r>
                        <a:rPr dirty="0" sz="800" spc="70">
                          <a:solidFill>
                            <a:srgbClr val="FF7F00"/>
                          </a:solidFill>
                          <a:latin typeface="Cambria"/>
                          <a:cs typeface="Cambria"/>
                        </a:rPr>
                        <a:t>-&gt;</a:t>
                      </a:r>
                      <a:r>
                        <a:rPr dirty="0" sz="800" spc="275">
                          <a:solidFill>
                            <a:srgbClr val="FF7F00"/>
                          </a:solidFill>
                          <a:latin typeface="Cambria"/>
                          <a:cs typeface="Cambria"/>
                        </a:rPr>
                        <a:t> </a:t>
                      </a:r>
                      <a:r>
                        <a:rPr dirty="0" sz="800" spc="-45">
                          <a:solidFill>
                            <a:srgbClr val="FF7F00"/>
                          </a:solidFill>
                          <a:latin typeface="Cambria"/>
                          <a:cs typeface="Cambria"/>
                        </a:rPr>
                        <a:t>CB</a:t>
                      </a:r>
                      <a:endParaRPr sz="800">
                        <a:latin typeface="Cambria"/>
                        <a:cs typeface="Cambria"/>
                      </a:endParaRPr>
                    </a:p>
                  </a:txBody>
                  <a:tcPr marL="0" marR="0" marB="0" marT="0"/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  <a:tr h="120014">
                <a:tc>
                  <a:txBody>
                    <a:bodyPr/>
                    <a:lstStyle/>
                    <a:p>
                      <a:pPr algn="ctr" marL="1270">
                        <a:lnSpc>
                          <a:spcPct val="100000"/>
                        </a:lnSpc>
                        <a:spcBef>
                          <a:spcPts val="170"/>
                        </a:spcBef>
                      </a:pPr>
                      <a:r>
                        <a:rPr dirty="0" sz="500">
                          <a:solidFill>
                            <a:srgbClr val="0000C8"/>
                          </a:solidFill>
                          <a:latin typeface="Tahoma"/>
                          <a:cs typeface="Tahoma"/>
                        </a:rPr>
                        <a:t>9</a:t>
                      </a:r>
                      <a:endParaRPr sz="500">
                        <a:latin typeface="Tahoma"/>
                        <a:cs typeface="Tahoma"/>
                      </a:endParaRPr>
                    </a:p>
                  </a:txBody>
                  <a:tcPr marL="0" marR="0" marB="0" marT="21590"/>
                </a:tc>
                <a:tc>
                  <a:txBody>
                    <a:bodyPr/>
                    <a:lstStyle/>
                    <a:p>
                      <a:pPr marL="64135">
                        <a:lnSpc>
                          <a:spcPts val="835"/>
                        </a:lnSpc>
                      </a:pPr>
                      <a:r>
                        <a:rPr dirty="0" sz="800" spc="-10">
                          <a:solidFill>
                            <a:srgbClr val="0000C8"/>
                          </a:solidFill>
                          <a:latin typeface="Cambria"/>
                          <a:cs typeface="Cambria"/>
                        </a:rPr>
                        <a:t>my_and</a:t>
                      </a:r>
                      <a:r>
                        <a:rPr dirty="0" sz="800" spc="114">
                          <a:solidFill>
                            <a:srgbClr val="0000C8"/>
                          </a:solidFill>
                          <a:latin typeface="Cambria"/>
                          <a:cs typeface="Cambria"/>
                        </a:rPr>
                        <a:t> </a:t>
                      </a:r>
                      <a:r>
                        <a:rPr dirty="0" sz="800" spc="-20">
                          <a:solidFill>
                            <a:srgbClr val="0000C8"/>
                          </a:solidFill>
                          <a:latin typeface="Cambria"/>
                          <a:cs typeface="Cambria"/>
                        </a:rPr>
                        <a:t>=</a:t>
                      </a:r>
                      <a:r>
                        <a:rPr dirty="0" sz="800" spc="270">
                          <a:solidFill>
                            <a:srgbClr val="0000C8"/>
                          </a:solidFill>
                          <a:latin typeface="Cambria"/>
                          <a:cs typeface="Cambria"/>
                        </a:rPr>
                        <a:t> </a:t>
                      </a:r>
                      <a:r>
                        <a:rPr dirty="0" sz="800" spc="10">
                          <a:solidFill>
                            <a:srgbClr val="0000C8"/>
                          </a:solidFill>
                          <a:latin typeface="Cambria"/>
                          <a:cs typeface="Cambria"/>
                        </a:rPr>
                        <a:t>\p </a:t>
                      </a:r>
                      <a:r>
                        <a:rPr dirty="0" sz="800" spc="85">
                          <a:solidFill>
                            <a:srgbClr val="0000C8"/>
                          </a:solidFill>
                          <a:latin typeface="Cambria"/>
                          <a:cs typeface="Cambria"/>
                        </a:rPr>
                        <a:t> </a:t>
                      </a:r>
                      <a:r>
                        <a:rPr dirty="0" sz="800" spc="70">
                          <a:solidFill>
                            <a:srgbClr val="0000C8"/>
                          </a:solidFill>
                          <a:latin typeface="Cambria"/>
                          <a:cs typeface="Cambria"/>
                        </a:rPr>
                        <a:t>-&gt;</a:t>
                      </a:r>
                      <a:r>
                        <a:rPr dirty="0" sz="800" spc="270">
                          <a:solidFill>
                            <a:srgbClr val="0000C8"/>
                          </a:solidFill>
                          <a:latin typeface="Cambria"/>
                          <a:cs typeface="Cambria"/>
                        </a:rPr>
                        <a:t> </a:t>
                      </a:r>
                      <a:r>
                        <a:rPr dirty="0" sz="800" spc="15">
                          <a:solidFill>
                            <a:srgbClr val="0000C8"/>
                          </a:solidFill>
                          <a:latin typeface="Cambria"/>
                          <a:cs typeface="Cambria"/>
                        </a:rPr>
                        <a:t>\q </a:t>
                      </a:r>
                      <a:r>
                        <a:rPr dirty="0" sz="800" spc="85">
                          <a:solidFill>
                            <a:srgbClr val="0000C8"/>
                          </a:solidFill>
                          <a:latin typeface="Cambria"/>
                          <a:cs typeface="Cambria"/>
                        </a:rPr>
                        <a:t> </a:t>
                      </a:r>
                      <a:r>
                        <a:rPr dirty="0" sz="800" spc="70">
                          <a:solidFill>
                            <a:srgbClr val="0000C8"/>
                          </a:solidFill>
                          <a:latin typeface="Cambria"/>
                          <a:cs typeface="Cambria"/>
                        </a:rPr>
                        <a:t>-&gt;</a:t>
                      </a:r>
                      <a:r>
                        <a:rPr dirty="0" sz="800" spc="270">
                          <a:solidFill>
                            <a:srgbClr val="0000C8"/>
                          </a:solidFill>
                          <a:latin typeface="Cambria"/>
                          <a:cs typeface="Cambria"/>
                        </a:rPr>
                        <a:t> </a:t>
                      </a:r>
                      <a:r>
                        <a:rPr dirty="0" sz="800" spc="-25">
                          <a:solidFill>
                            <a:srgbClr val="0000C8"/>
                          </a:solidFill>
                          <a:latin typeface="Cambria"/>
                          <a:cs typeface="Cambria"/>
                        </a:rPr>
                        <a:t>p</a:t>
                      </a:r>
                      <a:r>
                        <a:rPr dirty="0" sz="800" spc="270">
                          <a:solidFill>
                            <a:srgbClr val="0000C8"/>
                          </a:solidFill>
                          <a:latin typeface="Cambria"/>
                          <a:cs typeface="Cambria"/>
                        </a:rPr>
                        <a:t> </a:t>
                      </a:r>
                      <a:r>
                        <a:rPr dirty="0" sz="800" spc="-15">
                          <a:solidFill>
                            <a:srgbClr val="0000C8"/>
                          </a:solidFill>
                          <a:latin typeface="Cambria"/>
                          <a:cs typeface="Cambria"/>
                        </a:rPr>
                        <a:t>q</a:t>
                      </a:r>
                      <a:r>
                        <a:rPr dirty="0" sz="800" spc="270">
                          <a:solidFill>
                            <a:srgbClr val="0000C8"/>
                          </a:solidFill>
                          <a:latin typeface="Cambria"/>
                          <a:cs typeface="Cambria"/>
                        </a:rPr>
                        <a:t> </a:t>
                      </a:r>
                      <a:r>
                        <a:rPr dirty="0" sz="800" spc="-25">
                          <a:solidFill>
                            <a:srgbClr val="0000C8"/>
                          </a:solidFill>
                          <a:latin typeface="Cambria"/>
                          <a:cs typeface="Cambria"/>
                        </a:rPr>
                        <a:t>p</a:t>
                      </a:r>
                      <a:endParaRPr sz="800">
                        <a:latin typeface="Cambria"/>
                        <a:cs typeface="Cambria"/>
                      </a:endParaRPr>
                    </a:p>
                  </a:txBody>
                  <a:tcPr marL="0" marR="0" marB="0" marT="0"/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  <a:tr h="120014">
                <a:tc>
                  <a:txBody>
                    <a:bodyPr/>
                    <a:lstStyle/>
                    <a:p>
                      <a:pPr algn="ctr" marR="24130">
                        <a:lnSpc>
                          <a:spcPct val="100000"/>
                        </a:lnSpc>
                        <a:spcBef>
                          <a:spcPts val="170"/>
                        </a:spcBef>
                      </a:pPr>
                      <a:r>
                        <a:rPr dirty="0" sz="500" spc="-10">
                          <a:solidFill>
                            <a:srgbClr val="0000C8"/>
                          </a:solidFill>
                          <a:latin typeface="Tahoma"/>
                          <a:cs typeface="Tahoma"/>
                        </a:rPr>
                        <a:t>10</a:t>
                      </a:r>
                      <a:endParaRPr sz="500">
                        <a:latin typeface="Tahoma"/>
                        <a:cs typeface="Tahoma"/>
                      </a:endParaRPr>
                    </a:p>
                  </a:txBody>
                  <a:tcPr marL="0" marR="0" marB="0" marT="21590"/>
                </a:tc>
                <a:tc>
                  <a:txBody>
                    <a:bodyPr/>
                    <a:lstStyle/>
                    <a:p>
                      <a:pPr marL="64135">
                        <a:lnSpc>
                          <a:spcPts val="835"/>
                        </a:lnSpc>
                      </a:pPr>
                      <a:r>
                        <a:rPr dirty="0" sz="800" spc="5">
                          <a:solidFill>
                            <a:srgbClr val="FF7F00"/>
                          </a:solidFill>
                          <a:latin typeface="Cambria"/>
                          <a:cs typeface="Cambria"/>
                        </a:rPr>
                        <a:t>my_or </a:t>
                      </a:r>
                      <a:r>
                        <a:rPr dirty="0" sz="800" spc="95">
                          <a:solidFill>
                            <a:srgbClr val="FF7F00"/>
                          </a:solidFill>
                          <a:latin typeface="Cambria"/>
                          <a:cs typeface="Cambria"/>
                        </a:rPr>
                        <a:t> </a:t>
                      </a:r>
                      <a:r>
                        <a:rPr dirty="0" sz="800" spc="215">
                          <a:solidFill>
                            <a:srgbClr val="FF7F00"/>
                          </a:solidFill>
                          <a:latin typeface="Cambria"/>
                          <a:cs typeface="Cambria"/>
                        </a:rPr>
                        <a:t>::</a:t>
                      </a:r>
                      <a:r>
                        <a:rPr dirty="0" sz="800" spc="275">
                          <a:solidFill>
                            <a:srgbClr val="FF7F00"/>
                          </a:solidFill>
                          <a:latin typeface="Cambria"/>
                          <a:cs typeface="Cambria"/>
                        </a:rPr>
                        <a:t> </a:t>
                      </a:r>
                      <a:r>
                        <a:rPr dirty="0" sz="800" spc="-45">
                          <a:solidFill>
                            <a:srgbClr val="FF7F00"/>
                          </a:solidFill>
                          <a:latin typeface="Cambria"/>
                          <a:cs typeface="Cambria"/>
                        </a:rPr>
                        <a:t>CB</a:t>
                      </a:r>
                      <a:r>
                        <a:rPr dirty="0" sz="800" spc="155">
                          <a:solidFill>
                            <a:srgbClr val="FF7F00"/>
                          </a:solidFill>
                          <a:latin typeface="Cambria"/>
                          <a:cs typeface="Cambria"/>
                        </a:rPr>
                        <a:t> </a:t>
                      </a:r>
                      <a:r>
                        <a:rPr dirty="0" sz="800" spc="70">
                          <a:solidFill>
                            <a:srgbClr val="FF7F00"/>
                          </a:solidFill>
                          <a:latin typeface="Cambria"/>
                          <a:cs typeface="Cambria"/>
                        </a:rPr>
                        <a:t>-&gt;</a:t>
                      </a:r>
                      <a:r>
                        <a:rPr dirty="0" sz="800" spc="275">
                          <a:solidFill>
                            <a:srgbClr val="FF7F00"/>
                          </a:solidFill>
                          <a:latin typeface="Cambria"/>
                          <a:cs typeface="Cambria"/>
                        </a:rPr>
                        <a:t> </a:t>
                      </a:r>
                      <a:r>
                        <a:rPr dirty="0" sz="800" spc="-45">
                          <a:solidFill>
                            <a:srgbClr val="FF7F00"/>
                          </a:solidFill>
                          <a:latin typeface="Cambria"/>
                          <a:cs typeface="Cambria"/>
                        </a:rPr>
                        <a:t>CB</a:t>
                      </a:r>
                      <a:r>
                        <a:rPr dirty="0" sz="800" spc="280">
                          <a:solidFill>
                            <a:srgbClr val="FF7F00"/>
                          </a:solidFill>
                          <a:latin typeface="Cambria"/>
                          <a:cs typeface="Cambria"/>
                        </a:rPr>
                        <a:t> </a:t>
                      </a:r>
                      <a:r>
                        <a:rPr dirty="0" sz="800" spc="70">
                          <a:solidFill>
                            <a:srgbClr val="FF7F00"/>
                          </a:solidFill>
                          <a:latin typeface="Cambria"/>
                          <a:cs typeface="Cambria"/>
                        </a:rPr>
                        <a:t>-&gt;</a:t>
                      </a:r>
                      <a:r>
                        <a:rPr dirty="0" sz="800" spc="275">
                          <a:solidFill>
                            <a:srgbClr val="FF7F00"/>
                          </a:solidFill>
                          <a:latin typeface="Cambria"/>
                          <a:cs typeface="Cambria"/>
                        </a:rPr>
                        <a:t> </a:t>
                      </a:r>
                      <a:r>
                        <a:rPr dirty="0" sz="800" spc="-45">
                          <a:solidFill>
                            <a:srgbClr val="FF7F00"/>
                          </a:solidFill>
                          <a:latin typeface="Cambria"/>
                          <a:cs typeface="Cambria"/>
                        </a:rPr>
                        <a:t>CB</a:t>
                      </a:r>
                      <a:endParaRPr sz="800">
                        <a:latin typeface="Cambria"/>
                        <a:cs typeface="Cambria"/>
                      </a:endParaRPr>
                    </a:p>
                  </a:txBody>
                  <a:tcPr marL="0" marR="0" marB="0" marT="0"/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  <a:tr h="120014">
                <a:tc>
                  <a:txBody>
                    <a:bodyPr/>
                    <a:lstStyle/>
                    <a:p>
                      <a:pPr algn="ctr" marR="24130">
                        <a:lnSpc>
                          <a:spcPct val="100000"/>
                        </a:lnSpc>
                        <a:spcBef>
                          <a:spcPts val="170"/>
                        </a:spcBef>
                      </a:pPr>
                      <a:r>
                        <a:rPr dirty="0" sz="500" spc="-10">
                          <a:solidFill>
                            <a:srgbClr val="0000C8"/>
                          </a:solidFill>
                          <a:latin typeface="Tahoma"/>
                          <a:cs typeface="Tahoma"/>
                        </a:rPr>
                        <a:t>11</a:t>
                      </a:r>
                      <a:endParaRPr sz="500">
                        <a:latin typeface="Tahoma"/>
                        <a:cs typeface="Tahoma"/>
                      </a:endParaRPr>
                    </a:p>
                  </a:txBody>
                  <a:tcPr marL="0" marR="0" marB="0" marT="21590"/>
                </a:tc>
                <a:tc>
                  <a:txBody>
                    <a:bodyPr/>
                    <a:lstStyle/>
                    <a:p>
                      <a:pPr marL="64135">
                        <a:lnSpc>
                          <a:spcPts val="835"/>
                        </a:lnSpc>
                      </a:pPr>
                      <a:r>
                        <a:rPr dirty="0" sz="800" spc="5">
                          <a:solidFill>
                            <a:srgbClr val="0000C8"/>
                          </a:solidFill>
                          <a:latin typeface="Cambria"/>
                          <a:cs typeface="Cambria"/>
                        </a:rPr>
                        <a:t>my_or </a:t>
                      </a:r>
                      <a:r>
                        <a:rPr dirty="0" sz="800" spc="90">
                          <a:solidFill>
                            <a:srgbClr val="0000C8"/>
                          </a:solidFill>
                          <a:latin typeface="Cambria"/>
                          <a:cs typeface="Cambria"/>
                        </a:rPr>
                        <a:t> </a:t>
                      </a:r>
                      <a:r>
                        <a:rPr dirty="0" sz="800" spc="-20">
                          <a:solidFill>
                            <a:srgbClr val="0000C8"/>
                          </a:solidFill>
                          <a:latin typeface="Cambria"/>
                          <a:cs typeface="Cambria"/>
                        </a:rPr>
                        <a:t>=</a:t>
                      </a:r>
                      <a:r>
                        <a:rPr dirty="0" sz="800" spc="270">
                          <a:solidFill>
                            <a:srgbClr val="0000C8"/>
                          </a:solidFill>
                          <a:latin typeface="Cambria"/>
                          <a:cs typeface="Cambria"/>
                        </a:rPr>
                        <a:t> </a:t>
                      </a:r>
                      <a:r>
                        <a:rPr dirty="0" sz="800" spc="10">
                          <a:solidFill>
                            <a:srgbClr val="0000C8"/>
                          </a:solidFill>
                          <a:latin typeface="Cambria"/>
                          <a:cs typeface="Cambria"/>
                        </a:rPr>
                        <a:t>\p </a:t>
                      </a:r>
                      <a:r>
                        <a:rPr dirty="0" sz="800" spc="90">
                          <a:solidFill>
                            <a:srgbClr val="0000C8"/>
                          </a:solidFill>
                          <a:latin typeface="Cambria"/>
                          <a:cs typeface="Cambria"/>
                        </a:rPr>
                        <a:t> </a:t>
                      </a:r>
                      <a:r>
                        <a:rPr dirty="0" sz="800" spc="70">
                          <a:solidFill>
                            <a:srgbClr val="0000C8"/>
                          </a:solidFill>
                          <a:latin typeface="Cambria"/>
                          <a:cs typeface="Cambria"/>
                        </a:rPr>
                        <a:t>-&gt;</a:t>
                      </a:r>
                      <a:r>
                        <a:rPr dirty="0" sz="800" spc="270">
                          <a:solidFill>
                            <a:srgbClr val="0000C8"/>
                          </a:solidFill>
                          <a:latin typeface="Cambria"/>
                          <a:cs typeface="Cambria"/>
                        </a:rPr>
                        <a:t> </a:t>
                      </a:r>
                      <a:r>
                        <a:rPr dirty="0" sz="800" spc="15">
                          <a:solidFill>
                            <a:srgbClr val="0000C8"/>
                          </a:solidFill>
                          <a:latin typeface="Cambria"/>
                          <a:cs typeface="Cambria"/>
                        </a:rPr>
                        <a:t>\q </a:t>
                      </a:r>
                      <a:r>
                        <a:rPr dirty="0" sz="800" spc="85">
                          <a:solidFill>
                            <a:srgbClr val="0000C8"/>
                          </a:solidFill>
                          <a:latin typeface="Cambria"/>
                          <a:cs typeface="Cambria"/>
                        </a:rPr>
                        <a:t> </a:t>
                      </a:r>
                      <a:r>
                        <a:rPr dirty="0" sz="800" spc="70">
                          <a:solidFill>
                            <a:srgbClr val="0000C8"/>
                          </a:solidFill>
                          <a:latin typeface="Cambria"/>
                          <a:cs typeface="Cambria"/>
                        </a:rPr>
                        <a:t>-&gt;</a:t>
                      </a:r>
                      <a:r>
                        <a:rPr dirty="0" sz="800" spc="270">
                          <a:solidFill>
                            <a:srgbClr val="0000C8"/>
                          </a:solidFill>
                          <a:latin typeface="Cambria"/>
                          <a:cs typeface="Cambria"/>
                        </a:rPr>
                        <a:t> </a:t>
                      </a:r>
                      <a:r>
                        <a:rPr dirty="0" sz="800" spc="-25">
                          <a:solidFill>
                            <a:srgbClr val="0000C8"/>
                          </a:solidFill>
                          <a:latin typeface="Cambria"/>
                          <a:cs typeface="Cambria"/>
                        </a:rPr>
                        <a:t>p</a:t>
                      </a:r>
                      <a:r>
                        <a:rPr dirty="0" sz="800" spc="270">
                          <a:solidFill>
                            <a:srgbClr val="0000C8"/>
                          </a:solidFill>
                          <a:latin typeface="Cambria"/>
                          <a:cs typeface="Cambria"/>
                        </a:rPr>
                        <a:t> </a:t>
                      </a:r>
                      <a:r>
                        <a:rPr dirty="0" sz="800" spc="-25">
                          <a:solidFill>
                            <a:srgbClr val="0000C8"/>
                          </a:solidFill>
                          <a:latin typeface="Cambria"/>
                          <a:cs typeface="Cambria"/>
                        </a:rPr>
                        <a:t>p</a:t>
                      </a:r>
                      <a:r>
                        <a:rPr dirty="0" sz="800" spc="270">
                          <a:solidFill>
                            <a:srgbClr val="0000C8"/>
                          </a:solidFill>
                          <a:latin typeface="Cambria"/>
                          <a:cs typeface="Cambria"/>
                        </a:rPr>
                        <a:t> </a:t>
                      </a:r>
                      <a:r>
                        <a:rPr dirty="0" sz="800" spc="-15">
                          <a:solidFill>
                            <a:srgbClr val="0000C8"/>
                          </a:solidFill>
                          <a:latin typeface="Cambria"/>
                          <a:cs typeface="Cambria"/>
                        </a:rPr>
                        <a:t>q</a:t>
                      </a:r>
                      <a:endParaRPr sz="800">
                        <a:latin typeface="Cambria"/>
                        <a:cs typeface="Cambria"/>
                      </a:endParaRPr>
                    </a:p>
                  </a:txBody>
                  <a:tcPr marL="0" marR="0" marB="0" marT="0"/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  <a:tr h="120014">
                <a:tc>
                  <a:txBody>
                    <a:bodyPr/>
                    <a:lstStyle/>
                    <a:p>
                      <a:pPr algn="ctr" marR="24130">
                        <a:lnSpc>
                          <a:spcPct val="100000"/>
                        </a:lnSpc>
                        <a:spcBef>
                          <a:spcPts val="170"/>
                        </a:spcBef>
                      </a:pPr>
                      <a:r>
                        <a:rPr dirty="0" sz="500" spc="-10">
                          <a:solidFill>
                            <a:srgbClr val="0000C8"/>
                          </a:solidFill>
                          <a:latin typeface="Tahoma"/>
                          <a:cs typeface="Tahoma"/>
                        </a:rPr>
                        <a:t>12</a:t>
                      </a:r>
                      <a:endParaRPr sz="500">
                        <a:latin typeface="Tahoma"/>
                        <a:cs typeface="Tahoma"/>
                      </a:endParaRPr>
                    </a:p>
                  </a:txBody>
                  <a:tcPr marL="0" marR="0" marB="0" marT="21590"/>
                </a:tc>
                <a:tc>
                  <a:txBody>
                    <a:bodyPr/>
                    <a:lstStyle/>
                    <a:p>
                      <a:pPr marL="64135">
                        <a:lnSpc>
                          <a:spcPts val="835"/>
                        </a:lnSpc>
                      </a:pPr>
                      <a:r>
                        <a:rPr dirty="0" sz="800" spc="10">
                          <a:solidFill>
                            <a:srgbClr val="FF7F00"/>
                          </a:solidFill>
                          <a:latin typeface="Cambria"/>
                          <a:cs typeface="Cambria"/>
                        </a:rPr>
                        <a:t>my_not </a:t>
                      </a:r>
                      <a:r>
                        <a:rPr dirty="0" sz="800" spc="90">
                          <a:solidFill>
                            <a:srgbClr val="FF7F00"/>
                          </a:solidFill>
                          <a:latin typeface="Cambria"/>
                          <a:cs typeface="Cambria"/>
                        </a:rPr>
                        <a:t> </a:t>
                      </a:r>
                      <a:r>
                        <a:rPr dirty="0" sz="800" spc="215">
                          <a:solidFill>
                            <a:srgbClr val="FF7F00"/>
                          </a:solidFill>
                          <a:latin typeface="Cambria"/>
                          <a:cs typeface="Cambria"/>
                        </a:rPr>
                        <a:t>::</a:t>
                      </a:r>
                      <a:r>
                        <a:rPr dirty="0" sz="800" spc="270">
                          <a:solidFill>
                            <a:srgbClr val="FF7F00"/>
                          </a:solidFill>
                          <a:latin typeface="Cambria"/>
                          <a:cs typeface="Cambria"/>
                        </a:rPr>
                        <a:t> </a:t>
                      </a:r>
                      <a:r>
                        <a:rPr dirty="0" sz="800" spc="-45">
                          <a:solidFill>
                            <a:srgbClr val="FF7F00"/>
                          </a:solidFill>
                          <a:latin typeface="Cambria"/>
                          <a:cs typeface="Cambria"/>
                        </a:rPr>
                        <a:t>CB</a:t>
                      </a:r>
                      <a:r>
                        <a:rPr dirty="0" sz="800" spc="150">
                          <a:solidFill>
                            <a:srgbClr val="FF7F00"/>
                          </a:solidFill>
                          <a:latin typeface="Cambria"/>
                          <a:cs typeface="Cambria"/>
                        </a:rPr>
                        <a:t> </a:t>
                      </a:r>
                      <a:r>
                        <a:rPr dirty="0" sz="800" spc="70">
                          <a:solidFill>
                            <a:srgbClr val="FF7F00"/>
                          </a:solidFill>
                          <a:latin typeface="Cambria"/>
                          <a:cs typeface="Cambria"/>
                        </a:rPr>
                        <a:t>-&gt;</a:t>
                      </a:r>
                      <a:r>
                        <a:rPr dirty="0" sz="800" spc="275">
                          <a:solidFill>
                            <a:srgbClr val="FF7F00"/>
                          </a:solidFill>
                          <a:latin typeface="Cambria"/>
                          <a:cs typeface="Cambria"/>
                        </a:rPr>
                        <a:t> </a:t>
                      </a:r>
                      <a:r>
                        <a:rPr dirty="0" sz="800" spc="-45">
                          <a:solidFill>
                            <a:srgbClr val="FF7F00"/>
                          </a:solidFill>
                          <a:latin typeface="Cambria"/>
                          <a:cs typeface="Cambria"/>
                        </a:rPr>
                        <a:t>CB</a:t>
                      </a:r>
                      <a:endParaRPr sz="800">
                        <a:latin typeface="Cambria"/>
                        <a:cs typeface="Cambria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 marL="280670">
                        <a:lnSpc>
                          <a:spcPts val="835"/>
                        </a:lnSpc>
                      </a:pPr>
                      <a:r>
                        <a:rPr dirty="0" sz="800" spc="160">
                          <a:solidFill>
                            <a:srgbClr val="A9522C"/>
                          </a:solidFill>
                          <a:latin typeface="Cambria"/>
                          <a:cs typeface="Cambria"/>
                        </a:rPr>
                        <a:t>--</a:t>
                      </a:r>
                      <a:r>
                        <a:rPr dirty="0" sz="800" spc="275">
                          <a:solidFill>
                            <a:srgbClr val="A9522C"/>
                          </a:solidFill>
                          <a:latin typeface="Cambria"/>
                          <a:cs typeface="Cambria"/>
                        </a:rPr>
                        <a:t> </a:t>
                      </a:r>
                      <a:r>
                        <a:rPr dirty="0" sz="800" spc="45">
                          <a:solidFill>
                            <a:srgbClr val="A9522C"/>
                          </a:solidFill>
                          <a:latin typeface="Cambria"/>
                          <a:cs typeface="Cambria"/>
                        </a:rPr>
                        <a:t>parece </a:t>
                      </a:r>
                      <a:r>
                        <a:rPr dirty="0" sz="800" spc="65">
                          <a:solidFill>
                            <a:srgbClr val="A9522C"/>
                          </a:solidFill>
                          <a:latin typeface="Cambria"/>
                          <a:cs typeface="Cambria"/>
                        </a:rPr>
                        <a:t> </a:t>
                      </a:r>
                      <a:r>
                        <a:rPr dirty="0" sz="800" spc="5">
                          <a:solidFill>
                            <a:srgbClr val="A9522C"/>
                          </a:solidFill>
                          <a:latin typeface="Cambria"/>
                          <a:cs typeface="Cambria"/>
                        </a:rPr>
                        <a:t>que </a:t>
                      </a:r>
                      <a:r>
                        <a:rPr dirty="0" sz="800" spc="105">
                          <a:solidFill>
                            <a:srgbClr val="A9522C"/>
                          </a:solidFill>
                          <a:latin typeface="Cambria"/>
                          <a:cs typeface="Cambria"/>
                        </a:rPr>
                        <a:t> </a:t>
                      </a:r>
                      <a:r>
                        <a:rPr dirty="0" sz="800" spc="85">
                          <a:solidFill>
                            <a:srgbClr val="A9522C"/>
                          </a:solidFill>
                          <a:latin typeface="Cambria"/>
                          <a:cs typeface="Cambria"/>
                        </a:rPr>
                        <a:t>tiene</a:t>
                      </a:r>
                      <a:r>
                        <a:rPr dirty="0" sz="800" spc="280">
                          <a:solidFill>
                            <a:srgbClr val="A9522C"/>
                          </a:solidFill>
                          <a:latin typeface="Cambria"/>
                          <a:cs typeface="Cambria"/>
                        </a:rPr>
                        <a:t> </a:t>
                      </a:r>
                      <a:r>
                        <a:rPr dirty="0" sz="800" spc="-20">
                          <a:solidFill>
                            <a:srgbClr val="A9522C"/>
                          </a:solidFill>
                          <a:latin typeface="Cambria"/>
                          <a:cs typeface="Cambria"/>
                        </a:rPr>
                        <a:t>1</a:t>
                      </a:r>
                      <a:r>
                        <a:rPr dirty="0" sz="800" spc="285">
                          <a:solidFill>
                            <a:srgbClr val="A9522C"/>
                          </a:solidFill>
                          <a:latin typeface="Cambria"/>
                          <a:cs typeface="Cambria"/>
                        </a:rPr>
                        <a:t> </a:t>
                      </a:r>
                      <a:r>
                        <a:rPr dirty="0" sz="800" spc="15">
                          <a:solidFill>
                            <a:srgbClr val="A9522C"/>
                          </a:solidFill>
                          <a:latin typeface="Cambria"/>
                          <a:cs typeface="Cambria"/>
                        </a:rPr>
                        <a:t>argumento</a:t>
                      </a:r>
                      <a:endParaRPr sz="800">
                        <a:latin typeface="Cambria"/>
                        <a:cs typeface="Cambria"/>
                      </a:endParaRPr>
                    </a:p>
                  </a:txBody>
                  <a:tcPr marL="0" marR="0" marB="0" marT="0"/>
                </a:tc>
              </a:tr>
              <a:tr h="133985">
                <a:tc>
                  <a:txBody>
                    <a:bodyPr/>
                    <a:lstStyle/>
                    <a:p>
                      <a:pPr algn="ctr" marR="24130">
                        <a:lnSpc>
                          <a:spcPct val="100000"/>
                        </a:lnSpc>
                        <a:spcBef>
                          <a:spcPts val="170"/>
                        </a:spcBef>
                      </a:pPr>
                      <a:r>
                        <a:rPr dirty="0" sz="500" spc="-10">
                          <a:solidFill>
                            <a:srgbClr val="0000C8"/>
                          </a:solidFill>
                          <a:latin typeface="Tahoma"/>
                          <a:cs typeface="Tahoma"/>
                        </a:rPr>
                        <a:t>13</a:t>
                      </a:r>
                      <a:endParaRPr sz="500">
                        <a:latin typeface="Tahoma"/>
                        <a:cs typeface="Tahoma"/>
                      </a:endParaRPr>
                    </a:p>
                  </a:txBody>
                  <a:tcPr marL="0" marR="0" marB="0" marT="21590"/>
                </a:tc>
                <a:tc>
                  <a:txBody>
                    <a:bodyPr/>
                    <a:lstStyle/>
                    <a:p>
                      <a:pPr marL="64135">
                        <a:lnSpc>
                          <a:spcPts val="835"/>
                        </a:lnSpc>
                      </a:pPr>
                      <a:r>
                        <a:rPr dirty="0" sz="800" spc="10">
                          <a:solidFill>
                            <a:srgbClr val="0000C8"/>
                          </a:solidFill>
                          <a:latin typeface="Cambria"/>
                          <a:cs typeface="Cambria"/>
                        </a:rPr>
                        <a:t>my_not </a:t>
                      </a:r>
                      <a:r>
                        <a:rPr dirty="0" sz="800" spc="90">
                          <a:solidFill>
                            <a:srgbClr val="0000C8"/>
                          </a:solidFill>
                          <a:latin typeface="Cambria"/>
                          <a:cs typeface="Cambria"/>
                        </a:rPr>
                        <a:t> </a:t>
                      </a:r>
                      <a:r>
                        <a:rPr dirty="0" sz="800" spc="-20">
                          <a:solidFill>
                            <a:srgbClr val="0000C8"/>
                          </a:solidFill>
                          <a:latin typeface="Cambria"/>
                          <a:cs typeface="Cambria"/>
                        </a:rPr>
                        <a:t>=</a:t>
                      </a:r>
                      <a:r>
                        <a:rPr dirty="0" sz="800" spc="275">
                          <a:solidFill>
                            <a:srgbClr val="0000C8"/>
                          </a:solidFill>
                          <a:latin typeface="Cambria"/>
                          <a:cs typeface="Cambria"/>
                        </a:rPr>
                        <a:t> </a:t>
                      </a:r>
                      <a:r>
                        <a:rPr dirty="0" sz="800" spc="10">
                          <a:solidFill>
                            <a:srgbClr val="0000C8"/>
                          </a:solidFill>
                          <a:latin typeface="Cambria"/>
                          <a:cs typeface="Cambria"/>
                        </a:rPr>
                        <a:t>\p </a:t>
                      </a:r>
                      <a:r>
                        <a:rPr dirty="0" sz="800" spc="95">
                          <a:solidFill>
                            <a:srgbClr val="0000C8"/>
                          </a:solidFill>
                          <a:latin typeface="Cambria"/>
                          <a:cs typeface="Cambria"/>
                        </a:rPr>
                        <a:t> </a:t>
                      </a:r>
                      <a:r>
                        <a:rPr dirty="0" sz="800" spc="70">
                          <a:solidFill>
                            <a:srgbClr val="0000C8"/>
                          </a:solidFill>
                          <a:latin typeface="Cambria"/>
                          <a:cs typeface="Cambria"/>
                        </a:rPr>
                        <a:t>-&gt;</a:t>
                      </a:r>
                      <a:r>
                        <a:rPr dirty="0" sz="800" spc="275">
                          <a:solidFill>
                            <a:srgbClr val="0000C8"/>
                          </a:solidFill>
                          <a:latin typeface="Cambria"/>
                          <a:cs typeface="Cambria"/>
                        </a:rPr>
                        <a:t> </a:t>
                      </a:r>
                      <a:r>
                        <a:rPr dirty="0" sz="800" spc="40">
                          <a:solidFill>
                            <a:srgbClr val="0000C8"/>
                          </a:solidFill>
                          <a:latin typeface="Cambria"/>
                          <a:cs typeface="Cambria"/>
                        </a:rPr>
                        <a:t>\x </a:t>
                      </a:r>
                      <a:r>
                        <a:rPr dirty="0" sz="800" spc="60">
                          <a:solidFill>
                            <a:srgbClr val="0000C8"/>
                          </a:solidFill>
                          <a:latin typeface="Cambria"/>
                          <a:cs typeface="Cambria"/>
                        </a:rPr>
                        <a:t> </a:t>
                      </a:r>
                      <a:r>
                        <a:rPr dirty="0" sz="800" spc="70">
                          <a:solidFill>
                            <a:srgbClr val="0000C8"/>
                          </a:solidFill>
                          <a:latin typeface="Cambria"/>
                          <a:cs typeface="Cambria"/>
                        </a:rPr>
                        <a:t>-&gt;</a:t>
                      </a:r>
                      <a:r>
                        <a:rPr dirty="0" sz="800" spc="275">
                          <a:solidFill>
                            <a:srgbClr val="0000C8"/>
                          </a:solidFill>
                          <a:latin typeface="Cambria"/>
                          <a:cs typeface="Cambria"/>
                        </a:rPr>
                        <a:t> </a:t>
                      </a:r>
                      <a:r>
                        <a:rPr dirty="0" sz="800" spc="30">
                          <a:solidFill>
                            <a:srgbClr val="0000C8"/>
                          </a:solidFill>
                          <a:latin typeface="Cambria"/>
                          <a:cs typeface="Cambria"/>
                        </a:rPr>
                        <a:t>\y </a:t>
                      </a:r>
                      <a:r>
                        <a:rPr dirty="0" sz="800" spc="75">
                          <a:solidFill>
                            <a:srgbClr val="0000C8"/>
                          </a:solidFill>
                          <a:latin typeface="Cambria"/>
                          <a:cs typeface="Cambria"/>
                        </a:rPr>
                        <a:t> </a:t>
                      </a:r>
                      <a:r>
                        <a:rPr dirty="0" sz="800" spc="70">
                          <a:solidFill>
                            <a:srgbClr val="0000C8"/>
                          </a:solidFill>
                          <a:latin typeface="Cambria"/>
                          <a:cs typeface="Cambria"/>
                        </a:rPr>
                        <a:t>-&gt;</a:t>
                      </a:r>
                      <a:r>
                        <a:rPr dirty="0" sz="800" spc="275">
                          <a:solidFill>
                            <a:srgbClr val="0000C8"/>
                          </a:solidFill>
                          <a:latin typeface="Cambria"/>
                          <a:cs typeface="Cambria"/>
                        </a:rPr>
                        <a:t> </a:t>
                      </a:r>
                      <a:r>
                        <a:rPr dirty="0" sz="800" spc="-25">
                          <a:solidFill>
                            <a:srgbClr val="0000C8"/>
                          </a:solidFill>
                          <a:latin typeface="Cambria"/>
                          <a:cs typeface="Cambria"/>
                        </a:rPr>
                        <a:t>p</a:t>
                      </a:r>
                      <a:r>
                        <a:rPr dirty="0" sz="800" spc="270">
                          <a:solidFill>
                            <a:srgbClr val="0000C8"/>
                          </a:solidFill>
                          <a:latin typeface="Cambria"/>
                          <a:cs typeface="Cambria"/>
                        </a:rPr>
                        <a:t> </a:t>
                      </a:r>
                      <a:r>
                        <a:rPr dirty="0" sz="800" spc="20">
                          <a:solidFill>
                            <a:srgbClr val="0000C8"/>
                          </a:solidFill>
                          <a:latin typeface="Cambria"/>
                          <a:cs typeface="Cambria"/>
                        </a:rPr>
                        <a:t>y </a:t>
                      </a:r>
                      <a:r>
                        <a:rPr dirty="0" sz="800" spc="80">
                          <a:solidFill>
                            <a:srgbClr val="0000C8"/>
                          </a:solidFill>
                          <a:latin typeface="Cambria"/>
                          <a:cs typeface="Cambria"/>
                        </a:rPr>
                        <a:t> </a:t>
                      </a:r>
                      <a:r>
                        <a:rPr dirty="0" sz="800" spc="35">
                          <a:solidFill>
                            <a:srgbClr val="0000C8"/>
                          </a:solidFill>
                          <a:latin typeface="Cambria"/>
                          <a:cs typeface="Cambria"/>
                        </a:rPr>
                        <a:t>x</a:t>
                      </a:r>
                      <a:endParaRPr sz="800">
                        <a:latin typeface="Cambria"/>
                        <a:cs typeface="Cambria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</a:tr>
              <a:tr h="100965">
                <a:tc>
                  <a:txBody>
                    <a:bodyPr/>
                    <a:lstStyle/>
                    <a:p>
                      <a:pPr algn="ctr" marR="24130">
                        <a:lnSpc>
                          <a:spcPct val="100000"/>
                        </a:lnSpc>
                        <a:spcBef>
                          <a:spcPts val="60"/>
                        </a:spcBef>
                      </a:pPr>
                      <a:r>
                        <a:rPr dirty="0" sz="500" spc="-10">
                          <a:solidFill>
                            <a:srgbClr val="0000C8"/>
                          </a:solidFill>
                          <a:latin typeface="Tahoma"/>
                          <a:cs typeface="Tahoma"/>
                        </a:rPr>
                        <a:t>14</a:t>
                      </a:r>
                      <a:endParaRPr sz="500">
                        <a:latin typeface="Tahoma"/>
                        <a:cs typeface="Tahoma"/>
                      </a:endParaRPr>
                    </a:p>
                  </a:txBody>
                  <a:tcPr marL="0" marR="0" marB="0" marT="762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5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5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</a:tr>
              <a:tr h="114935">
                <a:tc>
                  <a:txBody>
                    <a:bodyPr/>
                    <a:lstStyle/>
                    <a:p>
                      <a:pPr algn="ctr" marR="24130">
                        <a:lnSpc>
                          <a:spcPts val="600"/>
                        </a:lnSpc>
                        <a:spcBef>
                          <a:spcPts val="210"/>
                        </a:spcBef>
                      </a:pPr>
                      <a:r>
                        <a:rPr dirty="0" sz="500" spc="-10">
                          <a:solidFill>
                            <a:srgbClr val="0000C8"/>
                          </a:solidFill>
                          <a:latin typeface="Tahoma"/>
                          <a:cs typeface="Tahoma"/>
                        </a:rPr>
                        <a:t>15</a:t>
                      </a:r>
                      <a:endParaRPr sz="500">
                        <a:latin typeface="Tahoma"/>
                        <a:cs typeface="Tahoma"/>
                      </a:endParaRPr>
                    </a:p>
                  </a:txBody>
                  <a:tcPr marL="0" marR="0" marB="0" marT="26670"/>
                </a:tc>
                <a:tc>
                  <a:txBody>
                    <a:bodyPr/>
                    <a:lstStyle/>
                    <a:p>
                      <a:pPr marL="63500">
                        <a:lnSpc>
                          <a:spcPts val="810"/>
                        </a:lnSpc>
                      </a:pPr>
                      <a:r>
                        <a:rPr dirty="0" sz="800">
                          <a:solidFill>
                            <a:srgbClr val="0000C8"/>
                          </a:solidFill>
                          <a:latin typeface="Cambria"/>
                          <a:cs typeface="Cambria"/>
                        </a:rPr>
                        <a:t>k</a:t>
                      </a:r>
                      <a:r>
                        <a:rPr dirty="0" sz="800" spc="270">
                          <a:solidFill>
                            <a:srgbClr val="0000C8"/>
                          </a:solidFill>
                          <a:latin typeface="Cambria"/>
                          <a:cs typeface="Cambria"/>
                        </a:rPr>
                        <a:t> </a:t>
                      </a:r>
                      <a:r>
                        <a:rPr dirty="0" sz="800" spc="-20">
                          <a:solidFill>
                            <a:srgbClr val="0000C8"/>
                          </a:solidFill>
                          <a:latin typeface="Cambria"/>
                          <a:cs typeface="Cambria"/>
                        </a:rPr>
                        <a:t>=</a:t>
                      </a:r>
                      <a:r>
                        <a:rPr dirty="0" sz="800" spc="285">
                          <a:solidFill>
                            <a:srgbClr val="0000C8"/>
                          </a:solidFill>
                          <a:latin typeface="Cambria"/>
                          <a:cs typeface="Cambria"/>
                        </a:rPr>
                        <a:t> </a:t>
                      </a:r>
                      <a:r>
                        <a:rPr dirty="0" sz="800" spc="105">
                          <a:solidFill>
                            <a:srgbClr val="0000C8"/>
                          </a:solidFill>
                          <a:latin typeface="Cambria"/>
                          <a:cs typeface="Cambria"/>
                        </a:rPr>
                        <a:t>if_then_else</a:t>
                      </a:r>
                      <a:r>
                        <a:rPr dirty="0" sz="800" spc="285">
                          <a:solidFill>
                            <a:srgbClr val="0000C8"/>
                          </a:solidFill>
                          <a:latin typeface="Cambria"/>
                          <a:cs typeface="Cambria"/>
                        </a:rPr>
                        <a:t> </a:t>
                      </a:r>
                      <a:r>
                        <a:rPr dirty="0" sz="800" spc="30">
                          <a:solidFill>
                            <a:srgbClr val="6800C8"/>
                          </a:solidFill>
                          <a:latin typeface="Cambria"/>
                          <a:cs typeface="Cambria"/>
                        </a:rPr>
                        <a:t>(my_not </a:t>
                      </a:r>
                      <a:r>
                        <a:rPr dirty="0" sz="800" spc="80">
                          <a:solidFill>
                            <a:srgbClr val="6800C8"/>
                          </a:solidFill>
                          <a:latin typeface="Cambria"/>
                          <a:cs typeface="Cambria"/>
                        </a:rPr>
                        <a:t> </a:t>
                      </a:r>
                      <a:r>
                        <a:rPr dirty="0" sz="800" spc="114">
                          <a:solidFill>
                            <a:srgbClr val="6800C8"/>
                          </a:solidFill>
                          <a:latin typeface="Cambria"/>
                          <a:cs typeface="Cambria"/>
                        </a:rPr>
                        <a:t>false)</a:t>
                      </a:r>
                      <a:r>
                        <a:rPr dirty="0" sz="800" spc="275">
                          <a:solidFill>
                            <a:srgbClr val="6800C8"/>
                          </a:solidFill>
                          <a:latin typeface="Cambria"/>
                          <a:cs typeface="Cambria"/>
                        </a:rPr>
                        <a:t> </a:t>
                      </a:r>
                      <a:r>
                        <a:rPr dirty="0" sz="800" spc="-20">
                          <a:solidFill>
                            <a:srgbClr val="0000C8"/>
                          </a:solidFill>
                          <a:latin typeface="Cambria"/>
                          <a:cs typeface="Cambria"/>
                        </a:rPr>
                        <a:t>3</a:t>
                      </a:r>
                      <a:r>
                        <a:rPr dirty="0" sz="800" spc="275">
                          <a:solidFill>
                            <a:srgbClr val="0000C8"/>
                          </a:solidFill>
                          <a:latin typeface="Cambria"/>
                          <a:cs typeface="Cambria"/>
                        </a:rPr>
                        <a:t> </a:t>
                      </a:r>
                      <a:r>
                        <a:rPr dirty="0" sz="800" spc="-20">
                          <a:solidFill>
                            <a:srgbClr val="0000C8"/>
                          </a:solidFill>
                          <a:latin typeface="Cambria"/>
                          <a:cs typeface="Cambria"/>
                        </a:rPr>
                        <a:t>2</a:t>
                      </a:r>
                      <a:endParaRPr sz="800">
                        <a:latin typeface="Cambria"/>
                        <a:cs typeface="Cambria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 marL="280670">
                        <a:lnSpc>
                          <a:spcPts val="810"/>
                        </a:lnSpc>
                      </a:pPr>
                      <a:r>
                        <a:rPr dirty="0" sz="800" spc="160">
                          <a:solidFill>
                            <a:srgbClr val="A9522C"/>
                          </a:solidFill>
                          <a:latin typeface="Cambria"/>
                          <a:cs typeface="Cambria"/>
                        </a:rPr>
                        <a:t>--</a:t>
                      </a:r>
                      <a:r>
                        <a:rPr dirty="0" sz="800" spc="260">
                          <a:solidFill>
                            <a:srgbClr val="A9522C"/>
                          </a:solidFill>
                          <a:latin typeface="Cambria"/>
                          <a:cs typeface="Cambria"/>
                        </a:rPr>
                        <a:t> </a:t>
                      </a:r>
                      <a:r>
                        <a:rPr dirty="0" sz="800" spc="15">
                          <a:solidFill>
                            <a:srgbClr val="A9522C"/>
                          </a:solidFill>
                          <a:latin typeface="Cambria"/>
                          <a:cs typeface="Cambria"/>
                        </a:rPr>
                        <a:t>¿cu´anto </a:t>
                      </a:r>
                      <a:r>
                        <a:rPr dirty="0" sz="800" spc="85">
                          <a:solidFill>
                            <a:srgbClr val="A9522C"/>
                          </a:solidFill>
                          <a:latin typeface="Cambria"/>
                          <a:cs typeface="Cambria"/>
                        </a:rPr>
                        <a:t> </a:t>
                      </a:r>
                      <a:r>
                        <a:rPr dirty="0" sz="800" spc="80">
                          <a:solidFill>
                            <a:srgbClr val="A9522C"/>
                          </a:solidFill>
                          <a:latin typeface="Cambria"/>
                          <a:cs typeface="Cambria"/>
                        </a:rPr>
                        <a:t>vale</a:t>
                      </a:r>
                      <a:r>
                        <a:rPr dirty="0" sz="800" spc="265">
                          <a:solidFill>
                            <a:srgbClr val="A9522C"/>
                          </a:solidFill>
                          <a:latin typeface="Cambria"/>
                          <a:cs typeface="Cambria"/>
                        </a:rPr>
                        <a:t> </a:t>
                      </a:r>
                      <a:r>
                        <a:rPr dirty="0" sz="800" spc="50">
                          <a:solidFill>
                            <a:srgbClr val="A9522C"/>
                          </a:solidFill>
                          <a:latin typeface="Cambria"/>
                          <a:cs typeface="Cambria"/>
                        </a:rPr>
                        <a:t>k?</a:t>
                      </a:r>
                      <a:endParaRPr sz="800">
                        <a:latin typeface="Cambria"/>
                        <a:cs typeface="Cambria"/>
                      </a:endParaRPr>
                    </a:p>
                  </a:txBody>
                  <a:tcPr marL="0" marR="0" marB="0" marT="0"/>
                </a:tc>
              </a:tr>
            </a:tbl>
          </a:graphicData>
        </a:graphic>
      </p:graphicFrame>
    </p:spTree>
  </p:cSld>
  <p:clrMapOvr>
    <a:masterClrMapping/>
  </p:clrMapOvr>
  <p:transition spd="fast">
    <p:cut thruBlk="0"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5260" y="864041"/>
            <a:ext cx="464820" cy="76581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5080">
              <a:lnSpc>
                <a:spcPct val="147600"/>
              </a:lnSpc>
              <a:spcBef>
                <a:spcPts val="100"/>
              </a:spcBef>
            </a:pPr>
            <a:r>
              <a:rPr dirty="0" sz="700" spc="5">
                <a:solidFill>
                  <a:srgbClr val="FF7A7A"/>
                </a:solidFill>
                <a:latin typeface="Tahoma"/>
                <a:cs typeface="Tahoma"/>
                <a:hlinkClick r:id="rId2" action="ppaction://hlinksldjump"/>
              </a:rPr>
              <a:t>Decl</a:t>
            </a:r>
            <a:r>
              <a:rPr dirty="0" sz="700" spc="-20">
                <a:solidFill>
                  <a:srgbClr val="FF7A7A"/>
                </a:solidFill>
                <a:latin typeface="Tahoma"/>
                <a:cs typeface="Tahoma"/>
                <a:hlinkClick r:id="rId2" action="ppaction://hlinksldjump"/>
              </a:rPr>
              <a:t>a</a:t>
            </a:r>
            <a:r>
              <a:rPr dirty="0" sz="700">
                <a:solidFill>
                  <a:srgbClr val="FF7A7A"/>
                </a:solidFill>
                <a:latin typeface="Tahoma"/>
                <a:cs typeface="Tahoma"/>
                <a:hlinkClick r:id="rId2" action="ppaction://hlinksldjump"/>
              </a:rPr>
              <a:t>rativa </a:t>
            </a:r>
            <a:r>
              <a:rPr dirty="0" sz="700">
                <a:solidFill>
                  <a:srgbClr val="FF7A7A"/>
                </a:solidFill>
                <a:latin typeface="Tahoma"/>
                <a:cs typeface="Tahoma"/>
              </a:rPr>
              <a:t> </a:t>
            </a:r>
            <a:r>
              <a:rPr dirty="0" sz="700">
                <a:solidFill>
                  <a:srgbClr val="FF7A7A"/>
                </a:solidFill>
                <a:latin typeface="Tahoma"/>
                <a:cs typeface="Tahoma"/>
                <a:hlinkClick r:id="rId3" action="ppaction://hlinksldjump"/>
              </a:rPr>
              <a:t>Funcional</a:t>
            </a:r>
            <a:endParaRPr sz="700">
              <a:latin typeface="Tahoma"/>
              <a:cs typeface="Tahoma"/>
            </a:endParaRPr>
          </a:p>
          <a:p>
            <a:pPr marL="37465" marR="61594">
              <a:lnSpc>
                <a:spcPct val="110700"/>
              </a:lnSpc>
              <a:spcBef>
                <a:spcPts val="25"/>
              </a:spcBef>
            </a:pPr>
            <a:r>
              <a:rPr dirty="0" sz="500" spc="-10">
                <a:solidFill>
                  <a:srgbClr val="997A7A"/>
                </a:solidFill>
                <a:latin typeface="Tahoma"/>
                <a:cs typeface="Tahoma"/>
                <a:hlinkClick r:id="rId4" action="ppaction://hlinksldjump"/>
              </a:rPr>
              <a:t>Intr</a:t>
            </a:r>
            <a:r>
              <a:rPr dirty="0" sz="500" spc="5">
                <a:solidFill>
                  <a:srgbClr val="997A7A"/>
                </a:solidFill>
                <a:latin typeface="Tahoma"/>
                <a:cs typeface="Tahoma"/>
                <a:hlinkClick r:id="rId4" action="ppaction://hlinksldjump"/>
              </a:rPr>
              <a:t>o</a:t>
            </a:r>
            <a:r>
              <a:rPr dirty="0" sz="500">
                <a:solidFill>
                  <a:srgbClr val="997A7A"/>
                </a:solidFill>
                <a:latin typeface="Tahoma"/>
                <a:cs typeface="Tahoma"/>
                <a:hlinkClick r:id="rId4" action="ppaction://hlinksldjump"/>
              </a:rPr>
              <a:t>ducci</a:t>
            </a:r>
            <a:r>
              <a:rPr dirty="0" sz="500" spc="-10">
                <a:solidFill>
                  <a:srgbClr val="997A7A"/>
                </a:solidFill>
                <a:latin typeface="Tahoma"/>
                <a:cs typeface="Tahoma"/>
                <a:hlinkClick r:id="rId4" action="ppaction://hlinksldjump"/>
              </a:rPr>
              <a:t>o</a:t>
            </a:r>
            <a:r>
              <a:rPr dirty="0" sz="500" spc="-5">
                <a:solidFill>
                  <a:srgbClr val="997A7A"/>
                </a:solidFill>
                <a:latin typeface="Tahoma"/>
                <a:cs typeface="Tahoma"/>
                <a:hlinkClick r:id="rId4" action="ppaction://hlinksldjump"/>
              </a:rPr>
              <a:t>n </a:t>
            </a:r>
            <a:r>
              <a:rPr dirty="0" sz="500" spc="-5">
                <a:solidFill>
                  <a:srgbClr val="997A7A"/>
                </a:solidFill>
                <a:latin typeface="Tahoma"/>
                <a:cs typeface="Tahoma"/>
              </a:rPr>
              <a:t> </a:t>
            </a:r>
            <a:r>
              <a:rPr dirty="0" sz="500" spc="-10" i="1">
                <a:solidFill>
                  <a:srgbClr val="997A7A"/>
                </a:solidFill>
                <a:latin typeface="Arial"/>
                <a:cs typeface="Arial"/>
                <a:hlinkClick r:id="rId5" action="ppaction://hlinksldjump"/>
              </a:rPr>
              <a:t>λ</a:t>
            </a:r>
            <a:r>
              <a:rPr dirty="0" sz="500" spc="-10">
                <a:solidFill>
                  <a:srgbClr val="997A7A"/>
                </a:solidFill>
                <a:latin typeface="Tahoma"/>
                <a:cs typeface="Tahoma"/>
                <a:hlinkClick r:id="rId5" action="ppaction://hlinksldjump"/>
              </a:rPr>
              <a:t>-C´alculo </a:t>
            </a:r>
            <a:r>
              <a:rPr dirty="0" sz="500" spc="-5">
                <a:solidFill>
                  <a:srgbClr val="997A7A"/>
                </a:solidFill>
                <a:latin typeface="Tahoma"/>
                <a:cs typeface="Tahoma"/>
              </a:rPr>
              <a:t> </a:t>
            </a:r>
            <a:r>
              <a:rPr dirty="0" sz="500" spc="-5">
                <a:solidFill>
                  <a:srgbClr val="997A7A"/>
                </a:solidFill>
                <a:latin typeface="Tahoma"/>
                <a:cs typeface="Tahoma"/>
                <a:hlinkClick r:id="rId6" action="ppaction://hlinksldjump"/>
              </a:rPr>
              <a:t>Haskell </a:t>
            </a:r>
            <a:r>
              <a:rPr dirty="0" sz="500">
                <a:solidFill>
                  <a:srgbClr val="997A7A"/>
                </a:solidFill>
                <a:latin typeface="Tahoma"/>
                <a:cs typeface="Tahoma"/>
              </a:rPr>
              <a:t> </a:t>
            </a:r>
            <a:r>
              <a:rPr dirty="0" sz="500">
                <a:solidFill>
                  <a:srgbClr val="997A7A"/>
                </a:solidFill>
                <a:latin typeface="Tahoma"/>
                <a:cs typeface="Tahoma"/>
                <a:hlinkClick r:id="rId7" action="ppaction://hlinksldjump"/>
              </a:rPr>
              <a:t>Booleanos </a:t>
            </a:r>
            <a:r>
              <a:rPr dirty="0" sz="500" spc="5">
                <a:solidFill>
                  <a:srgbClr val="997A7A"/>
                </a:solidFill>
                <a:latin typeface="Tahoma"/>
                <a:cs typeface="Tahoma"/>
              </a:rPr>
              <a:t> </a:t>
            </a:r>
            <a:r>
              <a:rPr dirty="0" sz="500" spc="-10">
                <a:latin typeface="Tahoma"/>
                <a:cs typeface="Tahoma"/>
                <a:hlinkClick r:id="rId8" action="ppaction://hlinksldjump"/>
              </a:rPr>
              <a:t>Conclusiones</a:t>
            </a:r>
            <a:endParaRPr sz="500">
              <a:latin typeface="Tahoma"/>
              <a:cs typeface="Tahoma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5260" y="1635344"/>
            <a:ext cx="470534" cy="573405"/>
          </a:xfrm>
          <a:prstGeom prst="rect">
            <a:avLst/>
          </a:prstGeom>
        </p:spPr>
        <p:txBody>
          <a:bodyPr wrap="square" lIns="0" tIns="285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225"/>
              </a:spcBef>
            </a:pPr>
            <a:r>
              <a:rPr dirty="0" sz="700" spc="-50">
                <a:solidFill>
                  <a:srgbClr val="FF7A7A"/>
                </a:solidFill>
                <a:latin typeface="Tahoma"/>
                <a:cs typeface="Tahoma"/>
                <a:hlinkClick r:id="rId9" action="ppaction://hlinksldjump"/>
              </a:rPr>
              <a:t>L´ogica</a:t>
            </a:r>
            <a:endParaRPr sz="700">
              <a:latin typeface="Tahoma"/>
              <a:cs typeface="Tahoma"/>
            </a:endParaRPr>
          </a:p>
          <a:p>
            <a:pPr marL="37465" marR="5080">
              <a:lnSpc>
                <a:spcPct val="110700"/>
              </a:lnSpc>
              <a:spcBef>
                <a:spcPts val="25"/>
              </a:spcBef>
            </a:pPr>
            <a:r>
              <a:rPr dirty="0" sz="500" spc="-5">
                <a:solidFill>
                  <a:srgbClr val="997A7A"/>
                </a:solidFill>
                <a:latin typeface="Tahoma"/>
                <a:cs typeface="Tahoma"/>
                <a:hlinkClick r:id="rId10" action="ppaction://hlinksldjump"/>
              </a:rPr>
              <a:t>Introduccion </a:t>
            </a:r>
            <a:r>
              <a:rPr dirty="0" sz="500">
                <a:solidFill>
                  <a:srgbClr val="997A7A"/>
                </a:solidFill>
                <a:latin typeface="Tahoma"/>
                <a:cs typeface="Tahoma"/>
              </a:rPr>
              <a:t> </a:t>
            </a:r>
            <a:r>
              <a:rPr dirty="0" sz="500" spc="30">
                <a:solidFill>
                  <a:srgbClr val="997A7A"/>
                </a:solidFill>
                <a:latin typeface="Tahoma"/>
                <a:cs typeface="Tahoma"/>
                <a:hlinkClick r:id="rId11" action="ppaction://hlinksldjump"/>
              </a:rPr>
              <a:t>C</a:t>
            </a:r>
            <a:r>
              <a:rPr dirty="0" sz="500">
                <a:solidFill>
                  <a:srgbClr val="997A7A"/>
                </a:solidFill>
                <a:latin typeface="Tahoma"/>
                <a:cs typeface="Tahoma"/>
                <a:hlinkClick r:id="rId11" action="ppaction://hlinksldjump"/>
              </a:rPr>
              <a:t>l</a:t>
            </a:r>
            <a:r>
              <a:rPr dirty="0" sz="500" spc="-270">
                <a:solidFill>
                  <a:srgbClr val="997A7A"/>
                </a:solidFill>
                <a:latin typeface="Tahoma"/>
                <a:cs typeface="Tahoma"/>
                <a:hlinkClick r:id="rId11" action="ppaction://hlinksldjump"/>
              </a:rPr>
              <a:t>´</a:t>
            </a:r>
            <a:r>
              <a:rPr dirty="0" sz="500" spc="-10">
                <a:solidFill>
                  <a:srgbClr val="997A7A"/>
                </a:solidFill>
                <a:latin typeface="Tahoma"/>
                <a:cs typeface="Tahoma"/>
                <a:hlinkClick r:id="rId11" action="ppaction://hlinksldjump"/>
              </a:rPr>
              <a:t>ausulas</a:t>
            </a:r>
            <a:r>
              <a:rPr dirty="0" sz="500" spc="20">
                <a:solidFill>
                  <a:srgbClr val="997A7A"/>
                </a:solidFill>
                <a:latin typeface="Tahoma"/>
                <a:cs typeface="Tahoma"/>
                <a:hlinkClick r:id="rId11" action="ppaction://hlinksldjump"/>
              </a:rPr>
              <a:t> </a:t>
            </a:r>
            <a:r>
              <a:rPr dirty="0" sz="500" spc="15">
                <a:solidFill>
                  <a:srgbClr val="997A7A"/>
                </a:solidFill>
                <a:latin typeface="Tahoma"/>
                <a:cs typeface="Tahoma"/>
                <a:hlinkClick r:id="rId11" action="ppaction://hlinksldjump"/>
              </a:rPr>
              <a:t>H</a:t>
            </a:r>
            <a:r>
              <a:rPr dirty="0" sz="500" spc="-5">
                <a:solidFill>
                  <a:srgbClr val="997A7A"/>
                </a:solidFill>
                <a:latin typeface="Tahoma"/>
                <a:cs typeface="Tahoma"/>
                <a:hlinkClick r:id="rId11" action="ppaction://hlinksldjump"/>
              </a:rPr>
              <a:t>o</a:t>
            </a:r>
            <a:r>
              <a:rPr dirty="0" sz="500" spc="-5">
                <a:solidFill>
                  <a:srgbClr val="997A7A"/>
                </a:solidFill>
                <a:latin typeface="Tahoma"/>
                <a:cs typeface="Tahoma"/>
                <a:hlinkClick r:id="rId11" action="ppaction://hlinksldjump"/>
              </a:rPr>
              <a:t>rn </a:t>
            </a:r>
            <a:r>
              <a:rPr dirty="0" sz="500" spc="-5">
                <a:solidFill>
                  <a:srgbClr val="997A7A"/>
                </a:solidFill>
                <a:latin typeface="Tahoma"/>
                <a:cs typeface="Tahoma"/>
              </a:rPr>
              <a:t> </a:t>
            </a:r>
            <a:r>
              <a:rPr dirty="0" sz="500" spc="5">
                <a:solidFill>
                  <a:srgbClr val="997A7A"/>
                </a:solidFill>
                <a:latin typeface="Tahoma"/>
                <a:cs typeface="Tahoma"/>
                <a:hlinkClick r:id="rId12" action="ppaction://hlinksldjump"/>
              </a:rPr>
              <a:t>Prolog</a:t>
            </a:r>
            <a:endParaRPr sz="500">
              <a:latin typeface="Tahoma"/>
              <a:cs typeface="Tahoma"/>
            </a:endParaRPr>
          </a:p>
          <a:p>
            <a:pPr marL="37465">
              <a:lnSpc>
                <a:spcPct val="100000"/>
              </a:lnSpc>
              <a:spcBef>
                <a:spcPts val="65"/>
              </a:spcBef>
            </a:pPr>
            <a:r>
              <a:rPr dirty="0" sz="500" spc="-5">
                <a:solidFill>
                  <a:srgbClr val="997A7A"/>
                </a:solidFill>
                <a:latin typeface="Tahoma"/>
                <a:cs typeface="Tahoma"/>
                <a:hlinkClick r:id="rId13" action="ppaction://hlinksldjump"/>
              </a:rPr>
              <a:t>...</a:t>
            </a:r>
            <a:r>
              <a:rPr dirty="0" sz="500" spc="45">
                <a:solidFill>
                  <a:srgbClr val="997A7A"/>
                </a:solidFill>
                <a:latin typeface="Tahoma"/>
                <a:cs typeface="Tahoma"/>
                <a:hlinkClick r:id="rId13" action="ppaction://hlinksldjump"/>
              </a:rPr>
              <a:t> </a:t>
            </a:r>
            <a:r>
              <a:rPr dirty="0" sz="500" spc="-5">
                <a:solidFill>
                  <a:srgbClr val="997A7A"/>
                </a:solidFill>
                <a:latin typeface="Tahoma"/>
                <a:cs typeface="Tahoma"/>
                <a:hlinkClick r:id="rId13" action="ppaction://hlinksldjump"/>
              </a:rPr>
              <a:t>algo </a:t>
            </a:r>
            <a:r>
              <a:rPr dirty="0" sz="500" spc="-80">
                <a:solidFill>
                  <a:srgbClr val="997A7A"/>
                </a:solidFill>
                <a:latin typeface="Tahoma"/>
                <a:cs typeface="Tahoma"/>
                <a:hlinkClick r:id="rId13" action="ppaction://hlinksldjump"/>
              </a:rPr>
              <a:t>m´as</a:t>
            </a:r>
            <a:endParaRPr sz="500">
              <a:latin typeface="Tahoma"/>
              <a:cs typeface="Tahoma"/>
            </a:endParaRPr>
          </a:p>
          <a:p>
            <a:pPr marL="37465">
              <a:lnSpc>
                <a:spcPct val="100000"/>
              </a:lnSpc>
              <a:spcBef>
                <a:spcPts val="65"/>
              </a:spcBef>
            </a:pPr>
            <a:r>
              <a:rPr dirty="0" sz="500" spc="-5">
                <a:solidFill>
                  <a:srgbClr val="997A7A"/>
                </a:solidFill>
                <a:latin typeface="Tahoma"/>
                <a:cs typeface="Tahoma"/>
                <a:hlinkClick r:id="rId14" action="ppaction://hlinksldjump"/>
              </a:rPr>
              <a:t>...</a:t>
            </a:r>
            <a:r>
              <a:rPr dirty="0" sz="500" spc="45">
                <a:solidFill>
                  <a:srgbClr val="997A7A"/>
                </a:solidFill>
                <a:latin typeface="Tahoma"/>
                <a:cs typeface="Tahoma"/>
                <a:hlinkClick r:id="rId14" action="ppaction://hlinksldjump"/>
              </a:rPr>
              <a:t> </a:t>
            </a:r>
            <a:r>
              <a:rPr dirty="0" sz="500" spc="-5">
                <a:solidFill>
                  <a:srgbClr val="997A7A"/>
                </a:solidFill>
                <a:latin typeface="Tahoma"/>
                <a:cs typeface="Tahoma"/>
                <a:hlinkClick r:id="rId14" action="ppaction://hlinksldjump"/>
              </a:rPr>
              <a:t>mucho </a:t>
            </a:r>
            <a:r>
              <a:rPr dirty="0" sz="500" spc="-80">
                <a:solidFill>
                  <a:srgbClr val="997A7A"/>
                </a:solidFill>
                <a:latin typeface="Tahoma"/>
                <a:cs typeface="Tahoma"/>
                <a:hlinkClick r:id="rId14" action="ppaction://hlinksldjump"/>
              </a:rPr>
              <a:t>m´as</a:t>
            </a:r>
            <a:endParaRPr sz="500">
              <a:latin typeface="Tahoma"/>
              <a:cs typeface="Tahoma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25260" y="2231087"/>
            <a:ext cx="504190" cy="1320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700">
                <a:solidFill>
                  <a:srgbClr val="FF7A7A"/>
                </a:solidFill>
                <a:latin typeface="Tahoma"/>
                <a:cs typeface="Tahoma"/>
                <a:hlinkClick r:id="rId15" action="ppaction://hlinksldjump"/>
              </a:rPr>
              <a:t>HackReason</a:t>
            </a:r>
            <a:endParaRPr sz="700">
              <a:latin typeface="Tahoma"/>
              <a:cs typeface="Tahoma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546328" y="0"/>
            <a:ext cx="0" cy="3240405"/>
          </a:xfrm>
          <a:custGeom>
            <a:avLst/>
            <a:gdLst/>
            <a:ahLst/>
            <a:cxnLst/>
            <a:rect l="l" t="t" r="r" b="b"/>
            <a:pathLst>
              <a:path w="0" h="3240405">
                <a:moveTo>
                  <a:pt x="0" y="3239998"/>
                </a:moveTo>
                <a:lnTo>
                  <a:pt x="0" y="0"/>
                </a:lnTo>
              </a:path>
            </a:pathLst>
          </a:custGeom>
          <a:ln w="12649">
            <a:solidFill>
              <a:srgbClr val="FF7F7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xfrm>
            <a:off x="635304" y="72527"/>
            <a:ext cx="3857625" cy="244475"/>
          </a:xfrm>
          <a:prstGeom prst="rect"/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pc="-90"/>
              <a:t>Programaci´on</a:t>
            </a:r>
            <a:r>
              <a:rPr dirty="0" spc="25"/>
              <a:t> </a:t>
            </a:r>
            <a:r>
              <a:rPr dirty="0" spc="-40"/>
              <a:t>Funcional:</a:t>
            </a:r>
            <a:r>
              <a:rPr dirty="0" spc="185"/>
              <a:t> </a:t>
            </a:r>
            <a:r>
              <a:rPr dirty="0" spc="-80"/>
              <a:t>Caracter´ısticas</a:t>
            </a:r>
            <a:r>
              <a:rPr dirty="0" spc="30"/>
              <a:t> </a:t>
            </a:r>
            <a:r>
              <a:rPr dirty="0" spc="-60"/>
              <a:t>y</a:t>
            </a:r>
            <a:r>
              <a:rPr dirty="0" spc="30"/>
              <a:t> </a:t>
            </a:r>
            <a:r>
              <a:rPr dirty="0" spc="-45"/>
              <a:t>Ventajas</a:t>
            </a:r>
          </a:p>
        </p:txBody>
      </p:sp>
      <p:sp>
        <p:nvSpPr>
          <p:cNvPr id="11" name="object 11"/>
          <p:cNvSpPr txBox="1"/>
          <p:nvPr/>
        </p:nvSpPr>
        <p:spPr>
          <a:xfrm>
            <a:off x="117703" y="3096123"/>
            <a:ext cx="238760" cy="8953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580"/>
              </a:lnSpc>
            </a:pPr>
            <a:r>
              <a:rPr dirty="0" sz="500" spc="-10">
                <a:solidFill>
                  <a:srgbClr val="FF0000"/>
                </a:solidFill>
                <a:latin typeface="Tahoma"/>
                <a:cs typeface="Tahoma"/>
              </a:rPr>
              <a:t>10</a:t>
            </a:r>
            <a:r>
              <a:rPr dirty="0" sz="500" spc="-15">
                <a:solidFill>
                  <a:srgbClr val="FF0000"/>
                </a:solidFill>
                <a:latin typeface="Tahoma"/>
                <a:cs typeface="Tahoma"/>
              </a:rPr>
              <a:t> </a:t>
            </a:r>
            <a:r>
              <a:rPr dirty="0" sz="500" spc="70">
                <a:solidFill>
                  <a:srgbClr val="FF0000"/>
                </a:solidFill>
                <a:latin typeface="Tahoma"/>
                <a:cs typeface="Tahoma"/>
              </a:rPr>
              <a:t>/</a:t>
            </a:r>
            <a:r>
              <a:rPr dirty="0" sz="500" spc="-15">
                <a:solidFill>
                  <a:srgbClr val="FF0000"/>
                </a:solidFill>
                <a:latin typeface="Tahoma"/>
                <a:cs typeface="Tahoma"/>
              </a:rPr>
              <a:t> </a:t>
            </a:r>
            <a:r>
              <a:rPr dirty="0" sz="500" spc="-10">
                <a:solidFill>
                  <a:srgbClr val="FF0000"/>
                </a:solidFill>
                <a:latin typeface="Tahoma"/>
                <a:cs typeface="Tahoma"/>
              </a:rPr>
              <a:t>18</a:t>
            </a:r>
            <a:endParaRPr sz="500">
              <a:latin typeface="Tahoma"/>
              <a:cs typeface="Tahoma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808431" y="383577"/>
            <a:ext cx="4642485" cy="506730"/>
          </a:xfrm>
          <a:prstGeom prst="rect">
            <a:avLst/>
          </a:prstGeom>
        </p:spPr>
        <p:txBody>
          <a:bodyPr wrap="square" lIns="0" tIns="40005" rIns="0" bIns="0" rtlCol="0" vert="horz">
            <a:spAutoFit/>
          </a:bodyPr>
          <a:lstStyle/>
          <a:p>
            <a:pPr marL="164465" indent="-127000">
              <a:lnSpc>
                <a:spcPct val="100000"/>
              </a:lnSpc>
              <a:spcBef>
                <a:spcPts val="315"/>
              </a:spcBef>
              <a:buClr>
                <a:srgbClr val="FF0000"/>
              </a:buClr>
              <a:buFont typeface="DejaVu Sans Condensed"/>
              <a:buChar char="•"/>
              <a:tabLst>
                <a:tab pos="165100" algn="l"/>
              </a:tabLst>
            </a:pPr>
            <a:r>
              <a:rPr dirty="0" sz="1000" spc="-60">
                <a:latin typeface="Tahoma"/>
                <a:cs typeface="Tahoma"/>
              </a:rPr>
              <a:t>Caracter´ısticas:</a:t>
            </a:r>
            <a:endParaRPr sz="1000">
              <a:latin typeface="Tahoma"/>
              <a:cs typeface="Tahoma"/>
            </a:endParaRPr>
          </a:p>
          <a:p>
            <a:pPr lvl="1" marL="417195" indent="-122555">
              <a:lnSpc>
                <a:spcPct val="100000"/>
              </a:lnSpc>
              <a:spcBef>
                <a:spcPts val="195"/>
              </a:spcBef>
              <a:buClr>
                <a:srgbClr val="FF0000"/>
              </a:buClr>
              <a:buFont typeface="DejaVu Serif Condensed"/>
              <a:buChar char="•"/>
              <a:tabLst>
                <a:tab pos="417830" algn="l"/>
              </a:tabLst>
            </a:pPr>
            <a:r>
              <a:rPr dirty="0" sz="900" spc="-15">
                <a:latin typeface="Tahoma"/>
                <a:cs typeface="Tahoma"/>
              </a:rPr>
              <a:t>Evaluacion</a:t>
            </a:r>
            <a:r>
              <a:rPr dirty="0" sz="900" spc="35">
                <a:latin typeface="Tahoma"/>
                <a:cs typeface="Tahoma"/>
              </a:rPr>
              <a:t> </a:t>
            </a:r>
            <a:r>
              <a:rPr dirty="0" sz="900" spc="-45">
                <a:latin typeface="Tahoma"/>
                <a:cs typeface="Tahoma"/>
              </a:rPr>
              <a:t>de</a:t>
            </a:r>
            <a:r>
              <a:rPr dirty="0" sz="900" spc="35">
                <a:latin typeface="Tahoma"/>
                <a:cs typeface="Tahoma"/>
              </a:rPr>
              <a:t> </a:t>
            </a:r>
            <a:r>
              <a:rPr dirty="0" sz="900" spc="-25">
                <a:latin typeface="Tahoma"/>
                <a:cs typeface="Tahoma"/>
              </a:rPr>
              <a:t>funciones</a:t>
            </a:r>
            <a:r>
              <a:rPr dirty="0" sz="900" spc="35">
                <a:latin typeface="Tahoma"/>
                <a:cs typeface="Tahoma"/>
              </a:rPr>
              <a:t> </a:t>
            </a:r>
            <a:r>
              <a:rPr dirty="0" sz="900" spc="-35">
                <a:latin typeface="Tahoma"/>
                <a:cs typeface="Tahoma"/>
              </a:rPr>
              <a:t>vs.</a:t>
            </a:r>
            <a:r>
              <a:rPr dirty="0" sz="900" spc="35">
                <a:latin typeface="Tahoma"/>
                <a:cs typeface="Tahoma"/>
              </a:rPr>
              <a:t> </a:t>
            </a:r>
            <a:r>
              <a:rPr dirty="0" sz="900" spc="-25">
                <a:latin typeface="Tahoma"/>
                <a:cs typeface="Tahoma"/>
              </a:rPr>
              <a:t>ejecucion</a:t>
            </a:r>
            <a:r>
              <a:rPr dirty="0" sz="900" spc="35">
                <a:latin typeface="Tahoma"/>
                <a:cs typeface="Tahoma"/>
              </a:rPr>
              <a:t> </a:t>
            </a:r>
            <a:r>
              <a:rPr dirty="0" sz="900" spc="-45">
                <a:latin typeface="Tahoma"/>
                <a:cs typeface="Tahoma"/>
              </a:rPr>
              <a:t>de</a:t>
            </a:r>
            <a:r>
              <a:rPr dirty="0" sz="900" spc="35">
                <a:latin typeface="Tahoma"/>
                <a:cs typeface="Tahoma"/>
              </a:rPr>
              <a:t> </a:t>
            </a:r>
            <a:r>
              <a:rPr dirty="0" sz="900" spc="-20">
                <a:latin typeface="Tahoma"/>
                <a:cs typeface="Tahoma"/>
              </a:rPr>
              <a:t>instrucciones</a:t>
            </a:r>
            <a:r>
              <a:rPr dirty="0" sz="900" spc="35">
                <a:latin typeface="Tahoma"/>
                <a:cs typeface="Tahoma"/>
              </a:rPr>
              <a:t> </a:t>
            </a:r>
            <a:r>
              <a:rPr dirty="0" sz="900" spc="-65">
                <a:latin typeface="Tahoma"/>
                <a:cs typeface="Tahoma"/>
              </a:rPr>
              <a:t>(recursi´on</a:t>
            </a:r>
            <a:r>
              <a:rPr dirty="0" sz="900" spc="35">
                <a:latin typeface="Tahoma"/>
                <a:cs typeface="Tahoma"/>
              </a:rPr>
              <a:t> </a:t>
            </a:r>
            <a:r>
              <a:rPr dirty="0" sz="900" spc="-35">
                <a:latin typeface="Tahoma"/>
                <a:cs typeface="Tahoma"/>
              </a:rPr>
              <a:t>vs.</a:t>
            </a:r>
            <a:r>
              <a:rPr dirty="0" sz="900" spc="35">
                <a:latin typeface="Tahoma"/>
                <a:cs typeface="Tahoma"/>
              </a:rPr>
              <a:t> </a:t>
            </a:r>
            <a:r>
              <a:rPr dirty="0" sz="900" spc="-55">
                <a:latin typeface="Tahoma"/>
                <a:cs typeface="Tahoma"/>
              </a:rPr>
              <a:t>iteraci´on).</a:t>
            </a:r>
            <a:endParaRPr sz="900">
              <a:latin typeface="Tahoma"/>
              <a:cs typeface="Tahoma"/>
            </a:endParaRPr>
          </a:p>
          <a:p>
            <a:pPr lvl="1" marL="417195" indent="-122555">
              <a:lnSpc>
                <a:spcPct val="100000"/>
              </a:lnSpc>
              <a:spcBef>
                <a:spcPts val="15"/>
              </a:spcBef>
              <a:buClr>
                <a:srgbClr val="FF0000"/>
              </a:buClr>
              <a:buFont typeface="DejaVu Serif Condensed"/>
              <a:buChar char="•"/>
              <a:tabLst>
                <a:tab pos="417830" algn="l"/>
              </a:tabLst>
            </a:pPr>
            <a:r>
              <a:rPr dirty="0" sz="900" spc="30">
                <a:latin typeface="Tahoma"/>
                <a:cs typeface="Tahoma"/>
              </a:rPr>
              <a:t>El</a:t>
            </a:r>
            <a:r>
              <a:rPr dirty="0" sz="900" spc="25">
                <a:latin typeface="Tahoma"/>
                <a:cs typeface="Tahoma"/>
              </a:rPr>
              <a:t> </a:t>
            </a:r>
            <a:r>
              <a:rPr dirty="0" sz="900" spc="-25">
                <a:latin typeface="Tahoma"/>
                <a:cs typeface="Tahoma"/>
              </a:rPr>
              <a:t>valor</a:t>
            </a:r>
            <a:r>
              <a:rPr dirty="0" sz="900" spc="30">
                <a:latin typeface="Tahoma"/>
                <a:cs typeface="Tahoma"/>
              </a:rPr>
              <a:t> </a:t>
            </a:r>
            <a:r>
              <a:rPr dirty="0" sz="900" spc="-45">
                <a:latin typeface="Tahoma"/>
                <a:cs typeface="Tahoma"/>
              </a:rPr>
              <a:t>de</a:t>
            </a:r>
            <a:r>
              <a:rPr dirty="0" sz="900" spc="30">
                <a:latin typeface="Tahoma"/>
                <a:cs typeface="Tahoma"/>
              </a:rPr>
              <a:t> </a:t>
            </a:r>
            <a:r>
              <a:rPr dirty="0" sz="900" spc="-30">
                <a:latin typeface="Tahoma"/>
                <a:cs typeface="Tahoma"/>
              </a:rPr>
              <a:t>una</a:t>
            </a:r>
            <a:r>
              <a:rPr dirty="0" sz="900" spc="30">
                <a:latin typeface="Tahoma"/>
                <a:cs typeface="Tahoma"/>
              </a:rPr>
              <a:t> </a:t>
            </a:r>
            <a:r>
              <a:rPr dirty="0" sz="900" spc="-80">
                <a:latin typeface="Tahoma"/>
                <a:cs typeface="Tahoma"/>
              </a:rPr>
              <a:t>funci´on</a:t>
            </a:r>
            <a:r>
              <a:rPr dirty="0" sz="900" spc="25">
                <a:latin typeface="Tahoma"/>
                <a:cs typeface="Tahoma"/>
              </a:rPr>
              <a:t> </a:t>
            </a:r>
            <a:r>
              <a:rPr dirty="0" sz="900" spc="-120">
                <a:latin typeface="Tahoma"/>
                <a:cs typeface="Tahoma"/>
              </a:rPr>
              <a:t>s´olo</a:t>
            </a:r>
            <a:r>
              <a:rPr dirty="0" sz="900" spc="30">
                <a:latin typeface="Tahoma"/>
                <a:cs typeface="Tahoma"/>
              </a:rPr>
              <a:t> </a:t>
            </a:r>
            <a:r>
              <a:rPr dirty="0" sz="900" spc="-40">
                <a:latin typeface="Tahoma"/>
                <a:cs typeface="Tahoma"/>
              </a:rPr>
              <a:t>depende</a:t>
            </a:r>
            <a:r>
              <a:rPr dirty="0" sz="900" spc="30">
                <a:latin typeface="Tahoma"/>
                <a:cs typeface="Tahoma"/>
              </a:rPr>
              <a:t> </a:t>
            </a:r>
            <a:r>
              <a:rPr dirty="0" sz="900" spc="-45">
                <a:latin typeface="Tahoma"/>
                <a:cs typeface="Tahoma"/>
              </a:rPr>
              <a:t>de</a:t>
            </a:r>
            <a:r>
              <a:rPr dirty="0" sz="900" spc="30">
                <a:latin typeface="Tahoma"/>
                <a:cs typeface="Tahoma"/>
              </a:rPr>
              <a:t> </a:t>
            </a:r>
            <a:r>
              <a:rPr dirty="0" sz="900" spc="-45">
                <a:latin typeface="Tahoma"/>
                <a:cs typeface="Tahoma"/>
              </a:rPr>
              <a:t>sus</a:t>
            </a:r>
            <a:r>
              <a:rPr dirty="0" sz="900" spc="30">
                <a:latin typeface="Tahoma"/>
                <a:cs typeface="Tahoma"/>
              </a:rPr>
              <a:t> </a:t>
            </a:r>
            <a:r>
              <a:rPr dirty="0" sz="900" spc="-30">
                <a:latin typeface="Tahoma"/>
                <a:cs typeface="Tahoma"/>
              </a:rPr>
              <a:t>argumentos</a:t>
            </a:r>
            <a:r>
              <a:rPr dirty="0" sz="900" spc="25">
                <a:latin typeface="Tahoma"/>
                <a:cs typeface="Tahoma"/>
              </a:rPr>
              <a:t> </a:t>
            </a:r>
            <a:r>
              <a:rPr dirty="0" sz="900" spc="-30">
                <a:latin typeface="Tahoma"/>
                <a:cs typeface="Tahoma"/>
              </a:rPr>
              <a:t>(siempre</a:t>
            </a:r>
            <a:r>
              <a:rPr dirty="0" sz="900" spc="30">
                <a:latin typeface="Tahoma"/>
                <a:cs typeface="Tahoma"/>
              </a:rPr>
              <a:t> </a:t>
            </a:r>
            <a:r>
              <a:rPr dirty="0" sz="900" spc="-60">
                <a:latin typeface="Tahoma"/>
                <a:cs typeface="Tahoma"/>
              </a:rPr>
              <a:t>se</a:t>
            </a:r>
            <a:r>
              <a:rPr dirty="0" sz="900" spc="30">
                <a:latin typeface="Tahoma"/>
                <a:cs typeface="Tahoma"/>
              </a:rPr>
              <a:t> </a:t>
            </a:r>
            <a:r>
              <a:rPr dirty="0" sz="900" spc="-25">
                <a:latin typeface="Tahoma"/>
                <a:cs typeface="Tahoma"/>
              </a:rPr>
              <a:t>obtiene</a:t>
            </a:r>
            <a:r>
              <a:rPr dirty="0" sz="900" spc="30">
                <a:latin typeface="Tahoma"/>
                <a:cs typeface="Tahoma"/>
              </a:rPr>
              <a:t> </a:t>
            </a:r>
            <a:r>
              <a:rPr dirty="0" sz="900" spc="-30">
                <a:latin typeface="Tahoma"/>
                <a:cs typeface="Tahoma"/>
              </a:rPr>
              <a:t>el</a:t>
            </a:r>
            <a:r>
              <a:rPr dirty="0" sz="900" spc="25">
                <a:latin typeface="Tahoma"/>
                <a:cs typeface="Tahoma"/>
              </a:rPr>
              <a:t> </a:t>
            </a:r>
            <a:r>
              <a:rPr dirty="0" sz="900" spc="-25">
                <a:latin typeface="Tahoma"/>
                <a:cs typeface="Tahoma"/>
              </a:rPr>
              <a:t>mismo</a:t>
            </a:r>
            <a:endParaRPr sz="900">
              <a:latin typeface="Tahoma"/>
              <a:cs typeface="Tahoma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808431" y="867176"/>
            <a:ext cx="4109085" cy="48133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417195">
              <a:lnSpc>
                <a:spcPct val="100000"/>
              </a:lnSpc>
              <a:spcBef>
                <a:spcPts val="95"/>
              </a:spcBef>
            </a:pPr>
            <a:r>
              <a:rPr dirty="0" sz="900" spc="-25">
                <a:latin typeface="Tahoma"/>
                <a:cs typeface="Tahoma"/>
              </a:rPr>
              <a:t>valor</a:t>
            </a:r>
            <a:r>
              <a:rPr dirty="0" sz="900" spc="25">
                <a:latin typeface="Tahoma"/>
                <a:cs typeface="Tahoma"/>
              </a:rPr>
              <a:t> </a:t>
            </a:r>
            <a:r>
              <a:rPr dirty="0" sz="900" spc="-35">
                <a:latin typeface="Tahoma"/>
                <a:cs typeface="Tahoma"/>
              </a:rPr>
              <a:t>para</a:t>
            </a:r>
            <a:r>
              <a:rPr dirty="0" sz="900" spc="30">
                <a:latin typeface="Tahoma"/>
                <a:cs typeface="Tahoma"/>
              </a:rPr>
              <a:t> </a:t>
            </a:r>
            <a:r>
              <a:rPr dirty="0" sz="900" spc="-25">
                <a:latin typeface="Tahoma"/>
                <a:cs typeface="Tahoma"/>
              </a:rPr>
              <a:t>los</a:t>
            </a:r>
            <a:r>
              <a:rPr dirty="0" sz="900" spc="30">
                <a:latin typeface="Tahoma"/>
                <a:cs typeface="Tahoma"/>
              </a:rPr>
              <a:t> </a:t>
            </a:r>
            <a:r>
              <a:rPr dirty="0" sz="900" spc="-30">
                <a:latin typeface="Tahoma"/>
                <a:cs typeface="Tahoma"/>
              </a:rPr>
              <a:t>mismos</a:t>
            </a:r>
            <a:r>
              <a:rPr dirty="0" sz="900" spc="25">
                <a:latin typeface="Tahoma"/>
                <a:cs typeface="Tahoma"/>
              </a:rPr>
              <a:t> </a:t>
            </a:r>
            <a:r>
              <a:rPr dirty="0" sz="900" spc="-35">
                <a:latin typeface="Tahoma"/>
                <a:cs typeface="Tahoma"/>
              </a:rPr>
              <a:t>argumentos:</a:t>
            </a:r>
            <a:r>
              <a:rPr dirty="0" sz="900" spc="130">
                <a:latin typeface="Tahoma"/>
                <a:cs typeface="Tahoma"/>
              </a:rPr>
              <a:t> </a:t>
            </a:r>
            <a:r>
              <a:rPr dirty="0" sz="900" spc="-25">
                <a:latin typeface="Tahoma"/>
                <a:cs typeface="Tahoma"/>
              </a:rPr>
              <a:t>transparencia</a:t>
            </a:r>
            <a:r>
              <a:rPr dirty="0" sz="900" spc="30">
                <a:latin typeface="Tahoma"/>
                <a:cs typeface="Tahoma"/>
              </a:rPr>
              <a:t> </a:t>
            </a:r>
            <a:r>
              <a:rPr dirty="0" sz="900" spc="-20">
                <a:latin typeface="Tahoma"/>
                <a:cs typeface="Tahoma"/>
              </a:rPr>
              <a:t>referencial).</a:t>
            </a:r>
            <a:endParaRPr sz="900">
              <a:latin typeface="Tahoma"/>
              <a:cs typeface="Tahoma"/>
            </a:endParaRPr>
          </a:p>
          <a:p>
            <a:pPr marL="417195" indent="-122555">
              <a:lnSpc>
                <a:spcPct val="100000"/>
              </a:lnSpc>
              <a:spcBef>
                <a:spcPts val="15"/>
              </a:spcBef>
              <a:buClr>
                <a:srgbClr val="FF0000"/>
              </a:buClr>
              <a:buFont typeface="DejaVu Serif Condensed"/>
              <a:buChar char="•"/>
              <a:tabLst>
                <a:tab pos="417830" algn="l"/>
              </a:tabLst>
            </a:pPr>
            <a:r>
              <a:rPr dirty="0" sz="900" spc="-10">
                <a:latin typeface="Tahoma"/>
                <a:cs typeface="Tahoma"/>
              </a:rPr>
              <a:t>Las</a:t>
            </a:r>
            <a:r>
              <a:rPr dirty="0" sz="900" spc="30">
                <a:latin typeface="Tahoma"/>
                <a:cs typeface="Tahoma"/>
              </a:rPr>
              <a:t> </a:t>
            </a:r>
            <a:r>
              <a:rPr dirty="0" sz="900" spc="-25">
                <a:latin typeface="Tahoma"/>
                <a:cs typeface="Tahoma"/>
              </a:rPr>
              <a:t>funciones</a:t>
            </a:r>
            <a:r>
              <a:rPr dirty="0" sz="900" spc="30">
                <a:latin typeface="Tahoma"/>
                <a:cs typeface="Tahoma"/>
              </a:rPr>
              <a:t> </a:t>
            </a:r>
            <a:r>
              <a:rPr dirty="0" sz="900" spc="-35">
                <a:latin typeface="Tahoma"/>
                <a:cs typeface="Tahoma"/>
              </a:rPr>
              <a:t>son</a:t>
            </a:r>
            <a:r>
              <a:rPr dirty="0" sz="900" spc="30">
                <a:latin typeface="Tahoma"/>
                <a:cs typeface="Tahoma"/>
              </a:rPr>
              <a:t> </a:t>
            </a:r>
            <a:r>
              <a:rPr dirty="0" sz="900" spc="-15">
                <a:latin typeface="Tahoma"/>
                <a:cs typeface="Tahoma"/>
              </a:rPr>
              <a:t>“ciudadanos</a:t>
            </a:r>
            <a:r>
              <a:rPr dirty="0" sz="900" spc="30">
                <a:latin typeface="Tahoma"/>
                <a:cs typeface="Tahoma"/>
              </a:rPr>
              <a:t> </a:t>
            </a:r>
            <a:r>
              <a:rPr dirty="0" sz="900" spc="-45">
                <a:latin typeface="Tahoma"/>
                <a:cs typeface="Tahoma"/>
              </a:rPr>
              <a:t>de</a:t>
            </a:r>
            <a:r>
              <a:rPr dirty="0" sz="900" spc="35">
                <a:latin typeface="Tahoma"/>
                <a:cs typeface="Tahoma"/>
              </a:rPr>
              <a:t> </a:t>
            </a:r>
            <a:r>
              <a:rPr dirty="0" sz="900" spc="-25">
                <a:latin typeface="Tahoma"/>
                <a:cs typeface="Tahoma"/>
              </a:rPr>
              <a:t>primera</a:t>
            </a:r>
            <a:r>
              <a:rPr dirty="0" sz="900" spc="30">
                <a:latin typeface="Tahoma"/>
                <a:cs typeface="Tahoma"/>
              </a:rPr>
              <a:t> </a:t>
            </a:r>
            <a:r>
              <a:rPr dirty="0" sz="900" spc="-10">
                <a:latin typeface="Tahoma"/>
                <a:cs typeface="Tahoma"/>
              </a:rPr>
              <a:t>clase”</a:t>
            </a:r>
            <a:r>
              <a:rPr dirty="0" sz="900" spc="30">
                <a:latin typeface="Tahoma"/>
                <a:cs typeface="Tahoma"/>
              </a:rPr>
              <a:t> </a:t>
            </a:r>
            <a:r>
              <a:rPr dirty="0" sz="900" spc="-30">
                <a:latin typeface="Tahoma"/>
                <a:cs typeface="Tahoma"/>
              </a:rPr>
              <a:t>(argumentos</a:t>
            </a:r>
            <a:r>
              <a:rPr dirty="0" sz="900" spc="30">
                <a:latin typeface="Tahoma"/>
                <a:cs typeface="Tahoma"/>
              </a:rPr>
              <a:t> </a:t>
            </a:r>
            <a:r>
              <a:rPr dirty="0" sz="900" spc="20">
                <a:latin typeface="Tahoma"/>
                <a:cs typeface="Tahoma"/>
              </a:rPr>
              <a:t>y/o</a:t>
            </a:r>
            <a:r>
              <a:rPr dirty="0" sz="900" spc="30">
                <a:latin typeface="Tahoma"/>
                <a:cs typeface="Tahoma"/>
              </a:rPr>
              <a:t> </a:t>
            </a:r>
            <a:r>
              <a:rPr dirty="0" sz="900" spc="-30">
                <a:latin typeface="Tahoma"/>
                <a:cs typeface="Tahoma"/>
              </a:rPr>
              <a:t>valores)</a:t>
            </a:r>
            <a:endParaRPr sz="900">
              <a:latin typeface="Tahoma"/>
              <a:cs typeface="Tahoma"/>
            </a:endParaRPr>
          </a:p>
          <a:p>
            <a:pPr marL="164465" indent="-127000">
              <a:lnSpc>
                <a:spcPct val="100000"/>
              </a:lnSpc>
              <a:spcBef>
                <a:spcPts val="215"/>
              </a:spcBef>
              <a:buClr>
                <a:srgbClr val="FF0000"/>
              </a:buClr>
              <a:buFont typeface="DejaVu Sans Condensed"/>
              <a:buChar char="•"/>
              <a:tabLst>
                <a:tab pos="165100" algn="l"/>
              </a:tabLst>
            </a:pPr>
            <a:r>
              <a:rPr dirty="0" sz="1000" spc="-40">
                <a:latin typeface="Tahoma"/>
                <a:cs typeface="Tahoma"/>
              </a:rPr>
              <a:t>Ventajas:</a:t>
            </a:r>
            <a:endParaRPr sz="1000">
              <a:latin typeface="Tahoma"/>
              <a:cs typeface="Tahoma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1091628" y="1347972"/>
            <a:ext cx="2084070" cy="16256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33985" indent="-121920">
              <a:lnSpc>
                <a:spcPct val="100000"/>
              </a:lnSpc>
              <a:spcBef>
                <a:spcPts val="95"/>
              </a:spcBef>
              <a:buClr>
                <a:srgbClr val="FF0000"/>
              </a:buClr>
              <a:buFont typeface="DejaVu Serif Condensed"/>
              <a:buChar char="•"/>
              <a:tabLst>
                <a:tab pos="134620" algn="l"/>
              </a:tabLst>
            </a:pPr>
            <a:r>
              <a:rPr dirty="0" sz="900" spc="40">
                <a:latin typeface="Tahoma"/>
                <a:cs typeface="Tahoma"/>
              </a:rPr>
              <a:t>C</a:t>
            </a:r>
            <a:r>
              <a:rPr dirty="0" sz="900" spc="-490">
                <a:latin typeface="Tahoma"/>
                <a:cs typeface="Tahoma"/>
              </a:rPr>
              <a:t>o</a:t>
            </a:r>
            <a:r>
              <a:rPr dirty="0" sz="900" spc="-40">
                <a:latin typeface="Tahoma"/>
                <a:cs typeface="Tahoma"/>
              </a:rPr>
              <a:t>´</a:t>
            </a:r>
            <a:r>
              <a:rPr dirty="0" sz="900" spc="-20">
                <a:latin typeface="Tahoma"/>
                <a:cs typeface="Tahoma"/>
              </a:rPr>
              <a:t>digo</a:t>
            </a:r>
            <a:r>
              <a:rPr dirty="0" sz="900" spc="25">
                <a:latin typeface="Tahoma"/>
                <a:cs typeface="Tahoma"/>
              </a:rPr>
              <a:t> </a:t>
            </a:r>
            <a:r>
              <a:rPr dirty="0" sz="900" spc="-35">
                <a:latin typeface="Tahoma"/>
                <a:cs typeface="Tahoma"/>
              </a:rPr>
              <a:t>m</a:t>
            </a:r>
            <a:r>
              <a:rPr dirty="0" sz="900" spc="-490">
                <a:latin typeface="Tahoma"/>
                <a:cs typeface="Tahoma"/>
              </a:rPr>
              <a:t>´</a:t>
            </a:r>
            <a:r>
              <a:rPr dirty="0" sz="900" spc="-40">
                <a:latin typeface="Tahoma"/>
                <a:cs typeface="Tahoma"/>
              </a:rPr>
              <a:t>as</a:t>
            </a:r>
            <a:r>
              <a:rPr dirty="0" sz="900" spc="25">
                <a:latin typeface="Tahoma"/>
                <a:cs typeface="Tahoma"/>
              </a:rPr>
              <a:t> </a:t>
            </a:r>
            <a:r>
              <a:rPr dirty="0" sz="900" spc="-10">
                <a:latin typeface="Tahoma"/>
                <a:cs typeface="Tahoma"/>
              </a:rPr>
              <a:t>limpio,</a:t>
            </a:r>
            <a:r>
              <a:rPr dirty="0" sz="900" spc="25">
                <a:latin typeface="Tahoma"/>
                <a:cs typeface="Tahoma"/>
              </a:rPr>
              <a:t> </a:t>
            </a:r>
            <a:r>
              <a:rPr dirty="0" sz="900" spc="-20">
                <a:latin typeface="Tahoma"/>
                <a:cs typeface="Tahoma"/>
              </a:rPr>
              <a:t>conciso</a:t>
            </a:r>
            <a:r>
              <a:rPr dirty="0" sz="900" spc="25">
                <a:latin typeface="Tahoma"/>
                <a:cs typeface="Tahoma"/>
              </a:rPr>
              <a:t> </a:t>
            </a:r>
            <a:r>
              <a:rPr dirty="0" sz="900" spc="-25">
                <a:latin typeface="Tahoma"/>
                <a:cs typeface="Tahoma"/>
              </a:rPr>
              <a:t>y</a:t>
            </a:r>
            <a:r>
              <a:rPr dirty="0" sz="900" spc="25">
                <a:latin typeface="Tahoma"/>
                <a:cs typeface="Tahoma"/>
              </a:rPr>
              <a:t> </a:t>
            </a:r>
            <a:r>
              <a:rPr dirty="0" sz="900" spc="-40">
                <a:latin typeface="Tahoma"/>
                <a:cs typeface="Tahoma"/>
              </a:rPr>
              <a:t>ex</a:t>
            </a:r>
            <a:r>
              <a:rPr dirty="0" sz="900" spc="-70">
                <a:latin typeface="Tahoma"/>
                <a:cs typeface="Tahoma"/>
              </a:rPr>
              <a:t>p</a:t>
            </a:r>
            <a:r>
              <a:rPr dirty="0" sz="900" spc="-30">
                <a:latin typeface="Tahoma"/>
                <a:cs typeface="Tahoma"/>
              </a:rPr>
              <a:t>resivo.</a:t>
            </a:r>
            <a:endParaRPr sz="900">
              <a:latin typeface="Tahoma"/>
              <a:cs typeface="Tahoma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1066228" y="1443980"/>
            <a:ext cx="2902585" cy="496570"/>
          </a:xfrm>
          <a:prstGeom prst="rect">
            <a:avLst/>
          </a:prstGeom>
        </p:spPr>
        <p:txBody>
          <a:bodyPr wrap="square" lIns="0" tIns="36195" rIns="0" bIns="0" rtlCol="0" vert="horz">
            <a:spAutoFit/>
          </a:bodyPr>
          <a:lstStyle/>
          <a:p>
            <a:pPr marL="159385" indent="-121920">
              <a:lnSpc>
                <a:spcPct val="100000"/>
              </a:lnSpc>
              <a:spcBef>
                <a:spcPts val="285"/>
              </a:spcBef>
              <a:buClr>
                <a:srgbClr val="FF0000"/>
              </a:buClr>
              <a:buFont typeface="DejaVu Serif Condensed"/>
              <a:buChar char="•"/>
              <a:tabLst>
                <a:tab pos="160020" algn="l"/>
              </a:tabLst>
            </a:pPr>
            <a:r>
              <a:rPr dirty="0" sz="900" spc="-5">
                <a:latin typeface="Tahoma"/>
                <a:cs typeface="Tahoma"/>
              </a:rPr>
              <a:t>Sin</a:t>
            </a:r>
            <a:r>
              <a:rPr dirty="0" sz="900" spc="25">
                <a:latin typeface="Tahoma"/>
                <a:cs typeface="Tahoma"/>
              </a:rPr>
              <a:t> </a:t>
            </a:r>
            <a:r>
              <a:rPr dirty="0" sz="900" spc="-30">
                <a:latin typeface="Tahoma"/>
                <a:cs typeface="Tahoma"/>
              </a:rPr>
              <a:t>efectos</a:t>
            </a:r>
            <a:r>
              <a:rPr dirty="0" sz="900" spc="30">
                <a:latin typeface="Tahoma"/>
                <a:cs typeface="Tahoma"/>
              </a:rPr>
              <a:t> </a:t>
            </a:r>
            <a:r>
              <a:rPr dirty="0" sz="900" spc="-30">
                <a:latin typeface="Tahoma"/>
                <a:cs typeface="Tahoma"/>
              </a:rPr>
              <a:t>secundarios,</a:t>
            </a:r>
            <a:r>
              <a:rPr dirty="0" sz="900" spc="30">
                <a:latin typeface="Tahoma"/>
                <a:cs typeface="Tahoma"/>
              </a:rPr>
              <a:t> </a:t>
            </a:r>
            <a:r>
              <a:rPr dirty="0" sz="900" spc="-10">
                <a:latin typeface="Tahoma"/>
                <a:cs typeface="Tahoma"/>
              </a:rPr>
              <a:t>al</a:t>
            </a:r>
            <a:r>
              <a:rPr dirty="0" sz="900" spc="30">
                <a:latin typeface="Tahoma"/>
                <a:cs typeface="Tahoma"/>
              </a:rPr>
              <a:t> </a:t>
            </a:r>
            <a:r>
              <a:rPr dirty="0" sz="900" spc="-45">
                <a:latin typeface="Tahoma"/>
                <a:cs typeface="Tahoma"/>
              </a:rPr>
              <a:t>ser</a:t>
            </a:r>
            <a:r>
              <a:rPr dirty="0" sz="900" spc="25">
                <a:latin typeface="Tahoma"/>
                <a:cs typeface="Tahoma"/>
              </a:rPr>
              <a:t> </a:t>
            </a:r>
            <a:r>
              <a:rPr dirty="0" sz="900" spc="-30">
                <a:latin typeface="Tahoma"/>
                <a:cs typeface="Tahoma"/>
              </a:rPr>
              <a:t>el</a:t>
            </a:r>
            <a:r>
              <a:rPr dirty="0" sz="900" spc="30">
                <a:latin typeface="Tahoma"/>
                <a:cs typeface="Tahoma"/>
              </a:rPr>
              <a:t> </a:t>
            </a:r>
            <a:r>
              <a:rPr dirty="0" sz="900" spc="-30">
                <a:latin typeface="Tahoma"/>
                <a:cs typeface="Tahoma"/>
              </a:rPr>
              <a:t>estado</a:t>
            </a:r>
            <a:r>
              <a:rPr dirty="0" sz="900" spc="30">
                <a:latin typeface="Tahoma"/>
                <a:cs typeface="Tahoma"/>
              </a:rPr>
              <a:t> </a:t>
            </a:r>
            <a:r>
              <a:rPr dirty="0" sz="900" spc="-20">
                <a:latin typeface="Tahoma"/>
                <a:cs typeface="Tahoma"/>
              </a:rPr>
              <a:t>inmutable.</a:t>
            </a:r>
            <a:endParaRPr sz="900">
              <a:latin typeface="Tahoma"/>
              <a:cs typeface="Tahoma"/>
            </a:endParaRPr>
          </a:p>
          <a:p>
            <a:pPr lvl="1" marL="412750" indent="-118110">
              <a:lnSpc>
                <a:spcPct val="100000"/>
              </a:lnSpc>
              <a:spcBef>
                <a:spcPts val="165"/>
              </a:spcBef>
              <a:buClr>
                <a:srgbClr val="FF0000"/>
              </a:buClr>
              <a:buFont typeface="Arial"/>
              <a:buChar char="•"/>
              <a:tabLst>
                <a:tab pos="413384" algn="l"/>
              </a:tabLst>
            </a:pPr>
            <a:r>
              <a:rPr dirty="0" sz="800">
                <a:latin typeface="Tahoma"/>
                <a:cs typeface="Tahoma"/>
              </a:rPr>
              <a:t>Adecuado</a:t>
            </a:r>
            <a:r>
              <a:rPr dirty="0" sz="800" spc="10">
                <a:latin typeface="Tahoma"/>
                <a:cs typeface="Tahoma"/>
              </a:rPr>
              <a:t> </a:t>
            </a:r>
            <a:r>
              <a:rPr dirty="0" sz="800" spc="-15">
                <a:latin typeface="Tahoma"/>
                <a:cs typeface="Tahoma"/>
              </a:rPr>
              <a:t>para</a:t>
            </a:r>
            <a:r>
              <a:rPr dirty="0" sz="800" spc="15">
                <a:latin typeface="Tahoma"/>
                <a:cs typeface="Tahoma"/>
              </a:rPr>
              <a:t> </a:t>
            </a:r>
            <a:r>
              <a:rPr dirty="0" sz="800" spc="-15">
                <a:latin typeface="Tahoma"/>
                <a:cs typeface="Tahoma"/>
              </a:rPr>
              <a:t>sistemas</a:t>
            </a:r>
            <a:r>
              <a:rPr dirty="0" sz="800" spc="10">
                <a:latin typeface="Tahoma"/>
                <a:cs typeface="Tahoma"/>
              </a:rPr>
              <a:t> </a:t>
            </a:r>
            <a:r>
              <a:rPr dirty="0" sz="800" spc="-5">
                <a:latin typeface="Tahoma"/>
                <a:cs typeface="Tahoma"/>
              </a:rPr>
              <a:t>concurrentes/paralelos.</a:t>
            </a:r>
            <a:endParaRPr sz="800">
              <a:latin typeface="Tahoma"/>
              <a:cs typeface="Tahoma"/>
            </a:endParaRPr>
          </a:p>
          <a:p>
            <a:pPr marL="159385" indent="-121920">
              <a:lnSpc>
                <a:spcPct val="100000"/>
              </a:lnSpc>
              <a:spcBef>
                <a:spcPts val="235"/>
              </a:spcBef>
              <a:buClr>
                <a:srgbClr val="FF0000"/>
              </a:buClr>
              <a:buFont typeface="DejaVu Serif Condensed"/>
              <a:buChar char="•"/>
              <a:tabLst>
                <a:tab pos="160020" algn="l"/>
              </a:tabLst>
            </a:pPr>
            <a:r>
              <a:rPr dirty="0" sz="900" spc="-10">
                <a:latin typeface="Tahoma"/>
                <a:cs typeface="Tahoma"/>
              </a:rPr>
              <a:t>Permite</a:t>
            </a:r>
            <a:r>
              <a:rPr dirty="0" sz="900" spc="25">
                <a:latin typeface="Tahoma"/>
                <a:cs typeface="Tahoma"/>
              </a:rPr>
              <a:t> </a:t>
            </a:r>
            <a:r>
              <a:rPr dirty="0" sz="900" spc="-15">
                <a:latin typeface="Tahoma"/>
                <a:cs typeface="Tahoma"/>
              </a:rPr>
              <a:t>verificacion</a:t>
            </a:r>
            <a:r>
              <a:rPr dirty="0" sz="900" spc="30">
                <a:latin typeface="Tahoma"/>
                <a:cs typeface="Tahoma"/>
              </a:rPr>
              <a:t> </a:t>
            </a:r>
            <a:r>
              <a:rPr dirty="0" sz="900" spc="-20">
                <a:latin typeface="Tahoma"/>
                <a:cs typeface="Tahoma"/>
              </a:rPr>
              <a:t>formal</a:t>
            </a:r>
            <a:r>
              <a:rPr dirty="0" sz="900" spc="30">
                <a:latin typeface="Tahoma"/>
                <a:cs typeface="Tahoma"/>
              </a:rPr>
              <a:t> </a:t>
            </a:r>
            <a:r>
              <a:rPr dirty="0" sz="900" spc="-25">
                <a:latin typeface="Tahoma"/>
                <a:cs typeface="Tahoma"/>
              </a:rPr>
              <a:t>y</a:t>
            </a:r>
            <a:r>
              <a:rPr dirty="0" sz="900" spc="30">
                <a:latin typeface="Tahoma"/>
                <a:cs typeface="Tahoma"/>
              </a:rPr>
              <a:t> </a:t>
            </a:r>
            <a:r>
              <a:rPr dirty="0" sz="900" spc="-60">
                <a:latin typeface="Tahoma"/>
                <a:cs typeface="Tahoma"/>
              </a:rPr>
              <a:t>demostraci´on</a:t>
            </a:r>
            <a:r>
              <a:rPr dirty="0" sz="900" spc="30">
                <a:latin typeface="Tahoma"/>
                <a:cs typeface="Tahoma"/>
              </a:rPr>
              <a:t> </a:t>
            </a:r>
            <a:r>
              <a:rPr dirty="0" sz="900" spc="-55">
                <a:latin typeface="Tahoma"/>
                <a:cs typeface="Tahoma"/>
              </a:rPr>
              <a:t>autom´atica.</a:t>
            </a:r>
            <a:endParaRPr sz="900">
              <a:latin typeface="Tahoma"/>
              <a:cs typeface="Tahoma"/>
            </a:endParaRPr>
          </a:p>
        </p:txBody>
      </p:sp>
    </p:spTree>
  </p:cSld>
  <p:clrMapOvr>
    <a:masterClrMapping/>
  </p:clrMapOvr>
  <p:transition spd="fast">
    <p:cut thruBlk="0"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5260" y="864041"/>
            <a:ext cx="464820" cy="76581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5080">
              <a:lnSpc>
                <a:spcPct val="147600"/>
              </a:lnSpc>
              <a:spcBef>
                <a:spcPts val="100"/>
              </a:spcBef>
            </a:pPr>
            <a:r>
              <a:rPr dirty="0" sz="700" spc="5">
                <a:solidFill>
                  <a:srgbClr val="FF7A7A"/>
                </a:solidFill>
                <a:latin typeface="Tahoma"/>
                <a:cs typeface="Tahoma"/>
                <a:hlinkClick r:id="rId2" action="ppaction://hlinksldjump"/>
              </a:rPr>
              <a:t>Decl</a:t>
            </a:r>
            <a:r>
              <a:rPr dirty="0" sz="700" spc="-20">
                <a:solidFill>
                  <a:srgbClr val="FF7A7A"/>
                </a:solidFill>
                <a:latin typeface="Tahoma"/>
                <a:cs typeface="Tahoma"/>
                <a:hlinkClick r:id="rId2" action="ppaction://hlinksldjump"/>
              </a:rPr>
              <a:t>a</a:t>
            </a:r>
            <a:r>
              <a:rPr dirty="0" sz="700">
                <a:solidFill>
                  <a:srgbClr val="FF7A7A"/>
                </a:solidFill>
                <a:latin typeface="Tahoma"/>
                <a:cs typeface="Tahoma"/>
                <a:hlinkClick r:id="rId2" action="ppaction://hlinksldjump"/>
              </a:rPr>
              <a:t>rativa </a:t>
            </a:r>
            <a:r>
              <a:rPr dirty="0" sz="700">
                <a:solidFill>
                  <a:srgbClr val="FF7A7A"/>
                </a:solidFill>
                <a:latin typeface="Tahoma"/>
                <a:cs typeface="Tahoma"/>
              </a:rPr>
              <a:t> </a:t>
            </a:r>
            <a:r>
              <a:rPr dirty="0" sz="700">
                <a:solidFill>
                  <a:srgbClr val="FF7A7A"/>
                </a:solidFill>
                <a:latin typeface="Tahoma"/>
                <a:cs typeface="Tahoma"/>
                <a:hlinkClick r:id="rId3" action="ppaction://hlinksldjump"/>
              </a:rPr>
              <a:t>Funcional</a:t>
            </a:r>
            <a:endParaRPr sz="700">
              <a:latin typeface="Tahoma"/>
              <a:cs typeface="Tahoma"/>
            </a:endParaRPr>
          </a:p>
          <a:p>
            <a:pPr marL="37465" marR="61594">
              <a:lnSpc>
                <a:spcPct val="110700"/>
              </a:lnSpc>
              <a:spcBef>
                <a:spcPts val="25"/>
              </a:spcBef>
            </a:pPr>
            <a:r>
              <a:rPr dirty="0" sz="500" spc="-10">
                <a:solidFill>
                  <a:srgbClr val="997A7A"/>
                </a:solidFill>
                <a:latin typeface="Tahoma"/>
                <a:cs typeface="Tahoma"/>
                <a:hlinkClick r:id="rId4" action="ppaction://hlinksldjump"/>
              </a:rPr>
              <a:t>Intr</a:t>
            </a:r>
            <a:r>
              <a:rPr dirty="0" sz="500" spc="5">
                <a:solidFill>
                  <a:srgbClr val="997A7A"/>
                </a:solidFill>
                <a:latin typeface="Tahoma"/>
                <a:cs typeface="Tahoma"/>
                <a:hlinkClick r:id="rId4" action="ppaction://hlinksldjump"/>
              </a:rPr>
              <a:t>o</a:t>
            </a:r>
            <a:r>
              <a:rPr dirty="0" sz="500">
                <a:solidFill>
                  <a:srgbClr val="997A7A"/>
                </a:solidFill>
                <a:latin typeface="Tahoma"/>
                <a:cs typeface="Tahoma"/>
                <a:hlinkClick r:id="rId4" action="ppaction://hlinksldjump"/>
              </a:rPr>
              <a:t>ducci</a:t>
            </a:r>
            <a:r>
              <a:rPr dirty="0" sz="500" spc="-10">
                <a:solidFill>
                  <a:srgbClr val="997A7A"/>
                </a:solidFill>
                <a:latin typeface="Tahoma"/>
                <a:cs typeface="Tahoma"/>
                <a:hlinkClick r:id="rId4" action="ppaction://hlinksldjump"/>
              </a:rPr>
              <a:t>o</a:t>
            </a:r>
            <a:r>
              <a:rPr dirty="0" sz="500" spc="-5">
                <a:solidFill>
                  <a:srgbClr val="997A7A"/>
                </a:solidFill>
                <a:latin typeface="Tahoma"/>
                <a:cs typeface="Tahoma"/>
                <a:hlinkClick r:id="rId4" action="ppaction://hlinksldjump"/>
              </a:rPr>
              <a:t>n </a:t>
            </a:r>
            <a:r>
              <a:rPr dirty="0" sz="500" spc="-5">
                <a:solidFill>
                  <a:srgbClr val="997A7A"/>
                </a:solidFill>
                <a:latin typeface="Tahoma"/>
                <a:cs typeface="Tahoma"/>
              </a:rPr>
              <a:t> </a:t>
            </a:r>
            <a:r>
              <a:rPr dirty="0" sz="500" spc="-10" i="1">
                <a:solidFill>
                  <a:srgbClr val="997A7A"/>
                </a:solidFill>
                <a:latin typeface="Arial"/>
                <a:cs typeface="Arial"/>
                <a:hlinkClick r:id="rId5" action="ppaction://hlinksldjump"/>
              </a:rPr>
              <a:t>λ</a:t>
            </a:r>
            <a:r>
              <a:rPr dirty="0" sz="500" spc="-10">
                <a:solidFill>
                  <a:srgbClr val="997A7A"/>
                </a:solidFill>
                <a:latin typeface="Tahoma"/>
                <a:cs typeface="Tahoma"/>
                <a:hlinkClick r:id="rId5" action="ppaction://hlinksldjump"/>
              </a:rPr>
              <a:t>-C´alculo </a:t>
            </a:r>
            <a:r>
              <a:rPr dirty="0" sz="500" spc="-5">
                <a:solidFill>
                  <a:srgbClr val="997A7A"/>
                </a:solidFill>
                <a:latin typeface="Tahoma"/>
                <a:cs typeface="Tahoma"/>
              </a:rPr>
              <a:t> </a:t>
            </a:r>
            <a:r>
              <a:rPr dirty="0" sz="500" spc="-5">
                <a:solidFill>
                  <a:srgbClr val="997A7A"/>
                </a:solidFill>
                <a:latin typeface="Tahoma"/>
                <a:cs typeface="Tahoma"/>
                <a:hlinkClick r:id="rId6" action="ppaction://hlinksldjump"/>
              </a:rPr>
              <a:t>Haskell </a:t>
            </a:r>
            <a:r>
              <a:rPr dirty="0" sz="500">
                <a:solidFill>
                  <a:srgbClr val="997A7A"/>
                </a:solidFill>
                <a:latin typeface="Tahoma"/>
                <a:cs typeface="Tahoma"/>
              </a:rPr>
              <a:t> </a:t>
            </a:r>
            <a:r>
              <a:rPr dirty="0" sz="500">
                <a:solidFill>
                  <a:srgbClr val="997A7A"/>
                </a:solidFill>
                <a:latin typeface="Tahoma"/>
                <a:cs typeface="Tahoma"/>
                <a:hlinkClick r:id="rId7" action="ppaction://hlinksldjump"/>
              </a:rPr>
              <a:t>Booleanos </a:t>
            </a:r>
            <a:r>
              <a:rPr dirty="0" sz="500" spc="5">
                <a:solidFill>
                  <a:srgbClr val="997A7A"/>
                </a:solidFill>
                <a:latin typeface="Tahoma"/>
                <a:cs typeface="Tahoma"/>
              </a:rPr>
              <a:t> </a:t>
            </a:r>
            <a:r>
              <a:rPr dirty="0" sz="500" spc="-10">
                <a:latin typeface="Tahoma"/>
                <a:cs typeface="Tahoma"/>
                <a:hlinkClick r:id="rId8" action="ppaction://hlinksldjump"/>
              </a:rPr>
              <a:t>Conclusiones</a:t>
            </a:r>
            <a:endParaRPr sz="500">
              <a:latin typeface="Tahoma"/>
              <a:cs typeface="Tahoma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5260" y="1635344"/>
            <a:ext cx="470534" cy="573405"/>
          </a:xfrm>
          <a:prstGeom prst="rect">
            <a:avLst/>
          </a:prstGeom>
        </p:spPr>
        <p:txBody>
          <a:bodyPr wrap="square" lIns="0" tIns="285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225"/>
              </a:spcBef>
            </a:pPr>
            <a:r>
              <a:rPr dirty="0" sz="700" spc="-50">
                <a:solidFill>
                  <a:srgbClr val="FF7A7A"/>
                </a:solidFill>
                <a:latin typeface="Tahoma"/>
                <a:cs typeface="Tahoma"/>
                <a:hlinkClick r:id="rId9" action="ppaction://hlinksldjump"/>
              </a:rPr>
              <a:t>L´ogica</a:t>
            </a:r>
            <a:endParaRPr sz="700">
              <a:latin typeface="Tahoma"/>
              <a:cs typeface="Tahoma"/>
            </a:endParaRPr>
          </a:p>
          <a:p>
            <a:pPr marL="37465" marR="5080">
              <a:lnSpc>
                <a:spcPct val="110700"/>
              </a:lnSpc>
              <a:spcBef>
                <a:spcPts val="25"/>
              </a:spcBef>
            </a:pPr>
            <a:r>
              <a:rPr dirty="0" sz="500" spc="-5">
                <a:solidFill>
                  <a:srgbClr val="997A7A"/>
                </a:solidFill>
                <a:latin typeface="Tahoma"/>
                <a:cs typeface="Tahoma"/>
                <a:hlinkClick r:id="rId10" action="ppaction://hlinksldjump"/>
              </a:rPr>
              <a:t>Introduccion </a:t>
            </a:r>
            <a:r>
              <a:rPr dirty="0" sz="500">
                <a:solidFill>
                  <a:srgbClr val="997A7A"/>
                </a:solidFill>
                <a:latin typeface="Tahoma"/>
                <a:cs typeface="Tahoma"/>
              </a:rPr>
              <a:t> </a:t>
            </a:r>
            <a:r>
              <a:rPr dirty="0" sz="500" spc="30">
                <a:solidFill>
                  <a:srgbClr val="997A7A"/>
                </a:solidFill>
                <a:latin typeface="Tahoma"/>
                <a:cs typeface="Tahoma"/>
                <a:hlinkClick r:id="rId11" action="ppaction://hlinksldjump"/>
              </a:rPr>
              <a:t>C</a:t>
            </a:r>
            <a:r>
              <a:rPr dirty="0" sz="500">
                <a:solidFill>
                  <a:srgbClr val="997A7A"/>
                </a:solidFill>
                <a:latin typeface="Tahoma"/>
                <a:cs typeface="Tahoma"/>
                <a:hlinkClick r:id="rId11" action="ppaction://hlinksldjump"/>
              </a:rPr>
              <a:t>l</a:t>
            </a:r>
            <a:r>
              <a:rPr dirty="0" sz="500" spc="-270">
                <a:solidFill>
                  <a:srgbClr val="997A7A"/>
                </a:solidFill>
                <a:latin typeface="Tahoma"/>
                <a:cs typeface="Tahoma"/>
                <a:hlinkClick r:id="rId11" action="ppaction://hlinksldjump"/>
              </a:rPr>
              <a:t>´</a:t>
            </a:r>
            <a:r>
              <a:rPr dirty="0" sz="500" spc="-10">
                <a:solidFill>
                  <a:srgbClr val="997A7A"/>
                </a:solidFill>
                <a:latin typeface="Tahoma"/>
                <a:cs typeface="Tahoma"/>
                <a:hlinkClick r:id="rId11" action="ppaction://hlinksldjump"/>
              </a:rPr>
              <a:t>ausulas</a:t>
            </a:r>
            <a:r>
              <a:rPr dirty="0" sz="500" spc="20">
                <a:solidFill>
                  <a:srgbClr val="997A7A"/>
                </a:solidFill>
                <a:latin typeface="Tahoma"/>
                <a:cs typeface="Tahoma"/>
                <a:hlinkClick r:id="rId11" action="ppaction://hlinksldjump"/>
              </a:rPr>
              <a:t> </a:t>
            </a:r>
            <a:r>
              <a:rPr dirty="0" sz="500" spc="15">
                <a:solidFill>
                  <a:srgbClr val="997A7A"/>
                </a:solidFill>
                <a:latin typeface="Tahoma"/>
                <a:cs typeface="Tahoma"/>
                <a:hlinkClick r:id="rId11" action="ppaction://hlinksldjump"/>
              </a:rPr>
              <a:t>H</a:t>
            </a:r>
            <a:r>
              <a:rPr dirty="0" sz="500" spc="-5">
                <a:solidFill>
                  <a:srgbClr val="997A7A"/>
                </a:solidFill>
                <a:latin typeface="Tahoma"/>
                <a:cs typeface="Tahoma"/>
                <a:hlinkClick r:id="rId11" action="ppaction://hlinksldjump"/>
              </a:rPr>
              <a:t>o</a:t>
            </a:r>
            <a:r>
              <a:rPr dirty="0" sz="500" spc="-5">
                <a:solidFill>
                  <a:srgbClr val="997A7A"/>
                </a:solidFill>
                <a:latin typeface="Tahoma"/>
                <a:cs typeface="Tahoma"/>
                <a:hlinkClick r:id="rId11" action="ppaction://hlinksldjump"/>
              </a:rPr>
              <a:t>rn </a:t>
            </a:r>
            <a:r>
              <a:rPr dirty="0" sz="500" spc="-5">
                <a:solidFill>
                  <a:srgbClr val="997A7A"/>
                </a:solidFill>
                <a:latin typeface="Tahoma"/>
                <a:cs typeface="Tahoma"/>
              </a:rPr>
              <a:t> </a:t>
            </a:r>
            <a:r>
              <a:rPr dirty="0" sz="500" spc="5">
                <a:solidFill>
                  <a:srgbClr val="997A7A"/>
                </a:solidFill>
                <a:latin typeface="Tahoma"/>
                <a:cs typeface="Tahoma"/>
                <a:hlinkClick r:id="rId12" action="ppaction://hlinksldjump"/>
              </a:rPr>
              <a:t>Prolog</a:t>
            </a:r>
            <a:endParaRPr sz="500">
              <a:latin typeface="Tahoma"/>
              <a:cs typeface="Tahoma"/>
            </a:endParaRPr>
          </a:p>
          <a:p>
            <a:pPr marL="37465">
              <a:lnSpc>
                <a:spcPct val="100000"/>
              </a:lnSpc>
              <a:spcBef>
                <a:spcPts val="65"/>
              </a:spcBef>
            </a:pPr>
            <a:r>
              <a:rPr dirty="0" sz="500" spc="-5">
                <a:solidFill>
                  <a:srgbClr val="997A7A"/>
                </a:solidFill>
                <a:latin typeface="Tahoma"/>
                <a:cs typeface="Tahoma"/>
                <a:hlinkClick r:id="rId13" action="ppaction://hlinksldjump"/>
              </a:rPr>
              <a:t>...</a:t>
            </a:r>
            <a:r>
              <a:rPr dirty="0" sz="500" spc="45">
                <a:solidFill>
                  <a:srgbClr val="997A7A"/>
                </a:solidFill>
                <a:latin typeface="Tahoma"/>
                <a:cs typeface="Tahoma"/>
                <a:hlinkClick r:id="rId13" action="ppaction://hlinksldjump"/>
              </a:rPr>
              <a:t> </a:t>
            </a:r>
            <a:r>
              <a:rPr dirty="0" sz="500" spc="-5">
                <a:solidFill>
                  <a:srgbClr val="997A7A"/>
                </a:solidFill>
                <a:latin typeface="Tahoma"/>
                <a:cs typeface="Tahoma"/>
                <a:hlinkClick r:id="rId13" action="ppaction://hlinksldjump"/>
              </a:rPr>
              <a:t>algo </a:t>
            </a:r>
            <a:r>
              <a:rPr dirty="0" sz="500" spc="-80">
                <a:solidFill>
                  <a:srgbClr val="997A7A"/>
                </a:solidFill>
                <a:latin typeface="Tahoma"/>
                <a:cs typeface="Tahoma"/>
                <a:hlinkClick r:id="rId13" action="ppaction://hlinksldjump"/>
              </a:rPr>
              <a:t>m´as</a:t>
            </a:r>
            <a:endParaRPr sz="500">
              <a:latin typeface="Tahoma"/>
              <a:cs typeface="Tahoma"/>
            </a:endParaRPr>
          </a:p>
          <a:p>
            <a:pPr marL="37465">
              <a:lnSpc>
                <a:spcPct val="100000"/>
              </a:lnSpc>
              <a:spcBef>
                <a:spcPts val="65"/>
              </a:spcBef>
            </a:pPr>
            <a:r>
              <a:rPr dirty="0" sz="500" spc="-5">
                <a:solidFill>
                  <a:srgbClr val="997A7A"/>
                </a:solidFill>
                <a:latin typeface="Tahoma"/>
                <a:cs typeface="Tahoma"/>
                <a:hlinkClick r:id="rId14" action="ppaction://hlinksldjump"/>
              </a:rPr>
              <a:t>...</a:t>
            </a:r>
            <a:r>
              <a:rPr dirty="0" sz="500" spc="45">
                <a:solidFill>
                  <a:srgbClr val="997A7A"/>
                </a:solidFill>
                <a:latin typeface="Tahoma"/>
                <a:cs typeface="Tahoma"/>
                <a:hlinkClick r:id="rId14" action="ppaction://hlinksldjump"/>
              </a:rPr>
              <a:t> </a:t>
            </a:r>
            <a:r>
              <a:rPr dirty="0" sz="500" spc="-5">
                <a:solidFill>
                  <a:srgbClr val="997A7A"/>
                </a:solidFill>
                <a:latin typeface="Tahoma"/>
                <a:cs typeface="Tahoma"/>
                <a:hlinkClick r:id="rId14" action="ppaction://hlinksldjump"/>
              </a:rPr>
              <a:t>mucho </a:t>
            </a:r>
            <a:r>
              <a:rPr dirty="0" sz="500" spc="-80">
                <a:solidFill>
                  <a:srgbClr val="997A7A"/>
                </a:solidFill>
                <a:latin typeface="Tahoma"/>
                <a:cs typeface="Tahoma"/>
                <a:hlinkClick r:id="rId14" action="ppaction://hlinksldjump"/>
              </a:rPr>
              <a:t>m´as</a:t>
            </a:r>
            <a:endParaRPr sz="500">
              <a:latin typeface="Tahoma"/>
              <a:cs typeface="Tahoma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25260" y="2231087"/>
            <a:ext cx="504190" cy="1320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700">
                <a:solidFill>
                  <a:srgbClr val="FF7A7A"/>
                </a:solidFill>
                <a:latin typeface="Tahoma"/>
                <a:cs typeface="Tahoma"/>
                <a:hlinkClick r:id="rId15" action="ppaction://hlinksldjump"/>
              </a:rPr>
              <a:t>HackReason</a:t>
            </a:r>
            <a:endParaRPr sz="700">
              <a:latin typeface="Tahoma"/>
              <a:cs typeface="Tahoma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546328" y="0"/>
            <a:ext cx="0" cy="3240405"/>
          </a:xfrm>
          <a:custGeom>
            <a:avLst/>
            <a:gdLst/>
            <a:ahLst/>
            <a:cxnLst/>
            <a:rect l="l" t="t" r="r" b="b"/>
            <a:pathLst>
              <a:path w="0" h="3240405">
                <a:moveTo>
                  <a:pt x="0" y="3239998"/>
                </a:moveTo>
                <a:lnTo>
                  <a:pt x="0" y="0"/>
                </a:lnTo>
              </a:path>
            </a:pathLst>
          </a:custGeom>
          <a:ln w="12649">
            <a:solidFill>
              <a:srgbClr val="FF7F7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xfrm>
            <a:off x="635304" y="72527"/>
            <a:ext cx="3857625" cy="244475"/>
          </a:xfrm>
          <a:prstGeom prst="rect"/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pc="-90"/>
              <a:t>Programaci´on</a:t>
            </a:r>
            <a:r>
              <a:rPr dirty="0" spc="25"/>
              <a:t> </a:t>
            </a:r>
            <a:r>
              <a:rPr dirty="0" spc="-40"/>
              <a:t>Funcional:</a:t>
            </a:r>
            <a:r>
              <a:rPr dirty="0" spc="185"/>
              <a:t> </a:t>
            </a:r>
            <a:r>
              <a:rPr dirty="0" spc="-80"/>
              <a:t>Caracter´ısticas</a:t>
            </a:r>
            <a:r>
              <a:rPr dirty="0" spc="30"/>
              <a:t> </a:t>
            </a:r>
            <a:r>
              <a:rPr dirty="0" spc="-60"/>
              <a:t>y</a:t>
            </a:r>
            <a:r>
              <a:rPr dirty="0" spc="30"/>
              <a:t> </a:t>
            </a:r>
            <a:r>
              <a:rPr dirty="0" spc="-45"/>
              <a:t>Ventajas</a:t>
            </a:r>
          </a:p>
        </p:txBody>
      </p:sp>
      <p:sp>
        <p:nvSpPr>
          <p:cNvPr id="7" name="object 7"/>
          <p:cNvSpPr txBox="1"/>
          <p:nvPr/>
        </p:nvSpPr>
        <p:spPr>
          <a:xfrm>
            <a:off x="808431" y="383577"/>
            <a:ext cx="4642485" cy="506730"/>
          </a:xfrm>
          <a:prstGeom prst="rect">
            <a:avLst/>
          </a:prstGeom>
        </p:spPr>
        <p:txBody>
          <a:bodyPr wrap="square" lIns="0" tIns="40005" rIns="0" bIns="0" rtlCol="0" vert="horz">
            <a:spAutoFit/>
          </a:bodyPr>
          <a:lstStyle/>
          <a:p>
            <a:pPr marL="164465" indent="-127000">
              <a:lnSpc>
                <a:spcPct val="100000"/>
              </a:lnSpc>
              <a:spcBef>
                <a:spcPts val="315"/>
              </a:spcBef>
              <a:buClr>
                <a:srgbClr val="FF0000"/>
              </a:buClr>
              <a:buFont typeface="DejaVu Sans Condensed"/>
              <a:buChar char="•"/>
              <a:tabLst>
                <a:tab pos="165100" algn="l"/>
              </a:tabLst>
            </a:pPr>
            <a:r>
              <a:rPr dirty="0" sz="1000" spc="-60">
                <a:latin typeface="Tahoma"/>
                <a:cs typeface="Tahoma"/>
              </a:rPr>
              <a:t>Caracter´ısticas:</a:t>
            </a:r>
            <a:endParaRPr sz="1000">
              <a:latin typeface="Tahoma"/>
              <a:cs typeface="Tahoma"/>
            </a:endParaRPr>
          </a:p>
          <a:p>
            <a:pPr lvl="1" marL="417195" indent="-122555">
              <a:lnSpc>
                <a:spcPct val="100000"/>
              </a:lnSpc>
              <a:spcBef>
                <a:spcPts val="195"/>
              </a:spcBef>
              <a:buClr>
                <a:srgbClr val="FF0000"/>
              </a:buClr>
              <a:buFont typeface="DejaVu Serif Condensed"/>
              <a:buChar char="•"/>
              <a:tabLst>
                <a:tab pos="417830" algn="l"/>
              </a:tabLst>
            </a:pPr>
            <a:r>
              <a:rPr dirty="0" sz="900" spc="-15">
                <a:latin typeface="Tahoma"/>
                <a:cs typeface="Tahoma"/>
              </a:rPr>
              <a:t>Evaluacion</a:t>
            </a:r>
            <a:r>
              <a:rPr dirty="0" sz="900" spc="35">
                <a:latin typeface="Tahoma"/>
                <a:cs typeface="Tahoma"/>
              </a:rPr>
              <a:t> </a:t>
            </a:r>
            <a:r>
              <a:rPr dirty="0" sz="900" spc="-45">
                <a:latin typeface="Tahoma"/>
                <a:cs typeface="Tahoma"/>
              </a:rPr>
              <a:t>de</a:t>
            </a:r>
            <a:r>
              <a:rPr dirty="0" sz="900" spc="35">
                <a:latin typeface="Tahoma"/>
                <a:cs typeface="Tahoma"/>
              </a:rPr>
              <a:t> </a:t>
            </a:r>
            <a:r>
              <a:rPr dirty="0" sz="900" spc="-25">
                <a:latin typeface="Tahoma"/>
                <a:cs typeface="Tahoma"/>
              </a:rPr>
              <a:t>funciones</a:t>
            </a:r>
            <a:r>
              <a:rPr dirty="0" sz="900" spc="35">
                <a:latin typeface="Tahoma"/>
                <a:cs typeface="Tahoma"/>
              </a:rPr>
              <a:t> </a:t>
            </a:r>
            <a:r>
              <a:rPr dirty="0" sz="900" spc="-35">
                <a:latin typeface="Tahoma"/>
                <a:cs typeface="Tahoma"/>
              </a:rPr>
              <a:t>vs.</a:t>
            </a:r>
            <a:r>
              <a:rPr dirty="0" sz="900" spc="35">
                <a:latin typeface="Tahoma"/>
                <a:cs typeface="Tahoma"/>
              </a:rPr>
              <a:t> </a:t>
            </a:r>
            <a:r>
              <a:rPr dirty="0" sz="900" spc="-25">
                <a:latin typeface="Tahoma"/>
                <a:cs typeface="Tahoma"/>
              </a:rPr>
              <a:t>ejecucion</a:t>
            </a:r>
            <a:r>
              <a:rPr dirty="0" sz="900" spc="35">
                <a:latin typeface="Tahoma"/>
                <a:cs typeface="Tahoma"/>
              </a:rPr>
              <a:t> </a:t>
            </a:r>
            <a:r>
              <a:rPr dirty="0" sz="900" spc="-45">
                <a:latin typeface="Tahoma"/>
                <a:cs typeface="Tahoma"/>
              </a:rPr>
              <a:t>de</a:t>
            </a:r>
            <a:r>
              <a:rPr dirty="0" sz="900" spc="35">
                <a:latin typeface="Tahoma"/>
                <a:cs typeface="Tahoma"/>
              </a:rPr>
              <a:t> </a:t>
            </a:r>
            <a:r>
              <a:rPr dirty="0" sz="900" spc="-20">
                <a:latin typeface="Tahoma"/>
                <a:cs typeface="Tahoma"/>
              </a:rPr>
              <a:t>instrucciones</a:t>
            </a:r>
            <a:r>
              <a:rPr dirty="0" sz="900" spc="35">
                <a:latin typeface="Tahoma"/>
                <a:cs typeface="Tahoma"/>
              </a:rPr>
              <a:t> </a:t>
            </a:r>
            <a:r>
              <a:rPr dirty="0" sz="900" spc="-65">
                <a:latin typeface="Tahoma"/>
                <a:cs typeface="Tahoma"/>
              </a:rPr>
              <a:t>(recursi´on</a:t>
            </a:r>
            <a:r>
              <a:rPr dirty="0" sz="900" spc="35">
                <a:latin typeface="Tahoma"/>
                <a:cs typeface="Tahoma"/>
              </a:rPr>
              <a:t> </a:t>
            </a:r>
            <a:r>
              <a:rPr dirty="0" sz="900" spc="-35">
                <a:latin typeface="Tahoma"/>
                <a:cs typeface="Tahoma"/>
              </a:rPr>
              <a:t>vs.</a:t>
            </a:r>
            <a:r>
              <a:rPr dirty="0" sz="900" spc="35">
                <a:latin typeface="Tahoma"/>
                <a:cs typeface="Tahoma"/>
              </a:rPr>
              <a:t> </a:t>
            </a:r>
            <a:r>
              <a:rPr dirty="0" sz="900" spc="-55">
                <a:latin typeface="Tahoma"/>
                <a:cs typeface="Tahoma"/>
              </a:rPr>
              <a:t>iteraci´on).</a:t>
            </a:r>
            <a:endParaRPr sz="900">
              <a:latin typeface="Tahoma"/>
              <a:cs typeface="Tahoma"/>
            </a:endParaRPr>
          </a:p>
          <a:p>
            <a:pPr lvl="1" marL="417195" indent="-122555">
              <a:lnSpc>
                <a:spcPct val="100000"/>
              </a:lnSpc>
              <a:spcBef>
                <a:spcPts val="15"/>
              </a:spcBef>
              <a:buClr>
                <a:srgbClr val="FF0000"/>
              </a:buClr>
              <a:buFont typeface="DejaVu Serif Condensed"/>
              <a:buChar char="•"/>
              <a:tabLst>
                <a:tab pos="417830" algn="l"/>
              </a:tabLst>
            </a:pPr>
            <a:r>
              <a:rPr dirty="0" sz="900" spc="30">
                <a:latin typeface="Tahoma"/>
                <a:cs typeface="Tahoma"/>
              </a:rPr>
              <a:t>El</a:t>
            </a:r>
            <a:r>
              <a:rPr dirty="0" sz="900" spc="25">
                <a:latin typeface="Tahoma"/>
                <a:cs typeface="Tahoma"/>
              </a:rPr>
              <a:t> </a:t>
            </a:r>
            <a:r>
              <a:rPr dirty="0" sz="900" spc="-25">
                <a:latin typeface="Tahoma"/>
                <a:cs typeface="Tahoma"/>
              </a:rPr>
              <a:t>valor</a:t>
            </a:r>
            <a:r>
              <a:rPr dirty="0" sz="900" spc="30">
                <a:latin typeface="Tahoma"/>
                <a:cs typeface="Tahoma"/>
              </a:rPr>
              <a:t> </a:t>
            </a:r>
            <a:r>
              <a:rPr dirty="0" sz="900" spc="-45">
                <a:latin typeface="Tahoma"/>
                <a:cs typeface="Tahoma"/>
              </a:rPr>
              <a:t>de</a:t>
            </a:r>
            <a:r>
              <a:rPr dirty="0" sz="900" spc="30">
                <a:latin typeface="Tahoma"/>
                <a:cs typeface="Tahoma"/>
              </a:rPr>
              <a:t> </a:t>
            </a:r>
            <a:r>
              <a:rPr dirty="0" sz="900" spc="-30">
                <a:latin typeface="Tahoma"/>
                <a:cs typeface="Tahoma"/>
              </a:rPr>
              <a:t>una</a:t>
            </a:r>
            <a:r>
              <a:rPr dirty="0" sz="900" spc="30">
                <a:latin typeface="Tahoma"/>
                <a:cs typeface="Tahoma"/>
              </a:rPr>
              <a:t> </a:t>
            </a:r>
            <a:r>
              <a:rPr dirty="0" sz="900" spc="-80">
                <a:latin typeface="Tahoma"/>
                <a:cs typeface="Tahoma"/>
              </a:rPr>
              <a:t>funci´on</a:t>
            </a:r>
            <a:r>
              <a:rPr dirty="0" sz="900" spc="25">
                <a:latin typeface="Tahoma"/>
                <a:cs typeface="Tahoma"/>
              </a:rPr>
              <a:t> </a:t>
            </a:r>
            <a:r>
              <a:rPr dirty="0" sz="900" spc="-120">
                <a:latin typeface="Tahoma"/>
                <a:cs typeface="Tahoma"/>
              </a:rPr>
              <a:t>s´olo</a:t>
            </a:r>
            <a:r>
              <a:rPr dirty="0" sz="900" spc="30">
                <a:latin typeface="Tahoma"/>
                <a:cs typeface="Tahoma"/>
              </a:rPr>
              <a:t> </a:t>
            </a:r>
            <a:r>
              <a:rPr dirty="0" sz="900" spc="-40">
                <a:latin typeface="Tahoma"/>
                <a:cs typeface="Tahoma"/>
              </a:rPr>
              <a:t>depende</a:t>
            </a:r>
            <a:r>
              <a:rPr dirty="0" sz="900" spc="30">
                <a:latin typeface="Tahoma"/>
                <a:cs typeface="Tahoma"/>
              </a:rPr>
              <a:t> </a:t>
            </a:r>
            <a:r>
              <a:rPr dirty="0" sz="900" spc="-45">
                <a:latin typeface="Tahoma"/>
                <a:cs typeface="Tahoma"/>
              </a:rPr>
              <a:t>de</a:t>
            </a:r>
            <a:r>
              <a:rPr dirty="0" sz="900" spc="30">
                <a:latin typeface="Tahoma"/>
                <a:cs typeface="Tahoma"/>
              </a:rPr>
              <a:t> </a:t>
            </a:r>
            <a:r>
              <a:rPr dirty="0" sz="900" spc="-45">
                <a:latin typeface="Tahoma"/>
                <a:cs typeface="Tahoma"/>
              </a:rPr>
              <a:t>sus</a:t>
            </a:r>
            <a:r>
              <a:rPr dirty="0" sz="900" spc="30">
                <a:latin typeface="Tahoma"/>
                <a:cs typeface="Tahoma"/>
              </a:rPr>
              <a:t> </a:t>
            </a:r>
            <a:r>
              <a:rPr dirty="0" sz="900" spc="-30">
                <a:latin typeface="Tahoma"/>
                <a:cs typeface="Tahoma"/>
              </a:rPr>
              <a:t>argumentos</a:t>
            </a:r>
            <a:r>
              <a:rPr dirty="0" sz="900" spc="25">
                <a:latin typeface="Tahoma"/>
                <a:cs typeface="Tahoma"/>
              </a:rPr>
              <a:t> </a:t>
            </a:r>
            <a:r>
              <a:rPr dirty="0" sz="900" spc="-30">
                <a:latin typeface="Tahoma"/>
                <a:cs typeface="Tahoma"/>
              </a:rPr>
              <a:t>(siempre</a:t>
            </a:r>
            <a:r>
              <a:rPr dirty="0" sz="900" spc="30">
                <a:latin typeface="Tahoma"/>
                <a:cs typeface="Tahoma"/>
              </a:rPr>
              <a:t> </a:t>
            </a:r>
            <a:r>
              <a:rPr dirty="0" sz="900" spc="-60">
                <a:latin typeface="Tahoma"/>
                <a:cs typeface="Tahoma"/>
              </a:rPr>
              <a:t>se</a:t>
            </a:r>
            <a:r>
              <a:rPr dirty="0" sz="900" spc="30">
                <a:latin typeface="Tahoma"/>
                <a:cs typeface="Tahoma"/>
              </a:rPr>
              <a:t> </a:t>
            </a:r>
            <a:r>
              <a:rPr dirty="0" sz="900" spc="-25">
                <a:latin typeface="Tahoma"/>
                <a:cs typeface="Tahoma"/>
              </a:rPr>
              <a:t>obtiene</a:t>
            </a:r>
            <a:r>
              <a:rPr dirty="0" sz="900" spc="30">
                <a:latin typeface="Tahoma"/>
                <a:cs typeface="Tahoma"/>
              </a:rPr>
              <a:t> </a:t>
            </a:r>
            <a:r>
              <a:rPr dirty="0" sz="900" spc="-30">
                <a:latin typeface="Tahoma"/>
                <a:cs typeface="Tahoma"/>
              </a:rPr>
              <a:t>el</a:t>
            </a:r>
            <a:r>
              <a:rPr dirty="0" sz="900" spc="25">
                <a:latin typeface="Tahoma"/>
                <a:cs typeface="Tahoma"/>
              </a:rPr>
              <a:t> </a:t>
            </a:r>
            <a:r>
              <a:rPr dirty="0" sz="900" spc="-25">
                <a:latin typeface="Tahoma"/>
                <a:cs typeface="Tahoma"/>
              </a:rPr>
              <a:t>mismo</a:t>
            </a:r>
            <a:endParaRPr sz="900">
              <a:latin typeface="Tahoma"/>
              <a:cs typeface="Tahoma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808431" y="867176"/>
            <a:ext cx="4109085" cy="48133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417195">
              <a:lnSpc>
                <a:spcPct val="100000"/>
              </a:lnSpc>
              <a:spcBef>
                <a:spcPts val="95"/>
              </a:spcBef>
            </a:pPr>
            <a:r>
              <a:rPr dirty="0" sz="900" spc="-25">
                <a:latin typeface="Tahoma"/>
                <a:cs typeface="Tahoma"/>
              </a:rPr>
              <a:t>valor</a:t>
            </a:r>
            <a:r>
              <a:rPr dirty="0" sz="900" spc="25">
                <a:latin typeface="Tahoma"/>
                <a:cs typeface="Tahoma"/>
              </a:rPr>
              <a:t> </a:t>
            </a:r>
            <a:r>
              <a:rPr dirty="0" sz="900" spc="-35">
                <a:latin typeface="Tahoma"/>
                <a:cs typeface="Tahoma"/>
              </a:rPr>
              <a:t>para</a:t>
            </a:r>
            <a:r>
              <a:rPr dirty="0" sz="900" spc="30">
                <a:latin typeface="Tahoma"/>
                <a:cs typeface="Tahoma"/>
              </a:rPr>
              <a:t> </a:t>
            </a:r>
            <a:r>
              <a:rPr dirty="0" sz="900" spc="-25">
                <a:latin typeface="Tahoma"/>
                <a:cs typeface="Tahoma"/>
              </a:rPr>
              <a:t>los</a:t>
            </a:r>
            <a:r>
              <a:rPr dirty="0" sz="900" spc="30">
                <a:latin typeface="Tahoma"/>
                <a:cs typeface="Tahoma"/>
              </a:rPr>
              <a:t> </a:t>
            </a:r>
            <a:r>
              <a:rPr dirty="0" sz="900" spc="-30">
                <a:latin typeface="Tahoma"/>
                <a:cs typeface="Tahoma"/>
              </a:rPr>
              <a:t>mismos</a:t>
            </a:r>
            <a:r>
              <a:rPr dirty="0" sz="900" spc="25">
                <a:latin typeface="Tahoma"/>
                <a:cs typeface="Tahoma"/>
              </a:rPr>
              <a:t> </a:t>
            </a:r>
            <a:r>
              <a:rPr dirty="0" sz="900" spc="-35">
                <a:latin typeface="Tahoma"/>
                <a:cs typeface="Tahoma"/>
              </a:rPr>
              <a:t>argumentos:</a:t>
            </a:r>
            <a:r>
              <a:rPr dirty="0" sz="900" spc="130">
                <a:latin typeface="Tahoma"/>
                <a:cs typeface="Tahoma"/>
              </a:rPr>
              <a:t> </a:t>
            </a:r>
            <a:r>
              <a:rPr dirty="0" sz="900" spc="-25">
                <a:latin typeface="Tahoma"/>
                <a:cs typeface="Tahoma"/>
              </a:rPr>
              <a:t>transparencia</a:t>
            </a:r>
            <a:r>
              <a:rPr dirty="0" sz="900" spc="30">
                <a:latin typeface="Tahoma"/>
                <a:cs typeface="Tahoma"/>
              </a:rPr>
              <a:t> </a:t>
            </a:r>
            <a:r>
              <a:rPr dirty="0" sz="900" spc="-20">
                <a:latin typeface="Tahoma"/>
                <a:cs typeface="Tahoma"/>
              </a:rPr>
              <a:t>referencial).</a:t>
            </a:r>
            <a:endParaRPr sz="900">
              <a:latin typeface="Tahoma"/>
              <a:cs typeface="Tahoma"/>
            </a:endParaRPr>
          </a:p>
          <a:p>
            <a:pPr marL="417195" indent="-122555">
              <a:lnSpc>
                <a:spcPct val="100000"/>
              </a:lnSpc>
              <a:spcBef>
                <a:spcPts val="15"/>
              </a:spcBef>
              <a:buClr>
                <a:srgbClr val="FF0000"/>
              </a:buClr>
              <a:buFont typeface="DejaVu Serif Condensed"/>
              <a:buChar char="•"/>
              <a:tabLst>
                <a:tab pos="417830" algn="l"/>
              </a:tabLst>
            </a:pPr>
            <a:r>
              <a:rPr dirty="0" sz="900" spc="-10">
                <a:latin typeface="Tahoma"/>
                <a:cs typeface="Tahoma"/>
              </a:rPr>
              <a:t>Las</a:t>
            </a:r>
            <a:r>
              <a:rPr dirty="0" sz="900" spc="30">
                <a:latin typeface="Tahoma"/>
                <a:cs typeface="Tahoma"/>
              </a:rPr>
              <a:t> </a:t>
            </a:r>
            <a:r>
              <a:rPr dirty="0" sz="900" spc="-25">
                <a:latin typeface="Tahoma"/>
                <a:cs typeface="Tahoma"/>
              </a:rPr>
              <a:t>funciones</a:t>
            </a:r>
            <a:r>
              <a:rPr dirty="0" sz="900" spc="30">
                <a:latin typeface="Tahoma"/>
                <a:cs typeface="Tahoma"/>
              </a:rPr>
              <a:t> </a:t>
            </a:r>
            <a:r>
              <a:rPr dirty="0" sz="900" spc="-35">
                <a:latin typeface="Tahoma"/>
                <a:cs typeface="Tahoma"/>
              </a:rPr>
              <a:t>son</a:t>
            </a:r>
            <a:r>
              <a:rPr dirty="0" sz="900" spc="30">
                <a:latin typeface="Tahoma"/>
                <a:cs typeface="Tahoma"/>
              </a:rPr>
              <a:t> </a:t>
            </a:r>
            <a:r>
              <a:rPr dirty="0" sz="900" spc="-15">
                <a:latin typeface="Tahoma"/>
                <a:cs typeface="Tahoma"/>
              </a:rPr>
              <a:t>“ciudadanos</a:t>
            </a:r>
            <a:r>
              <a:rPr dirty="0" sz="900" spc="30">
                <a:latin typeface="Tahoma"/>
                <a:cs typeface="Tahoma"/>
              </a:rPr>
              <a:t> </a:t>
            </a:r>
            <a:r>
              <a:rPr dirty="0" sz="900" spc="-45">
                <a:latin typeface="Tahoma"/>
                <a:cs typeface="Tahoma"/>
              </a:rPr>
              <a:t>de</a:t>
            </a:r>
            <a:r>
              <a:rPr dirty="0" sz="900" spc="35">
                <a:latin typeface="Tahoma"/>
                <a:cs typeface="Tahoma"/>
              </a:rPr>
              <a:t> </a:t>
            </a:r>
            <a:r>
              <a:rPr dirty="0" sz="900" spc="-25">
                <a:latin typeface="Tahoma"/>
                <a:cs typeface="Tahoma"/>
              </a:rPr>
              <a:t>primera</a:t>
            </a:r>
            <a:r>
              <a:rPr dirty="0" sz="900" spc="30">
                <a:latin typeface="Tahoma"/>
                <a:cs typeface="Tahoma"/>
              </a:rPr>
              <a:t> </a:t>
            </a:r>
            <a:r>
              <a:rPr dirty="0" sz="900" spc="-10">
                <a:latin typeface="Tahoma"/>
                <a:cs typeface="Tahoma"/>
              </a:rPr>
              <a:t>clase”</a:t>
            </a:r>
            <a:r>
              <a:rPr dirty="0" sz="900" spc="30">
                <a:latin typeface="Tahoma"/>
                <a:cs typeface="Tahoma"/>
              </a:rPr>
              <a:t> </a:t>
            </a:r>
            <a:r>
              <a:rPr dirty="0" sz="900" spc="-30">
                <a:latin typeface="Tahoma"/>
                <a:cs typeface="Tahoma"/>
              </a:rPr>
              <a:t>(argumentos</a:t>
            </a:r>
            <a:r>
              <a:rPr dirty="0" sz="900" spc="30">
                <a:latin typeface="Tahoma"/>
                <a:cs typeface="Tahoma"/>
              </a:rPr>
              <a:t> </a:t>
            </a:r>
            <a:r>
              <a:rPr dirty="0" sz="900" spc="20">
                <a:latin typeface="Tahoma"/>
                <a:cs typeface="Tahoma"/>
              </a:rPr>
              <a:t>y/o</a:t>
            </a:r>
            <a:r>
              <a:rPr dirty="0" sz="900" spc="30">
                <a:latin typeface="Tahoma"/>
                <a:cs typeface="Tahoma"/>
              </a:rPr>
              <a:t> </a:t>
            </a:r>
            <a:r>
              <a:rPr dirty="0" sz="900" spc="-30">
                <a:latin typeface="Tahoma"/>
                <a:cs typeface="Tahoma"/>
              </a:rPr>
              <a:t>valores)</a:t>
            </a:r>
            <a:endParaRPr sz="900">
              <a:latin typeface="Tahoma"/>
              <a:cs typeface="Tahoma"/>
            </a:endParaRPr>
          </a:p>
          <a:p>
            <a:pPr marL="164465" indent="-127000">
              <a:lnSpc>
                <a:spcPct val="100000"/>
              </a:lnSpc>
              <a:spcBef>
                <a:spcPts val="215"/>
              </a:spcBef>
              <a:buClr>
                <a:srgbClr val="FF0000"/>
              </a:buClr>
              <a:buFont typeface="DejaVu Sans Condensed"/>
              <a:buChar char="•"/>
              <a:tabLst>
                <a:tab pos="165100" algn="l"/>
              </a:tabLst>
            </a:pPr>
            <a:r>
              <a:rPr dirty="0" sz="1000" spc="-40">
                <a:latin typeface="Tahoma"/>
                <a:cs typeface="Tahoma"/>
              </a:rPr>
              <a:t>Ventajas:</a:t>
            </a:r>
            <a:endParaRPr sz="1000">
              <a:latin typeface="Tahoma"/>
              <a:cs typeface="Tahoma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1091628" y="1347972"/>
            <a:ext cx="2084070" cy="16256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33985" indent="-121920">
              <a:lnSpc>
                <a:spcPct val="100000"/>
              </a:lnSpc>
              <a:spcBef>
                <a:spcPts val="95"/>
              </a:spcBef>
              <a:buClr>
                <a:srgbClr val="FF0000"/>
              </a:buClr>
              <a:buFont typeface="DejaVu Serif Condensed"/>
              <a:buChar char="•"/>
              <a:tabLst>
                <a:tab pos="134620" algn="l"/>
              </a:tabLst>
            </a:pPr>
            <a:r>
              <a:rPr dirty="0" sz="900" spc="40">
                <a:latin typeface="Tahoma"/>
                <a:cs typeface="Tahoma"/>
              </a:rPr>
              <a:t>C</a:t>
            </a:r>
            <a:r>
              <a:rPr dirty="0" sz="900" spc="-490">
                <a:latin typeface="Tahoma"/>
                <a:cs typeface="Tahoma"/>
              </a:rPr>
              <a:t>o</a:t>
            </a:r>
            <a:r>
              <a:rPr dirty="0" sz="900" spc="-40">
                <a:latin typeface="Tahoma"/>
                <a:cs typeface="Tahoma"/>
              </a:rPr>
              <a:t>´</a:t>
            </a:r>
            <a:r>
              <a:rPr dirty="0" sz="900" spc="-20">
                <a:latin typeface="Tahoma"/>
                <a:cs typeface="Tahoma"/>
              </a:rPr>
              <a:t>digo</a:t>
            </a:r>
            <a:r>
              <a:rPr dirty="0" sz="900" spc="25">
                <a:latin typeface="Tahoma"/>
                <a:cs typeface="Tahoma"/>
              </a:rPr>
              <a:t> </a:t>
            </a:r>
            <a:r>
              <a:rPr dirty="0" sz="900" spc="-35">
                <a:latin typeface="Tahoma"/>
                <a:cs typeface="Tahoma"/>
              </a:rPr>
              <a:t>m</a:t>
            </a:r>
            <a:r>
              <a:rPr dirty="0" sz="900" spc="-490">
                <a:latin typeface="Tahoma"/>
                <a:cs typeface="Tahoma"/>
              </a:rPr>
              <a:t>´</a:t>
            </a:r>
            <a:r>
              <a:rPr dirty="0" sz="900" spc="-40">
                <a:latin typeface="Tahoma"/>
                <a:cs typeface="Tahoma"/>
              </a:rPr>
              <a:t>as</a:t>
            </a:r>
            <a:r>
              <a:rPr dirty="0" sz="900" spc="25">
                <a:latin typeface="Tahoma"/>
                <a:cs typeface="Tahoma"/>
              </a:rPr>
              <a:t> </a:t>
            </a:r>
            <a:r>
              <a:rPr dirty="0" sz="900" spc="-10">
                <a:latin typeface="Tahoma"/>
                <a:cs typeface="Tahoma"/>
              </a:rPr>
              <a:t>limpio,</a:t>
            </a:r>
            <a:r>
              <a:rPr dirty="0" sz="900" spc="25">
                <a:latin typeface="Tahoma"/>
                <a:cs typeface="Tahoma"/>
              </a:rPr>
              <a:t> </a:t>
            </a:r>
            <a:r>
              <a:rPr dirty="0" sz="900" spc="-20">
                <a:latin typeface="Tahoma"/>
                <a:cs typeface="Tahoma"/>
              </a:rPr>
              <a:t>conciso</a:t>
            </a:r>
            <a:r>
              <a:rPr dirty="0" sz="900" spc="25">
                <a:latin typeface="Tahoma"/>
                <a:cs typeface="Tahoma"/>
              </a:rPr>
              <a:t> </a:t>
            </a:r>
            <a:r>
              <a:rPr dirty="0" sz="900" spc="-25">
                <a:latin typeface="Tahoma"/>
                <a:cs typeface="Tahoma"/>
              </a:rPr>
              <a:t>y</a:t>
            </a:r>
            <a:r>
              <a:rPr dirty="0" sz="900" spc="25">
                <a:latin typeface="Tahoma"/>
                <a:cs typeface="Tahoma"/>
              </a:rPr>
              <a:t> </a:t>
            </a:r>
            <a:r>
              <a:rPr dirty="0" sz="900" spc="-40">
                <a:latin typeface="Tahoma"/>
                <a:cs typeface="Tahoma"/>
              </a:rPr>
              <a:t>ex</a:t>
            </a:r>
            <a:r>
              <a:rPr dirty="0" sz="900" spc="-70">
                <a:latin typeface="Tahoma"/>
                <a:cs typeface="Tahoma"/>
              </a:rPr>
              <a:t>p</a:t>
            </a:r>
            <a:r>
              <a:rPr dirty="0" sz="900" spc="-30">
                <a:latin typeface="Tahoma"/>
                <a:cs typeface="Tahoma"/>
              </a:rPr>
              <a:t>resivo.</a:t>
            </a:r>
            <a:endParaRPr sz="900">
              <a:latin typeface="Tahoma"/>
              <a:cs typeface="Tahoma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1066228" y="1443980"/>
            <a:ext cx="2902585" cy="496570"/>
          </a:xfrm>
          <a:prstGeom prst="rect">
            <a:avLst/>
          </a:prstGeom>
        </p:spPr>
        <p:txBody>
          <a:bodyPr wrap="square" lIns="0" tIns="36195" rIns="0" bIns="0" rtlCol="0" vert="horz">
            <a:spAutoFit/>
          </a:bodyPr>
          <a:lstStyle/>
          <a:p>
            <a:pPr marL="159385" indent="-121920">
              <a:lnSpc>
                <a:spcPct val="100000"/>
              </a:lnSpc>
              <a:spcBef>
                <a:spcPts val="285"/>
              </a:spcBef>
              <a:buClr>
                <a:srgbClr val="FF0000"/>
              </a:buClr>
              <a:buFont typeface="DejaVu Serif Condensed"/>
              <a:buChar char="•"/>
              <a:tabLst>
                <a:tab pos="160020" algn="l"/>
              </a:tabLst>
            </a:pPr>
            <a:r>
              <a:rPr dirty="0" sz="900" spc="-5">
                <a:latin typeface="Tahoma"/>
                <a:cs typeface="Tahoma"/>
              </a:rPr>
              <a:t>Sin</a:t>
            </a:r>
            <a:r>
              <a:rPr dirty="0" sz="900" spc="25">
                <a:latin typeface="Tahoma"/>
                <a:cs typeface="Tahoma"/>
              </a:rPr>
              <a:t> </a:t>
            </a:r>
            <a:r>
              <a:rPr dirty="0" sz="900" spc="-30">
                <a:latin typeface="Tahoma"/>
                <a:cs typeface="Tahoma"/>
              </a:rPr>
              <a:t>efectos</a:t>
            </a:r>
            <a:r>
              <a:rPr dirty="0" sz="900" spc="30">
                <a:latin typeface="Tahoma"/>
                <a:cs typeface="Tahoma"/>
              </a:rPr>
              <a:t> </a:t>
            </a:r>
            <a:r>
              <a:rPr dirty="0" sz="900" spc="-30">
                <a:latin typeface="Tahoma"/>
                <a:cs typeface="Tahoma"/>
              </a:rPr>
              <a:t>secundarios,</a:t>
            </a:r>
            <a:r>
              <a:rPr dirty="0" sz="900" spc="30">
                <a:latin typeface="Tahoma"/>
                <a:cs typeface="Tahoma"/>
              </a:rPr>
              <a:t> </a:t>
            </a:r>
            <a:r>
              <a:rPr dirty="0" sz="900" spc="-10">
                <a:latin typeface="Tahoma"/>
                <a:cs typeface="Tahoma"/>
              </a:rPr>
              <a:t>al</a:t>
            </a:r>
            <a:r>
              <a:rPr dirty="0" sz="900" spc="30">
                <a:latin typeface="Tahoma"/>
                <a:cs typeface="Tahoma"/>
              </a:rPr>
              <a:t> </a:t>
            </a:r>
            <a:r>
              <a:rPr dirty="0" sz="900" spc="-45">
                <a:latin typeface="Tahoma"/>
                <a:cs typeface="Tahoma"/>
              </a:rPr>
              <a:t>ser</a:t>
            </a:r>
            <a:r>
              <a:rPr dirty="0" sz="900" spc="25">
                <a:latin typeface="Tahoma"/>
                <a:cs typeface="Tahoma"/>
              </a:rPr>
              <a:t> </a:t>
            </a:r>
            <a:r>
              <a:rPr dirty="0" sz="900" spc="-30">
                <a:latin typeface="Tahoma"/>
                <a:cs typeface="Tahoma"/>
              </a:rPr>
              <a:t>el</a:t>
            </a:r>
            <a:r>
              <a:rPr dirty="0" sz="900" spc="30">
                <a:latin typeface="Tahoma"/>
                <a:cs typeface="Tahoma"/>
              </a:rPr>
              <a:t> </a:t>
            </a:r>
            <a:r>
              <a:rPr dirty="0" sz="900" spc="-30">
                <a:latin typeface="Tahoma"/>
                <a:cs typeface="Tahoma"/>
              </a:rPr>
              <a:t>estado</a:t>
            </a:r>
            <a:r>
              <a:rPr dirty="0" sz="900" spc="30">
                <a:latin typeface="Tahoma"/>
                <a:cs typeface="Tahoma"/>
              </a:rPr>
              <a:t> </a:t>
            </a:r>
            <a:r>
              <a:rPr dirty="0" sz="900" spc="-20">
                <a:latin typeface="Tahoma"/>
                <a:cs typeface="Tahoma"/>
              </a:rPr>
              <a:t>inmutable.</a:t>
            </a:r>
            <a:endParaRPr sz="900">
              <a:latin typeface="Tahoma"/>
              <a:cs typeface="Tahoma"/>
            </a:endParaRPr>
          </a:p>
          <a:p>
            <a:pPr lvl="1" marL="412750" indent="-118110">
              <a:lnSpc>
                <a:spcPct val="100000"/>
              </a:lnSpc>
              <a:spcBef>
                <a:spcPts val="165"/>
              </a:spcBef>
              <a:buClr>
                <a:srgbClr val="FF0000"/>
              </a:buClr>
              <a:buFont typeface="Arial"/>
              <a:buChar char="•"/>
              <a:tabLst>
                <a:tab pos="413384" algn="l"/>
              </a:tabLst>
            </a:pPr>
            <a:r>
              <a:rPr dirty="0" sz="800">
                <a:latin typeface="Tahoma"/>
                <a:cs typeface="Tahoma"/>
              </a:rPr>
              <a:t>Adecuado</a:t>
            </a:r>
            <a:r>
              <a:rPr dirty="0" sz="800" spc="10">
                <a:latin typeface="Tahoma"/>
                <a:cs typeface="Tahoma"/>
              </a:rPr>
              <a:t> </a:t>
            </a:r>
            <a:r>
              <a:rPr dirty="0" sz="800" spc="-15">
                <a:latin typeface="Tahoma"/>
                <a:cs typeface="Tahoma"/>
              </a:rPr>
              <a:t>para</a:t>
            </a:r>
            <a:r>
              <a:rPr dirty="0" sz="800" spc="15">
                <a:latin typeface="Tahoma"/>
                <a:cs typeface="Tahoma"/>
              </a:rPr>
              <a:t> </a:t>
            </a:r>
            <a:r>
              <a:rPr dirty="0" sz="800" spc="-15">
                <a:latin typeface="Tahoma"/>
                <a:cs typeface="Tahoma"/>
              </a:rPr>
              <a:t>sistemas</a:t>
            </a:r>
            <a:r>
              <a:rPr dirty="0" sz="800" spc="10">
                <a:latin typeface="Tahoma"/>
                <a:cs typeface="Tahoma"/>
              </a:rPr>
              <a:t> </a:t>
            </a:r>
            <a:r>
              <a:rPr dirty="0" sz="800" spc="-5">
                <a:latin typeface="Tahoma"/>
                <a:cs typeface="Tahoma"/>
              </a:rPr>
              <a:t>concurrentes/paralelos.</a:t>
            </a:r>
            <a:endParaRPr sz="800">
              <a:latin typeface="Tahoma"/>
              <a:cs typeface="Tahoma"/>
            </a:endParaRPr>
          </a:p>
          <a:p>
            <a:pPr marL="159385" indent="-121920">
              <a:lnSpc>
                <a:spcPct val="100000"/>
              </a:lnSpc>
              <a:spcBef>
                <a:spcPts val="235"/>
              </a:spcBef>
              <a:buClr>
                <a:srgbClr val="FF0000"/>
              </a:buClr>
              <a:buFont typeface="DejaVu Serif Condensed"/>
              <a:buChar char="•"/>
              <a:tabLst>
                <a:tab pos="160020" algn="l"/>
              </a:tabLst>
            </a:pPr>
            <a:r>
              <a:rPr dirty="0" sz="900" spc="-10">
                <a:latin typeface="Tahoma"/>
                <a:cs typeface="Tahoma"/>
              </a:rPr>
              <a:t>Permite</a:t>
            </a:r>
            <a:r>
              <a:rPr dirty="0" sz="900" spc="25">
                <a:latin typeface="Tahoma"/>
                <a:cs typeface="Tahoma"/>
              </a:rPr>
              <a:t> </a:t>
            </a:r>
            <a:r>
              <a:rPr dirty="0" sz="900" spc="-15">
                <a:latin typeface="Tahoma"/>
                <a:cs typeface="Tahoma"/>
              </a:rPr>
              <a:t>verificacion</a:t>
            </a:r>
            <a:r>
              <a:rPr dirty="0" sz="900" spc="30">
                <a:latin typeface="Tahoma"/>
                <a:cs typeface="Tahoma"/>
              </a:rPr>
              <a:t> </a:t>
            </a:r>
            <a:r>
              <a:rPr dirty="0" sz="900" spc="-20">
                <a:latin typeface="Tahoma"/>
                <a:cs typeface="Tahoma"/>
              </a:rPr>
              <a:t>formal</a:t>
            </a:r>
            <a:r>
              <a:rPr dirty="0" sz="900" spc="30">
                <a:latin typeface="Tahoma"/>
                <a:cs typeface="Tahoma"/>
              </a:rPr>
              <a:t> </a:t>
            </a:r>
            <a:r>
              <a:rPr dirty="0" sz="900" spc="-25">
                <a:latin typeface="Tahoma"/>
                <a:cs typeface="Tahoma"/>
              </a:rPr>
              <a:t>y</a:t>
            </a:r>
            <a:r>
              <a:rPr dirty="0" sz="900" spc="30">
                <a:latin typeface="Tahoma"/>
                <a:cs typeface="Tahoma"/>
              </a:rPr>
              <a:t> </a:t>
            </a:r>
            <a:r>
              <a:rPr dirty="0" sz="900" spc="-60">
                <a:latin typeface="Tahoma"/>
                <a:cs typeface="Tahoma"/>
              </a:rPr>
              <a:t>demostraci´on</a:t>
            </a:r>
            <a:r>
              <a:rPr dirty="0" sz="900" spc="30">
                <a:latin typeface="Tahoma"/>
                <a:cs typeface="Tahoma"/>
              </a:rPr>
              <a:t> </a:t>
            </a:r>
            <a:r>
              <a:rPr dirty="0" sz="900" spc="-55">
                <a:latin typeface="Tahoma"/>
                <a:cs typeface="Tahoma"/>
              </a:rPr>
              <a:t>autom´atica.</a:t>
            </a:r>
            <a:endParaRPr sz="900">
              <a:latin typeface="Tahoma"/>
              <a:cs typeface="Tahoma"/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677824" y="2187206"/>
            <a:ext cx="4944745" cy="192405"/>
          </a:xfrm>
          <a:custGeom>
            <a:avLst/>
            <a:gdLst/>
            <a:ahLst/>
            <a:cxnLst/>
            <a:rect l="l" t="t" r="r" b="b"/>
            <a:pathLst>
              <a:path w="4944745" h="192405">
                <a:moveTo>
                  <a:pt x="0" y="191884"/>
                </a:moveTo>
                <a:lnTo>
                  <a:pt x="4944351" y="191884"/>
                </a:lnTo>
                <a:lnTo>
                  <a:pt x="4944351" y="0"/>
                </a:lnTo>
                <a:lnTo>
                  <a:pt x="0" y="0"/>
                </a:lnTo>
                <a:lnTo>
                  <a:pt x="0" y="191884"/>
                </a:lnTo>
                <a:close/>
              </a:path>
            </a:pathLst>
          </a:custGeom>
          <a:solidFill>
            <a:srgbClr val="FFCCC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2" name="object 12"/>
          <p:cNvSpPr txBox="1"/>
          <p:nvPr/>
        </p:nvSpPr>
        <p:spPr>
          <a:xfrm>
            <a:off x="677824" y="2187206"/>
            <a:ext cx="4944745" cy="192405"/>
          </a:xfrm>
          <a:prstGeom prst="rect">
            <a:avLst/>
          </a:prstGeom>
          <a:solidFill>
            <a:srgbClr val="FFCCCC"/>
          </a:solidFill>
        </p:spPr>
        <p:txBody>
          <a:bodyPr wrap="square" lIns="0" tIns="0" rIns="0" bIns="0" rtlCol="0" vert="horz">
            <a:spAutoFit/>
          </a:bodyPr>
          <a:lstStyle/>
          <a:p>
            <a:pPr marL="41910">
              <a:lnSpc>
                <a:spcPts val="1400"/>
              </a:lnSpc>
            </a:pPr>
            <a:r>
              <a:rPr dirty="0" sz="1200" spc="-60">
                <a:solidFill>
                  <a:srgbClr val="FF0000"/>
                </a:solidFill>
                <a:latin typeface="Tahoma"/>
                <a:cs typeface="Tahoma"/>
              </a:rPr>
              <a:t>Concatenar</a:t>
            </a:r>
            <a:r>
              <a:rPr dirty="0" sz="1200" spc="-5">
                <a:solidFill>
                  <a:srgbClr val="FF0000"/>
                </a:solidFill>
                <a:latin typeface="Tahoma"/>
                <a:cs typeface="Tahoma"/>
              </a:rPr>
              <a:t> </a:t>
            </a:r>
            <a:r>
              <a:rPr dirty="0" sz="1200" spc="-40">
                <a:solidFill>
                  <a:srgbClr val="FF0000"/>
                </a:solidFill>
                <a:latin typeface="Tahoma"/>
                <a:cs typeface="Tahoma"/>
              </a:rPr>
              <a:t>listas</a:t>
            </a:r>
            <a:endParaRPr sz="1200">
              <a:latin typeface="Tahoma"/>
              <a:cs typeface="Tahoma"/>
            </a:endParaRPr>
          </a:p>
        </p:txBody>
      </p:sp>
      <p:sp>
        <p:nvSpPr>
          <p:cNvPr id="13" name="object 13"/>
          <p:cNvSpPr/>
          <p:nvPr/>
        </p:nvSpPr>
        <p:spPr>
          <a:xfrm>
            <a:off x="677824" y="2379091"/>
            <a:ext cx="4944745" cy="679450"/>
          </a:xfrm>
          <a:custGeom>
            <a:avLst/>
            <a:gdLst/>
            <a:ahLst/>
            <a:cxnLst/>
            <a:rect l="l" t="t" r="r" b="b"/>
            <a:pathLst>
              <a:path w="4944745" h="679450">
                <a:moveTo>
                  <a:pt x="4944351" y="0"/>
                </a:moveTo>
                <a:lnTo>
                  <a:pt x="0" y="0"/>
                </a:lnTo>
                <a:lnTo>
                  <a:pt x="0" y="679234"/>
                </a:lnTo>
                <a:lnTo>
                  <a:pt x="4944351" y="679234"/>
                </a:lnTo>
                <a:lnTo>
                  <a:pt x="4944351" y="0"/>
                </a:lnTo>
                <a:close/>
              </a:path>
            </a:pathLst>
          </a:custGeom>
          <a:solidFill>
            <a:srgbClr val="FFE5E5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4" name="object 14"/>
          <p:cNvSpPr txBox="1"/>
          <p:nvPr/>
        </p:nvSpPr>
        <p:spPr>
          <a:xfrm>
            <a:off x="3809800" y="2385376"/>
            <a:ext cx="1576070" cy="38735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>
              <a:lnSpc>
                <a:spcPts val="955"/>
              </a:lnSpc>
              <a:spcBef>
                <a:spcPts val="95"/>
              </a:spcBef>
            </a:pPr>
            <a:r>
              <a:rPr dirty="0" sz="800" spc="160">
                <a:solidFill>
                  <a:srgbClr val="A9522C"/>
                </a:solidFill>
                <a:latin typeface="Cambria"/>
                <a:cs typeface="Cambria"/>
              </a:rPr>
              <a:t>--</a:t>
            </a:r>
            <a:r>
              <a:rPr dirty="0" sz="800" spc="275">
                <a:solidFill>
                  <a:srgbClr val="A9522C"/>
                </a:solidFill>
                <a:latin typeface="Cambria"/>
                <a:cs typeface="Cambria"/>
              </a:rPr>
              <a:t> </a:t>
            </a:r>
            <a:r>
              <a:rPr dirty="0" sz="800" spc="50">
                <a:solidFill>
                  <a:srgbClr val="A9522C"/>
                </a:solidFill>
                <a:latin typeface="Cambria"/>
                <a:cs typeface="Cambria"/>
              </a:rPr>
              <a:t>declaraci´on</a:t>
            </a:r>
            <a:r>
              <a:rPr dirty="0" sz="800" spc="275">
                <a:solidFill>
                  <a:srgbClr val="A9522C"/>
                </a:solidFill>
                <a:latin typeface="Cambria"/>
                <a:cs typeface="Cambria"/>
              </a:rPr>
              <a:t> </a:t>
            </a:r>
            <a:r>
              <a:rPr dirty="0" sz="800" spc="10">
                <a:solidFill>
                  <a:srgbClr val="A9522C"/>
                </a:solidFill>
                <a:latin typeface="Cambria"/>
                <a:cs typeface="Cambria"/>
              </a:rPr>
              <a:t>de </a:t>
            </a:r>
            <a:r>
              <a:rPr dirty="0" sz="800" spc="90">
                <a:solidFill>
                  <a:srgbClr val="A9522C"/>
                </a:solidFill>
                <a:latin typeface="Cambria"/>
                <a:cs typeface="Cambria"/>
              </a:rPr>
              <a:t> </a:t>
            </a:r>
            <a:r>
              <a:rPr dirty="0" sz="800" spc="120">
                <a:solidFill>
                  <a:srgbClr val="A9522C"/>
                </a:solidFill>
                <a:latin typeface="Cambria"/>
                <a:cs typeface="Cambria"/>
              </a:rPr>
              <a:t>la</a:t>
            </a:r>
            <a:r>
              <a:rPr dirty="0" sz="800" spc="280">
                <a:solidFill>
                  <a:srgbClr val="A9522C"/>
                </a:solidFill>
                <a:latin typeface="Cambria"/>
                <a:cs typeface="Cambria"/>
              </a:rPr>
              <a:t> </a:t>
            </a:r>
            <a:r>
              <a:rPr dirty="0" sz="800" spc="25">
                <a:solidFill>
                  <a:srgbClr val="A9522C"/>
                </a:solidFill>
                <a:latin typeface="Cambria"/>
                <a:cs typeface="Cambria"/>
              </a:rPr>
              <a:t>funcio´n</a:t>
            </a:r>
            <a:endParaRPr sz="800">
              <a:latin typeface="Cambria"/>
              <a:cs typeface="Cambria"/>
            </a:endParaRPr>
          </a:p>
          <a:p>
            <a:pPr>
              <a:lnSpc>
                <a:spcPts val="944"/>
              </a:lnSpc>
            </a:pPr>
            <a:r>
              <a:rPr dirty="0" sz="800" spc="160">
                <a:solidFill>
                  <a:srgbClr val="A9522C"/>
                </a:solidFill>
                <a:latin typeface="Cambria"/>
                <a:cs typeface="Cambria"/>
              </a:rPr>
              <a:t>--</a:t>
            </a:r>
            <a:r>
              <a:rPr dirty="0" sz="800" spc="250">
                <a:solidFill>
                  <a:srgbClr val="A9522C"/>
                </a:solidFill>
                <a:latin typeface="Cambria"/>
                <a:cs typeface="Cambria"/>
              </a:rPr>
              <a:t> </a:t>
            </a:r>
            <a:r>
              <a:rPr dirty="0" sz="800" spc="50">
                <a:solidFill>
                  <a:srgbClr val="A9522C"/>
                </a:solidFill>
                <a:latin typeface="Cambria"/>
                <a:cs typeface="Cambria"/>
              </a:rPr>
              <a:t>caso</a:t>
            </a:r>
            <a:r>
              <a:rPr dirty="0" sz="800" spc="254">
                <a:solidFill>
                  <a:srgbClr val="A9522C"/>
                </a:solidFill>
                <a:latin typeface="Cambria"/>
                <a:cs typeface="Cambria"/>
              </a:rPr>
              <a:t> </a:t>
            </a:r>
            <a:r>
              <a:rPr dirty="0" sz="800" spc="40">
                <a:solidFill>
                  <a:srgbClr val="A9522C"/>
                </a:solidFill>
                <a:latin typeface="Cambria"/>
                <a:cs typeface="Cambria"/>
              </a:rPr>
              <a:t>base</a:t>
            </a:r>
            <a:endParaRPr sz="800">
              <a:latin typeface="Cambria"/>
              <a:cs typeface="Cambria"/>
            </a:endParaRPr>
          </a:p>
          <a:p>
            <a:pPr>
              <a:lnSpc>
                <a:spcPts val="955"/>
              </a:lnSpc>
            </a:pPr>
            <a:r>
              <a:rPr dirty="0" sz="800" spc="160">
                <a:solidFill>
                  <a:srgbClr val="A9522C"/>
                </a:solidFill>
                <a:latin typeface="Cambria"/>
                <a:cs typeface="Cambria"/>
              </a:rPr>
              <a:t>--</a:t>
            </a:r>
            <a:r>
              <a:rPr dirty="0" sz="800" spc="245">
                <a:solidFill>
                  <a:srgbClr val="A9522C"/>
                </a:solidFill>
                <a:latin typeface="Cambria"/>
                <a:cs typeface="Cambria"/>
              </a:rPr>
              <a:t> </a:t>
            </a:r>
            <a:r>
              <a:rPr dirty="0" sz="800" spc="45">
                <a:solidFill>
                  <a:srgbClr val="A9522C"/>
                </a:solidFill>
                <a:latin typeface="Cambria"/>
                <a:cs typeface="Cambria"/>
              </a:rPr>
              <a:t>llamada</a:t>
            </a:r>
            <a:r>
              <a:rPr dirty="0" sz="800" spc="260">
                <a:solidFill>
                  <a:srgbClr val="A9522C"/>
                </a:solidFill>
                <a:latin typeface="Cambria"/>
                <a:cs typeface="Cambria"/>
              </a:rPr>
              <a:t> </a:t>
            </a:r>
            <a:r>
              <a:rPr dirty="0" sz="800" spc="80">
                <a:solidFill>
                  <a:srgbClr val="A9522C"/>
                </a:solidFill>
                <a:latin typeface="Cambria"/>
                <a:cs typeface="Cambria"/>
              </a:rPr>
              <a:t>recursiva</a:t>
            </a:r>
            <a:endParaRPr sz="800">
              <a:latin typeface="Cambria"/>
              <a:cs typeface="Cambria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117703" y="3096123"/>
            <a:ext cx="238760" cy="8953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580"/>
              </a:lnSpc>
            </a:pPr>
            <a:r>
              <a:rPr dirty="0" sz="500" spc="-10">
                <a:solidFill>
                  <a:srgbClr val="FF0000"/>
                </a:solidFill>
                <a:latin typeface="Tahoma"/>
                <a:cs typeface="Tahoma"/>
              </a:rPr>
              <a:t>10</a:t>
            </a:r>
            <a:r>
              <a:rPr dirty="0" sz="500" spc="-15">
                <a:solidFill>
                  <a:srgbClr val="FF0000"/>
                </a:solidFill>
                <a:latin typeface="Tahoma"/>
                <a:cs typeface="Tahoma"/>
              </a:rPr>
              <a:t> </a:t>
            </a:r>
            <a:r>
              <a:rPr dirty="0" sz="500" spc="70">
                <a:solidFill>
                  <a:srgbClr val="FF0000"/>
                </a:solidFill>
                <a:latin typeface="Tahoma"/>
                <a:cs typeface="Tahoma"/>
              </a:rPr>
              <a:t>/</a:t>
            </a:r>
            <a:r>
              <a:rPr dirty="0" sz="500" spc="-15">
                <a:solidFill>
                  <a:srgbClr val="FF0000"/>
                </a:solidFill>
                <a:latin typeface="Tahoma"/>
                <a:cs typeface="Tahoma"/>
              </a:rPr>
              <a:t> </a:t>
            </a:r>
            <a:r>
              <a:rPr dirty="0" sz="500" spc="-10">
                <a:solidFill>
                  <a:srgbClr val="FF0000"/>
                </a:solidFill>
                <a:latin typeface="Tahoma"/>
                <a:cs typeface="Tahoma"/>
              </a:rPr>
              <a:t>18</a:t>
            </a:r>
            <a:endParaRPr sz="500">
              <a:latin typeface="Tahoma"/>
              <a:cs typeface="Tahoma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739863" y="2385376"/>
            <a:ext cx="2968625" cy="62801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>
              <a:lnSpc>
                <a:spcPts val="955"/>
              </a:lnSpc>
              <a:spcBef>
                <a:spcPts val="95"/>
              </a:spcBef>
              <a:tabLst>
                <a:tab pos="161925" algn="l"/>
              </a:tabLst>
            </a:pPr>
            <a:r>
              <a:rPr dirty="0" sz="500" spc="-10">
                <a:solidFill>
                  <a:srgbClr val="0000C8"/>
                </a:solidFill>
                <a:latin typeface="Tahoma"/>
                <a:cs typeface="Tahoma"/>
              </a:rPr>
              <a:t>1	</a:t>
            </a:r>
            <a:r>
              <a:rPr dirty="0" sz="800" spc="55">
                <a:solidFill>
                  <a:srgbClr val="FF7F00"/>
                </a:solidFill>
                <a:latin typeface="Cambria"/>
                <a:cs typeface="Cambria"/>
              </a:rPr>
              <a:t>concatenar</a:t>
            </a:r>
            <a:r>
              <a:rPr dirty="0" sz="800" spc="275">
                <a:solidFill>
                  <a:srgbClr val="FF7F00"/>
                </a:solidFill>
                <a:latin typeface="Cambria"/>
                <a:cs typeface="Cambria"/>
              </a:rPr>
              <a:t> </a:t>
            </a:r>
            <a:r>
              <a:rPr dirty="0" sz="800" spc="215">
                <a:solidFill>
                  <a:srgbClr val="FF7F00"/>
                </a:solidFill>
                <a:latin typeface="Cambria"/>
                <a:cs typeface="Cambria"/>
              </a:rPr>
              <a:t>::</a:t>
            </a:r>
            <a:r>
              <a:rPr dirty="0" sz="800" spc="275">
                <a:solidFill>
                  <a:srgbClr val="FF7F00"/>
                </a:solidFill>
                <a:latin typeface="Cambria"/>
                <a:cs typeface="Cambria"/>
              </a:rPr>
              <a:t> </a:t>
            </a:r>
            <a:r>
              <a:rPr dirty="0" sz="800" spc="114">
                <a:solidFill>
                  <a:srgbClr val="FF7F00"/>
                </a:solidFill>
                <a:latin typeface="Cambria"/>
                <a:cs typeface="Cambria"/>
              </a:rPr>
              <a:t>[a]</a:t>
            </a:r>
            <a:r>
              <a:rPr dirty="0" sz="800" spc="275">
                <a:solidFill>
                  <a:srgbClr val="FF7F00"/>
                </a:solidFill>
                <a:latin typeface="Cambria"/>
                <a:cs typeface="Cambria"/>
              </a:rPr>
              <a:t> </a:t>
            </a:r>
            <a:r>
              <a:rPr dirty="0" sz="800" spc="70">
                <a:solidFill>
                  <a:srgbClr val="FF7F00"/>
                </a:solidFill>
                <a:latin typeface="Cambria"/>
                <a:cs typeface="Cambria"/>
              </a:rPr>
              <a:t>-&gt;</a:t>
            </a:r>
            <a:r>
              <a:rPr dirty="0" sz="800" spc="270">
                <a:solidFill>
                  <a:srgbClr val="FF7F00"/>
                </a:solidFill>
                <a:latin typeface="Cambria"/>
                <a:cs typeface="Cambria"/>
              </a:rPr>
              <a:t> </a:t>
            </a:r>
            <a:r>
              <a:rPr dirty="0" sz="800" spc="114">
                <a:solidFill>
                  <a:srgbClr val="FF7F00"/>
                </a:solidFill>
                <a:latin typeface="Cambria"/>
                <a:cs typeface="Cambria"/>
              </a:rPr>
              <a:t>[a]</a:t>
            </a:r>
            <a:r>
              <a:rPr dirty="0" sz="800" spc="275">
                <a:solidFill>
                  <a:srgbClr val="FF7F00"/>
                </a:solidFill>
                <a:latin typeface="Cambria"/>
                <a:cs typeface="Cambria"/>
              </a:rPr>
              <a:t> </a:t>
            </a:r>
            <a:r>
              <a:rPr dirty="0" sz="800" spc="70">
                <a:solidFill>
                  <a:srgbClr val="FF7F00"/>
                </a:solidFill>
                <a:latin typeface="Cambria"/>
                <a:cs typeface="Cambria"/>
              </a:rPr>
              <a:t>-&gt;</a:t>
            </a:r>
            <a:r>
              <a:rPr dirty="0" sz="800" spc="270">
                <a:solidFill>
                  <a:srgbClr val="FF7F00"/>
                </a:solidFill>
                <a:latin typeface="Cambria"/>
                <a:cs typeface="Cambria"/>
              </a:rPr>
              <a:t> </a:t>
            </a:r>
            <a:r>
              <a:rPr dirty="0" sz="800" spc="114">
                <a:solidFill>
                  <a:srgbClr val="FF7F00"/>
                </a:solidFill>
                <a:latin typeface="Cambria"/>
                <a:cs typeface="Cambria"/>
              </a:rPr>
              <a:t>[a]</a:t>
            </a:r>
            <a:endParaRPr sz="800">
              <a:latin typeface="Cambria"/>
              <a:cs typeface="Cambria"/>
            </a:endParaRPr>
          </a:p>
          <a:p>
            <a:pPr>
              <a:lnSpc>
                <a:spcPts val="944"/>
              </a:lnSpc>
              <a:tabLst>
                <a:tab pos="161925" algn="l"/>
              </a:tabLst>
            </a:pPr>
            <a:r>
              <a:rPr dirty="0" sz="500" spc="-10">
                <a:solidFill>
                  <a:srgbClr val="0000C8"/>
                </a:solidFill>
                <a:latin typeface="Tahoma"/>
                <a:cs typeface="Tahoma"/>
              </a:rPr>
              <a:t>2	</a:t>
            </a:r>
            <a:r>
              <a:rPr dirty="0" sz="800" spc="55">
                <a:solidFill>
                  <a:srgbClr val="0000C8"/>
                </a:solidFill>
                <a:latin typeface="Cambria"/>
                <a:cs typeface="Cambria"/>
              </a:rPr>
              <a:t>concatenar</a:t>
            </a:r>
            <a:r>
              <a:rPr dirty="0" sz="800" spc="270">
                <a:solidFill>
                  <a:srgbClr val="0000C8"/>
                </a:solidFill>
                <a:latin typeface="Cambria"/>
                <a:cs typeface="Cambria"/>
              </a:rPr>
              <a:t> </a:t>
            </a:r>
            <a:r>
              <a:rPr dirty="0" sz="800" spc="145">
                <a:solidFill>
                  <a:srgbClr val="0000C8"/>
                </a:solidFill>
                <a:latin typeface="Cambria"/>
                <a:cs typeface="Cambria"/>
              </a:rPr>
              <a:t>[]</a:t>
            </a:r>
            <a:r>
              <a:rPr dirty="0" sz="800" spc="275">
                <a:solidFill>
                  <a:srgbClr val="0000C8"/>
                </a:solidFill>
                <a:latin typeface="Cambria"/>
                <a:cs typeface="Cambria"/>
              </a:rPr>
              <a:t> </a:t>
            </a:r>
            <a:r>
              <a:rPr dirty="0" sz="800" spc="165">
                <a:solidFill>
                  <a:srgbClr val="0000C8"/>
                </a:solidFill>
                <a:latin typeface="Cambria"/>
                <a:cs typeface="Cambria"/>
              </a:rPr>
              <a:t>list</a:t>
            </a:r>
            <a:r>
              <a:rPr dirty="0" sz="800" spc="270">
                <a:solidFill>
                  <a:srgbClr val="0000C8"/>
                </a:solidFill>
                <a:latin typeface="Cambria"/>
                <a:cs typeface="Cambria"/>
              </a:rPr>
              <a:t> </a:t>
            </a:r>
            <a:r>
              <a:rPr dirty="0" sz="800" spc="-20">
                <a:solidFill>
                  <a:srgbClr val="0000C8"/>
                </a:solidFill>
                <a:latin typeface="Cambria"/>
                <a:cs typeface="Cambria"/>
              </a:rPr>
              <a:t>=</a:t>
            </a:r>
            <a:r>
              <a:rPr dirty="0" sz="800" spc="270">
                <a:solidFill>
                  <a:srgbClr val="0000C8"/>
                </a:solidFill>
                <a:latin typeface="Cambria"/>
                <a:cs typeface="Cambria"/>
              </a:rPr>
              <a:t> </a:t>
            </a:r>
            <a:r>
              <a:rPr dirty="0" sz="800" spc="165">
                <a:solidFill>
                  <a:srgbClr val="0000C8"/>
                </a:solidFill>
                <a:latin typeface="Cambria"/>
                <a:cs typeface="Cambria"/>
              </a:rPr>
              <a:t>list</a:t>
            </a:r>
            <a:endParaRPr sz="800">
              <a:latin typeface="Cambria"/>
              <a:cs typeface="Cambria"/>
            </a:endParaRPr>
          </a:p>
          <a:p>
            <a:pPr>
              <a:lnSpc>
                <a:spcPts val="955"/>
              </a:lnSpc>
              <a:tabLst>
                <a:tab pos="161925" algn="l"/>
              </a:tabLst>
            </a:pPr>
            <a:r>
              <a:rPr dirty="0" sz="500" spc="-10">
                <a:solidFill>
                  <a:srgbClr val="0000C8"/>
                </a:solidFill>
                <a:latin typeface="Tahoma"/>
                <a:cs typeface="Tahoma"/>
              </a:rPr>
              <a:t>3	</a:t>
            </a:r>
            <a:r>
              <a:rPr dirty="0" sz="800" spc="55">
                <a:solidFill>
                  <a:srgbClr val="0000C8"/>
                </a:solidFill>
                <a:latin typeface="Cambria"/>
                <a:cs typeface="Cambria"/>
              </a:rPr>
              <a:t>concatenar  </a:t>
            </a:r>
            <a:r>
              <a:rPr dirty="0" sz="800" spc="110">
                <a:solidFill>
                  <a:srgbClr val="6800C8"/>
                </a:solidFill>
                <a:latin typeface="Cambria"/>
                <a:cs typeface="Cambria"/>
              </a:rPr>
              <a:t>(x:xs)</a:t>
            </a:r>
            <a:r>
              <a:rPr dirty="0" sz="800" spc="285">
                <a:solidFill>
                  <a:srgbClr val="6800C8"/>
                </a:solidFill>
                <a:latin typeface="Cambria"/>
                <a:cs typeface="Cambria"/>
              </a:rPr>
              <a:t> </a:t>
            </a:r>
            <a:r>
              <a:rPr dirty="0" sz="800" spc="165">
                <a:solidFill>
                  <a:srgbClr val="0000C8"/>
                </a:solidFill>
                <a:latin typeface="Cambria"/>
                <a:cs typeface="Cambria"/>
              </a:rPr>
              <a:t>list</a:t>
            </a:r>
            <a:r>
              <a:rPr dirty="0" sz="800" spc="285">
                <a:solidFill>
                  <a:srgbClr val="0000C8"/>
                </a:solidFill>
                <a:latin typeface="Cambria"/>
                <a:cs typeface="Cambria"/>
              </a:rPr>
              <a:t> </a:t>
            </a:r>
            <a:r>
              <a:rPr dirty="0" sz="800" spc="-20">
                <a:solidFill>
                  <a:srgbClr val="0000C8"/>
                </a:solidFill>
                <a:latin typeface="Cambria"/>
                <a:cs typeface="Cambria"/>
              </a:rPr>
              <a:t>=</a:t>
            </a:r>
            <a:r>
              <a:rPr dirty="0" sz="800" spc="280">
                <a:solidFill>
                  <a:srgbClr val="0000C8"/>
                </a:solidFill>
                <a:latin typeface="Cambria"/>
                <a:cs typeface="Cambria"/>
              </a:rPr>
              <a:t> </a:t>
            </a:r>
            <a:r>
              <a:rPr dirty="0" sz="800" spc="130">
                <a:solidFill>
                  <a:srgbClr val="6800C8"/>
                </a:solidFill>
                <a:latin typeface="Cambria"/>
                <a:cs typeface="Cambria"/>
              </a:rPr>
              <a:t>(x:</a:t>
            </a:r>
            <a:r>
              <a:rPr dirty="0" sz="800" spc="280">
                <a:solidFill>
                  <a:srgbClr val="6800C8"/>
                </a:solidFill>
                <a:latin typeface="Cambria"/>
                <a:cs typeface="Cambria"/>
              </a:rPr>
              <a:t> </a:t>
            </a:r>
            <a:r>
              <a:rPr dirty="0" sz="800" spc="60">
                <a:solidFill>
                  <a:srgbClr val="6800C8"/>
                </a:solidFill>
                <a:latin typeface="Cambria"/>
                <a:cs typeface="Cambria"/>
              </a:rPr>
              <a:t>(concatenar</a:t>
            </a:r>
            <a:r>
              <a:rPr dirty="0" sz="800" spc="295">
                <a:solidFill>
                  <a:srgbClr val="6800C8"/>
                </a:solidFill>
                <a:latin typeface="Cambria"/>
                <a:cs typeface="Cambria"/>
              </a:rPr>
              <a:t> </a:t>
            </a:r>
            <a:r>
              <a:rPr dirty="0" sz="800" spc="60">
                <a:solidFill>
                  <a:srgbClr val="6800C8"/>
                </a:solidFill>
                <a:latin typeface="Cambria"/>
                <a:cs typeface="Cambria"/>
              </a:rPr>
              <a:t>xs</a:t>
            </a:r>
            <a:r>
              <a:rPr dirty="0" sz="800" spc="290">
                <a:solidFill>
                  <a:srgbClr val="6800C8"/>
                </a:solidFill>
                <a:latin typeface="Cambria"/>
                <a:cs typeface="Cambria"/>
              </a:rPr>
              <a:t> </a:t>
            </a:r>
            <a:r>
              <a:rPr dirty="0" sz="800" spc="155">
                <a:solidFill>
                  <a:srgbClr val="6800C8"/>
                </a:solidFill>
                <a:latin typeface="Cambria"/>
                <a:cs typeface="Cambria"/>
              </a:rPr>
              <a:t>list))</a:t>
            </a:r>
            <a:endParaRPr sz="800">
              <a:latin typeface="Cambria"/>
              <a:cs typeface="Cambria"/>
            </a:endParaRPr>
          </a:p>
          <a:p>
            <a:pPr>
              <a:lnSpc>
                <a:spcPct val="100000"/>
              </a:lnSpc>
              <a:spcBef>
                <a:spcPts val="285"/>
              </a:spcBef>
            </a:pPr>
            <a:r>
              <a:rPr dirty="0" sz="500" spc="-10">
                <a:solidFill>
                  <a:srgbClr val="0000C8"/>
                </a:solidFill>
                <a:latin typeface="Tahoma"/>
                <a:cs typeface="Tahoma"/>
              </a:rPr>
              <a:t>4</a:t>
            </a:r>
            <a:endParaRPr sz="500">
              <a:latin typeface="Tahoma"/>
              <a:cs typeface="Tahoma"/>
            </a:endParaRPr>
          </a:p>
          <a:p>
            <a:pPr>
              <a:lnSpc>
                <a:spcPct val="100000"/>
              </a:lnSpc>
              <a:spcBef>
                <a:spcPts val="50"/>
              </a:spcBef>
              <a:tabLst>
                <a:tab pos="160655" algn="l"/>
              </a:tabLst>
            </a:pPr>
            <a:r>
              <a:rPr dirty="0" sz="500" spc="-10">
                <a:solidFill>
                  <a:srgbClr val="0000C8"/>
                </a:solidFill>
                <a:latin typeface="Tahoma"/>
                <a:cs typeface="Tahoma"/>
              </a:rPr>
              <a:t>5	</a:t>
            </a:r>
            <a:r>
              <a:rPr dirty="0" sz="800">
                <a:solidFill>
                  <a:srgbClr val="0000C8"/>
                </a:solidFill>
                <a:latin typeface="Cambria"/>
                <a:cs typeface="Cambria"/>
              </a:rPr>
              <a:t>k</a:t>
            </a:r>
            <a:r>
              <a:rPr dirty="0" sz="800" spc="260">
                <a:solidFill>
                  <a:srgbClr val="0000C8"/>
                </a:solidFill>
                <a:latin typeface="Cambria"/>
                <a:cs typeface="Cambria"/>
              </a:rPr>
              <a:t> </a:t>
            </a:r>
            <a:r>
              <a:rPr dirty="0" sz="800" spc="-20">
                <a:solidFill>
                  <a:srgbClr val="0000C8"/>
                </a:solidFill>
                <a:latin typeface="Cambria"/>
                <a:cs typeface="Cambria"/>
              </a:rPr>
              <a:t>=</a:t>
            </a:r>
            <a:r>
              <a:rPr dirty="0" sz="800" spc="275">
                <a:solidFill>
                  <a:srgbClr val="0000C8"/>
                </a:solidFill>
                <a:latin typeface="Cambria"/>
                <a:cs typeface="Cambria"/>
              </a:rPr>
              <a:t> </a:t>
            </a:r>
            <a:r>
              <a:rPr dirty="0" sz="800" spc="55">
                <a:solidFill>
                  <a:srgbClr val="0000C8"/>
                </a:solidFill>
                <a:latin typeface="Cambria"/>
                <a:cs typeface="Cambria"/>
              </a:rPr>
              <a:t>concatenar</a:t>
            </a:r>
            <a:r>
              <a:rPr dirty="0" sz="800" spc="270">
                <a:solidFill>
                  <a:srgbClr val="0000C8"/>
                </a:solidFill>
                <a:latin typeface="Cambria"/>
                <a:cs typeface="Cambria"/>
              </a:rPr>
              <a:t> </a:t>
            </a:r>
            <a:r>
              <a:rPr dirty="0" sz="800" spc="110">
                <a:solidFill>
                  <a:srgbClr val="0000C8"/>
                </a:solidFill>
                <a:latin typeface="Cambria"/>
                <a:cs typeface="Cambria"/>
              </a:rPr>
              <a:t>[1,2]</a:t>
            </a:r>
            <a:r>
              <a:rPr dirty="0" sz="800" spc="275">
                <a:solidFill>
                  <a:srgbClr val="0000C8"/>
                </a:solidFill>
                <a:latin typeface="Cambria"/>
                <a:cs typeface="Cambria"/>
              </a:rPr>
              <a:t> </a:t>
            </a:r>
            <a:r>
              <a:rPr dirty="0" sz="800" spc="110">
                <a:solidFill>
                  <a:srgbClr val="0000C8"/>
                </a:solidFill>
                <a:latin typeface="Cambria"/>
                <a:cs typeface="Cambria"/>
              </a:rPr>
              <a:t>[3,4]</a:t>
            </a:r>
            <a:endParaRPr sz="800">
              <a:latin typeface="Cambria"/>
              <a:cs typeface="Cambria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3809804" y="2866172"/>
            <a:ext cx="1016635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95"/>
              </a:spcBef>
            </a:pPr>
            <a:r>
              <a:rPr dirty="0" sz="800" spc="160">
                <a:solidFill>
                  <a:srgbClr val="A9522C"/>
                </a:solidFill>
                <a:latin typeface="Cambria"/>
                <a:cs typeface="Cambria"/>
              </a:rPr>
              <a:t>--</a:t>
            </a:r>
            <a:r>
              <a:rPr dirty="0" sz="800" spc="260">
                <a:solidFill>
                  <a:srgbClr val="A9522C"/>
                </a:solidFill>
                <a:latin typeface="Cambria"/>
                <a:cs typeface="Cambria"/>
              </a:rPr>
              <a:t> </a:t>
            </a:r>
            <a:r>
              <a:rPr dirty="0" sz="800" spc="15">
                <a:solidFill>
                  <a:srgbClr val="A9522C"/>
                </a:solidFill>
                <a:latin typeface="Cambria"/>
                <a:cs typeface="Cambria"/>
              </a:rPr>
              <a:t>¿cua´nto </a:t>
            </a:r>
            <a:r>
              <a:rPr dirty="0" sz="800" spc="80">
                <a:solidFill>
                  <a:srgbClr val="A9522C"/>
                </a:solidFill>
                <a:latin typeface="Cambria"/>
                <a:cs typeface="Cambria"/>
              </a:rPr>
              <a:t> vale</a:t>
            </a:r>
            <a:r>
              <a:rPr dirty="0" sz="800" spc="265">
                <a:solidFill>
                  <a:srgbClr val="A9522C"/>
                </a:solidFill>
                <a:latin typeface="Cambria"/>
                <a:cs typeface="Cambria"/>
              </a:rPr>
              <a:t> </a:t>
            </a:r>
            <a:r>
              <a:rPr dirty="0" sz="800" spc="50">
                <a:solidFill>
                  <a:srgbClr val="A9522C"/>
                </a:solidFill>
                <a:latin typeface="Cambria"/>
                <a:cs typeface="Cambria"/>
              </a:rPr>
              <a:t>k?</a:t>
            </a:r>
            <a:endParaRPr sz="800">
              <a:latin typeface="Cambria"/>
              <a:cs typeface="Cambria"/>
            </a:endParaRPr>
          </a:p>
        </p:txBody>
      </p:sp>
    </p:spTree>
  </p:cSld>
  <p:clrMapOvr>
    <a:masterClrMapping/>
  </p:clrMapOvr>
  <p:transition spd="fast">
    <p:cut thruBlk="0"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5260" y="864041"/>
            <a:ext cx="464820" cy="34036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 marR="5080">
              <a:lnSpc>
                <a:spcPct val="147600"/>
              </a:lnSpc>
              <a:spcBef>
                <a:spcPts val="100"/>
              </a:spcBef>
            </a:pPr>
            <a:r>
              <a:rPr dirty="0" sz="700" spc="5">
                <a:solidFill>
                  <a:srgbClr val="FF7A7A"/>
                </a:solidFill>
                <a:hlinkClick r:id="rId2" action="ppaction://hlinksldjump"/>
              </a:rPr>
              <a:t>Decl</a:t>
            </a:r>
            <a:r>
              <a:rPr dirty="0" sz="700" spc="-20">
                <a:solidFill>
                  <a:srgbClr val="FF7A7A"/>
                </a:solidFill>
                <a:hlinkClick r:id="rId2" action="ppaction://hlinksldjump"/>
              </a:rPr>
              <a:t>a</a:t>
            </a:r>
            <a:r>
              <a:rPr dirty="0" sz="700">
                <a:solidFill>
                  <a:srgbClr val="FF7A7A"/>
                </a:solidFill>
                <a:hlinkClick r:id="rId2" action="ppaction://hlinksldjump"/>
              </a:rPr>
              <a:t>rativa </a:t>
            </a:r>
            <a:r>
              <a:rPr dirty="0" sz="700">
                <a:solidFill>
                  <a:srgbClr val="FF7A7A"/>
                </a:solidFill>
              </a:rPr>
              <a:t> </a:t>
            </a:r>
            <a:r>
              <a:rPr dirty="0" sz="700">
                <a:solidFill>
                  <a:srgbClr val="FF7A7A"/>
                </a:solidFill>
                <a:hlinkClick r:id="rId3" action="ppaction://hlinksldjump"/>
              </a:rPr>
              <a:t>Funcional</a:t>
            </a:r>
            <a:endParaRPr sz="700"/>
          </a:p>
        </p:txBody>
      </p:sp>
      <p:sp>
        <p:nvSpPr>
          <p:cNvPr id="3" name="object 3"/>
          <p:cNvSpPr txBox="1"/>
          <p:nvPr/>
        </p:nvSpPr>
        <p:spPr>
          <a:xfrm>
            <a:off x="25260" y="1182322"/>
            <a:ext cx="504190" cy="118046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37465" marR="100965">
              <a:lnSpc>
                <a:spcPct val="110700"/>
              </a:lnSpc>
              <a:spcBef>
                <a:spcPts val="100"/>
              </a:spcBef>
            </a:pPr>
            <a:r>
              <a:rPr dirty="0" sz="500" spc="-10">
                <a:solidFill>
                  <a:srgbClr val="997A7A"/>
                </a:solidFill>
                <a:latin typeface="Tahoma"/>
                <a:cs typeface="Tahoma"/>
                <a:hlinkClick r:id="rId4" action="ppaction://hlinksldjump"/>
              </a:rPr>
              <a:t>Intr</a:t>
            </a:r>
            <a:r>
              <a:rPr dirty="0" sz="500" spc="5">
                <a:solidFill>
                  <a:srgbClr val="997A7A"/>
                </a:solidFill>
                <a:latin typeface="Tahoma"/>
                <a:cs typeface="Tahoma"/>
                <a:hlinkClick r:id="rId4" action="ppaction://hlinksldjump"/>
              </a:rPr>
              <a:t>o</a:t>
            </a:r>
            <a:r>
              <a:rPr dirty="0" sz="500">
                <a:solidFill>
                  <a:srgbClr val="997A7A"/>
                </a:solidFill>
                <a:latin typeface="Tahoma"/>
                <a:cs typeface="Tahoma"/>
                <a:hlinkClick r:id="rId4" action="ppaction://hlinksldjump"/>
              </a:rPr>
              <a:t>ducci</a:t>
            </a:r>
            <a:r>
              <a:rPr dirty="0" sz="500" spc="-10">
                <a:solidFill>
                  <a:srgbClr val="997A7A"/>
                </a:solidFill>
                <a:latin typeface="Tahoma"/>
                <a:cs typeface="Tahoma"/>
                <a:hlinkClick r:id="rId4" action="ppaction://hlinksldjump"/>
              </a:rPr>
              <a:t>o</a:t>
            </a:r>
            <a:r>
              <a:rPr dirty="0" sz="500" spc="-5">
                <a:solidFill>
                  <a:srgbClr val="997A7A"/>
                </a:solidFill>
                <a:latin typeface="Tahoma"/>
                <a:cs typeface="Tahoma"/>
                <a:hlinkClick r:id="rId4" action="ppaction://hlinksldjump"/>
              </a:rPr>
              <a:t>n </a:t>
            </a:r>
            <a:r>
              <a:rPr dirty="0" sz="500" spc="-5">
                <a:solidFill>
                  <a:srgbClr val="997A7A"/>
                </a:solidFill>
                <a:latin typeface="Tahoma"/>
                <a:cs typeface="Tahoma"/>
              </a:rPr>
              <a:t> </a:t>
            </a:r>
            <a:r>
              <a:rPr dirty="0" sz="500" spc="-10" i="1">
                <a:solidFill>
                  <a:srgbClr val="997A7A"/>
                </a:solidFill>
                <a:latin typeface="Arial"/>
                <a:cs typeface="Arial"/>
                <a:hlinkClick r:id="rId5" action="ppaction://hlinksldjump"/>
              </a:rPr>
              <a:t>λ</a:t>
            </a:r>
            <a:r>
              <a:rPr dirty="0" sz="500" spc="-10">
                <a:solidFill>
                  <a:srgbClr val="997A7A"/>
                </a:solidFill>
                <a:latin typeface="Tahoma"/>
                <a:cs typeface="Tahoma"/>
                <a:hlinkClick r:id="rId5" action="ppaction://hlinksldjump"/>
              </a:rPr>
              <a:t>-C´alculo </a:t>
            </a:r>
            <a:r>
              <a:rPr dirty="0" sz="500" spc="-5">
                <a:solidFill>
                  <a:srgbClr val="997A7A"/>
                </a:solidFill>
                <a:latin typeface="Tahoma"/>
                <a:cs typeface="Tahoma"/>
              </a:rPr>
              <a:t> </a:t>
            </a:r>
            <a:r>
              <a:rPr dirty="0" sz="500" spc="-5">
                <a:solidFill>
                  <a:srgbClr val="997A7A"/>
                </a:solidFill>
                <a:latin typeface="Tahoma"/>
                <a:cs typeface="Tahoma"/>
                <a:hlinkClick r:id="rId6" action="ppaction://hlinksldjump"/>
              </a:rPr>
              <a:t>Haskell </a:t>
            </a:r>
            <a:r>
              <a:rPr dirty="0" sz="500">
                <a:solidFill>
                  <a:srgbClr val="997A7A"/>
                </a:solidFill>
                <a:latin typeface="Tahoma"/>
                <a:cs typeface="Tahoma"/>
              </a:rPr>
              <a:t> </a:t>
            </a:r>
            <a:r>
              <a:rPr dirty="0" sz="500">
                <a:solidFill>
                  <a:srgbClr val="997A7A"/>
                </a:solidFill>
                <a:latin typeface="Tahoma"/>
                <a:cs typeface="Tahoma"/>
                <a:hlinkClick r:id="rId7" action="ppaction://hlinksldjump"/>
              </a:rPr>
              <a:t>Booleanos </a:t>
            </a:r>
            <a:r>
              <a:rPr dirty="0" sz="500" spc="5">
                <a:solidFill>
                  <a:srgbClr val="997A7A"/>
                </a:solidFill>
                <a:latin typeface="Tahoma"/>
                <a:cs typeface="Tahoma"/>
              </a:rPr>
              <a:t> </a:t>
            </a:r>
            <a:r>
              <a:rPr dirty="0" sz="500" spc="-10">
                <a:solidFill>
                  <a:srgbClr val="997A7A"/>
                </a:solidFill>
                <a:latin typeface="Tahoma"/>
                <a:cs typeface="Tahoma"/>
                <a:hlinkClick r:id="rId8" action="ppaction://hlinksldjump"/>
              </a:rPr>
              <a:t>Conclusiones</a:t>
            </a:r>
            <a:endParaRPr sz="500">
              <a:latin typeface="Tahoma"/>
              <a:cs typeface="Tahoma"/>
            </a:endParaRPr>
          </a:p>
          <a:p>
            <a:pPr marL="12700">
              <a:lnSpc>
                <a:spcPct val="100000"/>
              </a:lnSpc>
              <a:spcBef>
                <a:spcPts val="370"/>
              </a:spcBef>
            </a:pPr>
            <a:r>
              <a:rPr dirty="0" sz="700" spc="-50">
                <a:solidFill>
                  <a:srgbClr val="FF0000"/>
                </a:solidFill>
                <a:latin typeface="Tahoma"/>
                <a:cs typeface="Tahoma"/>
                <a:hlinkClick r:id="rId9" action="ppaction://hlinksldjump"/>
              </a:rPr>
              <a:t>L´ogica</a:t>
            </a:r>
            <a:endParaRPr sz="700">
              <a:latin typeface="Tahoma"/>
              <a:cs typeface="Tahoma"/>
            </a:endParaRPr>
          </a:p>
          <a:p>
            <a:pPr marL="37465" marR="38735">
              <a:lnSpc>
                <a:spcPct val="110700"/>
              </a:lnSpc>
              <a:spcBef>
                <a:spcPts val="30"/>
              </a:spcBef>
            </a:pPr>
            <a:r>
              <a:rPr dirty="0" sz="500" spc="-5">
                <a:solidFill>
                  <a:srgbClr val="997A7A"/>
                </a:solidFill>
                <a:latin typeface="Tahoma"/>
                <a:cs typeface="Tahoma"/>
                <a:hlinkClick r:id="rId10" action="ppaction://hlinksldjump"/>
              </a:rPr>
              <a:t>Introduccion </a:t>
            </a:r>
            <a:r>
              <a:rPr dirty="0" sz="500">
                <a:solidFill>
                  <a:srgbClr val="997A7A"/>
                </a:solidFill>
                <a:latin typeface="Tahoma"/>
                <a:cs typeface="Tahoma"/>
              </a:rPr>
              <a:t> </a:t>
            </a:r>
            <a:r>
              <a:rPr dirty="0" sz="500" spc="30">
                <a:solidFill>
                  <a:srgbClr val="997A7A"/>
                </a:solidFill>
                <a:latin typeface="Tahoma"/>
                <a:cs typeface="Tahoma"/>
                <a:hlinkClick r:id="rId11" action="ppaction://hlinksldjump"/>
              </a:rPr>
              <a:t>C</a:t>
            </a:r>
            <a:r>
              <a:rPr dirty="0" sz="500">
                <a:solidFill>
                  <a:srgbClr val="997A7A"/>
                </a:solidFill>
                <a:latin typeface="Tahoma"/>
                <a:cs typeface="Tahoma"/>
                <a:hlinkClick r:id="rId11" action="ppaction://hlinksldjump"/>
              </a:rPr>
              <a:t>l</a:t>
            </a:r>
            <a:r>
              <a:rPr dirty="0" sz="500" spc="-270">
                <a:solidFill>
                  <a:srgbClr val="997A7A"/>
                </a:solidFill>
                <a:latin typeface="Tahoma"/>
                <a:cs typeface="Tahoma"/>
                <a:hlinkClick r:id="rId11" action="ppaction://hlinksldjump"/>
              </a:rPr>
              <a:t>´</a:t>
            </a:r>
            <a:r>
              <a:rPr dirty="0" sz="500" spc="-10">
                <a:solidFill>
                  <a:srgbClr val="997A7A"/>
                </a:solidFill>
                <a:latin typeface="Tahoma"/>
                <a:cs typeface="Tahoma"/>
                <a:hlinkClick r:id="rId11" action="ppaction://hlinksldjump"/>
              </a:rPr>
              <a:t>ausulas</a:t>
            </a:r>
            <a:r>
              <a:rPr dirty="0" sz="500" spc="20">
                <a:solidFill>
                  <a:srgbClr val="997A7A"/>
                </a:solidFill>
                <a:latin typeface="Tahoma"/>
                <a:cs typeface="Tahoma"/>
                <a:hlinkClick r:id="rId11" action="ppaction://hlinksldjump"/>
              </a:rPr>
              <a:t> </a:t>
            </a:r>
            <a:r>
              <a:rPr dirty="0" sz="500" spc="15">
                <a:solidFill>
                  <a:srgbClr val="997A7A"/>
                </a:solidFill>
                <a:latin typeface="Tahoma"/>
                <a:cs typeface="Tahoma"/>
                <a:hlinkClick r:id="rId11" action="ppaction://hlinksldjump"/>
              </a:rPr>
              <a:t>H</a:t>
            </a:r>
            <a:r>
              <a:rPr dirty="0" sz="500" spc="-5">
                <a:solidFill>
                  <a:srgbClr val="997A7A"/>
                </a:solidFill>
                <a:latin typeface="Tahoma"/>
                <a:cs typeface="Tahoma"/>
                <a:hlinkClick r:id="rId11" action="ppaction://hlinksldjump"/>
              </a:rPr>
              <a:t>o</a:t>
            </a:r>
            <a:r>
              <a:rPr dirty="0" sz="500" spc="-5">
                <a:solidFill>
                  <a:srgbClr val="997A7A"/>
                </a:solidFill>
                <a:latin typeface="Tahoma"/>
                <a:cs typeface="Tahoma"/>
                <a:hlinkClick r:id="rId11" action="ppaction://hlinksldjump"/>
              </a:rPr>
              <a:t>rn </a:t>
            </a:r>
            <a:r>
              <a:rPr dirty="0" sz="500" spc="-5">
                <a:solidFill>
                  <a:srgbClr val="997A7A"/>
                </a:solidFill>
                <a:latin typeface="Tahoma"/>
                <a:cs typeface="Tahoma"/>
              </a:rPr>
              <a:t> </a:t>
            </a:r>
            <a:r>
              <a:rPr dirty="0" sz="500" spc="5">
                <a:solidFill>
                  <a:srgbClr val="997A7A"/>
                </a:solidFill>
                <a:latin typeface="Tahoma"/>
                <a:cs typeface="Tahoma"/>
                <a:hlinkClick r:id="rId12" action="ppaction://hlinksldjump"/>
              </a:rPr>
              <a:t>Prolog</a:t>
            </a:r>
            <a:endParaRPr sz="500">
              <a:latin typeface="Tahoma"/>
              <a:cs typeface="Tahoma"/>
            </a:endParaRPr>
          </a:p>
          <a:p>
            <a:pPr marL="37465">
              <a:lnSpc>
                <a:spcPct val="100000"/>
              </a:lnSpc>
              <a:spcBef>
                <a:spcPts val="65"/>
              </a:spcBef>
            </a:pPr>
            <a:r>
              <a:rPr dirty="0" sz="500" spc="-5">
                <a:solidFill>
                  <a:srgbClr val="997A7A"/>
                </a:solidFill>
                <a:latin typeface="Tahoma"/>
                <a:cs typeface="Tahoma"/>
                <a:hlinkClick r:id="rId13" action="ppaction://hlinksldjump"/>
              </a:rPr>
              <a:t>...</a:t>
            </a:r>
            <a:r>
              <a:rPr dirty="0" sz="500" spc="45">
                <a:solidFill>
                  <a:srgbClr val="997A7A"/>
                </a:solidFill>
                <a:latin typeface="Tahoma"/>
                <a:cs typeface="Tahoma"/>
                <a:hlinkClick r:id="rId13" action="ppaction://hlinksldjump"/>
              </a:rPr>
              <a:t> </a:t>
            </a:r>
            <a:r>
              <a:rPr dirty="0" sz="500" spc="-5">
                <a:solidFill>
                  <a:srgbClr val="997A7A"/>
                </a:solidFill>
                <a:latin typeface="Tahoma"/>
                <a:cs typeface="Tahoma"/>
                <a:hlinkClick r:id="rId13" action="ppaction://hlinksldjump"/>
              </a:rPr>
              <a:t>algo </a:t>
            </a:r>
            <a:r>
              <a:rPr dirty="0" sz="500" spc="-80">
                <a:solidFill>
                  <a:srgbClr val="997A7A"/>
                </a:solidFill>
                <a:latin typeface="Tahoma"/>
                <a:cs typeface="Tahoma"/>
                <a:hlinkClick r:id="rId13" action="ppaction://hlinksldjump"/>
              </a:rPr>
              <a:t>m´as</a:t>
            </a:r>
            <a:endParaRPr sz="500">
              <a:latin typeface="Tahoma"/>
              <a:cs typeface="Tahoma"/>
            </a:endParaRPr>
          </a:p>
          <a:p>
            <a:pPr marL="37465">
              <a:lnSpc>
                <a:spcPct val="100000"/>
              </a:lnSpc>
              <a:spcBef>
                <a:spcPts val="60"/>
              </a:spcBef>
            </a:pPr>
            <a:r>
              <a:rPr dirty="0" sz="500" spc="-5">
                <a:solidFill>
                  <a:srgbClr val="997A7A"/>
                </a:solidFill>
                <a:latin typeface="Tahoma"/>
                <a:cs typeface="Tahoma"/>
                <a:hlinkClick r:id="rId14" action="ppaction://hlinksldjump"/>
              </a:rPr>
              <a:t>...</a:t>
            </a:r>
            <a:r>
              <a:rPr dirty="0" sz="500" spc="45">
                <a:solidFill>
                  <a:srgbClr val="997A7A"/>
                </a:solidFill>
                <a:latin typeface="Tahoma"/>
                <a:cs typeface="Tahoma"/>
                <a:hlinkClick r:id="rId14" action="ppaction://hlinksldjump"/>
              </a:rPr>
              <a:t> </a:t>
            </a:r>
            <a:r>
              <a:rPr dirty="0" sz="500" spc="-5">
                <a:solidFill>
                  <a:srgbClr val="997A7A"/>
                </a:solidFill>
                <a:latin typeface="Tahoma"/>
                <a:cs typeface="Tahoma"/>
                <a:hlinkClick r:id="rId14" action="ppaction://hlinksldjump"/>
              </a:rPr>
              <a:t>mucho </a:t>
            </a:r>
            <a:r>
              <a:rPr dirty="0" sz="500" spc="-80">
                <a:solidFill>
                  <a:srgbClr val="997A7A"/>
                </a:solidFill>
                <a:latin typeface="Tahoma"/>
                <a:cs typeface="Tahoma"/>
                <a:hlinkClick r:id="rId14" action="ppaction://hlinksldjump"/>
              </a:rPr>
              <a:t>m´as</a:t>
            </a:r>
            <a:endParaRPr sz="500">
              <a:latin typeface="Tahoma"/>
              <a:cs typeface="Tahoma"/>
            </a:endParaRPr>
          </a:p>
          <a:p>
            <a:pPr marL="12700">
              <a:lnSpc>
                <a:spcPct val="100000"/>
              </a:lnSpc>
              <a:spcBef>
                <a:spcPts val="375"/>
              </a:spcBef>
            </a:pPr>
            <a:r>
              <a:rPr dirty="0" sz="700">
                <a:solidFill>
                  <a:srgbClr val="FF7A7A"/>
                </a:solidFill>
                <a:latin typeface="Tahoma"/>
                <a:cs typeface="Tahoma"/>
                <a:hlinkClick r:id="rId15" action="ppaction://hlinksldjump"/>
              </a:rPr>
              <a:t>HackReason</a:t>
            </a:r>
            <a:endParaRPr sz="700">
              <a:latin typeface="Tahoma"/>
              <a:cs typeface="Tahoma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546328" y="0"/>
            <a:ext cx="0" cy="3240405"/>
          </a:xfrm>
          <a:custGeom>
            <a:avLst/>
            <a:gdLst/>
            <a:ahLst/>
            <a:cxnLst/>
            <a:rect l="l" t="t" r="r" b="b"/>
            <a:pathLst>
              <a:path w="0" h="3240405">
                <a:moveTo>
                  <a:pt x="0" y="3239998"/>
                </a:moveTo>
                <a:lnTo>
                  <a:pt x="0" y="0"/>
                </a:lnTo>
              </a:path>
            </a:pathLst>
          </a:custGeom>
          <a:ln w="12649">
            <a:solidFill>
              <a:srgbClr val="FF7F7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 txBox="1"/>
          <p:nvPr/>
        </p:nvSpPr>
        <p:spPr>
          <a:xfrm>
            <a:off x="2353373" y="1077503"/>
            <a:ext cx="1593850" cy="24447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400" spc="-90">
                <a:solidFill>
                  <a:srgbClr val="FF0000"/>
                </a:solidFill>
                <a:latin typeface="Tahoma"/>
                <a:cs typeface="Tahoma"/>
              </a:rPr>
              <a:t>Programaci´on</a:t>
            </a:r>
            <a:r>
              <a:rPr dirty="0" sz="1400" spc="-20">
                <a:solidFill>
                  <a:srgbClr val="FF0000"/>
                </a:solidFill>
                <a:latin typeface="Tahoma"/>
                <a:cs typeface="Tahoma"/>
              </a:rPr>
              <a:t> </a:t>
            </a:r>
            <a:r>
              <a:rPr dirty="0" sz="1400" spc="-135">
                <a:solidFill>
                  <a:srgbClr val="FF0000"/>
                </a:solidFill>
                <a:latin typeface="Tahoma"/>
                <a:cs typeface="Tahoma"/>
              </a:rPr>
              <a:t>L´ogica</a:t>
            </a:r>
            <a:endParaRPr sz="1400">
              <a:latin typeface="Tahoma"/>
              <a:cs typeface="Tahoma"/>
            </a:endParaRPr>
          </a:p>
        </p:txBody>
      </p:sp>
      <p:sp>
        <p:nvSpPr>
          <p:cNvPr id="6" name="object 6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38100">
              <a:lnSpc>
                <a:spcPts val="580"/>
              </a:lnSpc>
            </a:pPr>
            <a:r>
              <a:rPr dirty="0" spc="-10"/>
              <a:t>11</a:t>
            </a:r>
            <a:r>
              <a:rPr dirty="0" spc="-15"/>
              <a:t> </a:t>
            </a:r>
            <a:r>
              <a:rPr dirty="0" spc="70"/>
              <a:t>/</a:t>
            </a:r>
            <a:r>
              <a:rPr dirty="0" spc="-15"/>
              <a:t> </a:t>
            </a:r>
            <a:r>
              <a:rPr dirty="0" spc="-10"/>
              <a:t>18</a:t>
            </a:r>
          </a:p>
        </p:txBody>
      </p:sp>
    </p:spTree>
  </p:cSld>
  <p:clrMapOvr>
    <a:masterClrMapping/>
  </p:clrMapOvr>
  <p:transition spd="fast">
    <p:cut thruBlk="0"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5260" y="864041"/>
            <a:ext cx="464820" cy="76581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5080">
              <a:lnSpc>
                <a:spcPct val="147600"/>
              </a:lnSpc>
              <a:spcBef>
                <a:spcPts val="100"/>
              </a:spcBef>
            </a:pPr>
            <a:r>
              <a:rPr dirty="0" sz="700" spc="5">
                <a:solidFill>
                  <a:srgbClr val="FF7A7A"/>
                </a:solidFill>
                <a:latin typeface="Tahoma"/>
                <a:cs typeface="Tahoma"/>
                <a:hlinkClick r:id="rId2" action="ppaction://hlinksldjump"/>
              </a:rPr>
              <a:t>Decl</a:t>
            </a:r>
            <a:r>
              <a:rPr dirty="0" sz="700" spc="-20">
                <a:solidFill>
                  <a:srgbClr val="FF7A7A"/>
                </a:solidFill>
                <a:latin typeface="Tahoma"/>
                <a:cs typeface="Tahoma"/>
                <a:hlinkClick r:id="rId2" action="ppaction://hlinksldjump"/>
              </a:rPr>
              <a:t>a</a:t>
            </a:r>
            <a:r>
              <a:rPr dirty="0" sz="700">
                <a:solidFill>
                  <a:srgbClr val="FF7A7A"/>
                </a:solidFill>
                <a:latin typeface="Tahoma"/>
                <a:cs typeface="Tahoma"/>
                <a:hlinkClick r:id="rId2" action="ppaction://hlinksldjump"/>
              </a:rPr>
              <a:t>rativa </a:t>
            </a:r>
            <a:r>
              <a:rPr dirty="0" sz="700">
                <a:solidFill>
                  <a:srgbClr val="FF7A7A"/>
                </a:solidFill>
                <a:latin typeface="Tahoma"/>
                <a:cs typeface="Tahoma"/>
              </a:rPr>
              <a:t> </a:t>
            </a:r>
            <a:r>
              <a:rPr dirty="0" sz="700">
                <a:solidFill>
                  <a:srgbClr val="FF7A7A"/>
                </a:solidFill>
                <a:latin typeface="Tahoma"/>
                <a:cs typeface="Tahoma"/>
                <a:hlinkClick r:id="rId3" action="ppaction://hlinksldjump"/>
              </a:rPr>
              <a:t>Funcional</a:t>
            </a:r>
            <a:endParaRPr sz="700">
              <a:latin typeface="Tahoma"/>
              <a:cs typeface="Tahoma"/>
            </a:endParaRPr>
          </a:p>
          <a:p>
            <a:pPr marL="37465" marR="61594">
              <a:lnSpc>
                <a:spcPct val="110700"/>
              </a:lnSpc>
              <a:spcBef>
                <a:spcPts val="25"/>
              </a:spcBef>
            </a:pPr>
            <a:r>
              <a:rPr dirty="0" sz="500" spc="-10">
                <a:solidFill>
                  <a:srgbClr val="997A7A"/>
                </a:solidFill>
                <a:latin typeface="Tahoma"/>
                <a:cs typeface="Tahoma"/>
                <a:hlinkClick r:id="rId4" action="ppaction://hlinksldjump"/>
              </a:rPr>
              <a:t>Intr</a:t>
            </a:r>
            <a:r>
              <a:rPr dirty="0" sz="500" spc="5">
                <a:solidFill>
                  <a:srgbClr val="997A7A"/>
                </a:solidFill>
                <a:latin typeface="Tahoma"/>
                <a:cs typeface="Tahoma"/>
                <a:hlinkClick r:id="rId4" action="ppaction://hlinksldjump"/>
              </a:rPr>
              <a:t>o</a:t>
            </a:r>
            <a:r>
              <a:rPr dirty="0" sz="500">
                <a:solidFill>
                  <a:srgbClr val="997A7A"/>
                </a:solidFill>
                <a:latin typeface="Tahoma"/>
                <a:cs typeface="Tahoma"/>
                <a:hlinkClick r:id="rId4" action="ppaction://hlinksldjump"/>
              </a:rPr>
              <a:t>ducci</a:t>
            </a:r>
            <a:r>
              <a:rPr dirty="0" sz="500" spc="-10">
                <a:solidFill>
                  <a:srgbClr val="997A7A"/>
                </a:solidFill>
                <a:latin typeface="Tahoma"/>
                <a:cs typeface="Tahoma"/>
                <a:hlinkClick r:id="rId4" action="ppaction://hlinksldjump"/>
              </a:rPr>
              <a:t>o</a:t>
            </a:r>
            <a:r>
              <a:rPr dirty="0" sz="500" spc="-5">
                <a:solidFill>
                  <a:srgbClr val="997A7A"/>
                </a:solidFill>
                <a:latin typeface="Tahoma"/>
                <a:cs typeface="Tahoma"/>
                <a:hlinkClick r:id="rId4" action="ppaction://hlinksldjump"/>
              </a:rPr>
              <a:t>n </a:t>
            </a:r>
            <a:r>
              <a:rPr dirty="0" sz="500" spc="-5">
                <a:solidFill>
                  <a:srgbClr val="997A7A"/>
                </a:solidFill>
                <a:latin typeface="Tahoma"/>
                <a:cs typeface="Tahoma"/>
              </a:rPr>
              <a:t> </a:t>
            </a:r>
            <a:r>
              <a:rPr dirty="0" sz="500" spc="-10" i="1">
                <a:solidFill>
                  <a:srgbClr val="997A7A"/>
                </a:solidFill>
                <a:latin typeface="Arial"/>
                <a:cs typeface="Arial"/>
                <a:hlinkClick r:id="rId5" action="ppaction://hlinksldjump"/>
              </a:rPr>
              <a:t>λ</a:t>
            </a:r>
            <a:r>
              <a:rPr dirty="0" sz="500" spc="-10">
                <a:solidFill>
                  <a:srgbClr val="997A7A"/>
                </a:solidFill>
                <a:latin typeface="Tahoma"/>
                <a:cs typeface="Tahoma"/>
                <a:hlinkClick r:id="rId5" action="ppaction://hlinksldjump"/>
              </a:rPr>
              <a:t>-C´alculo </a:t>
            </a:r>
            <a:r>
              <a:rPr dirty="0" sz="500" spc="-5">
                <a:solidFill>
                  <a:srgbClr val="997A7A"/>
                </a:solidFill>
                <a:latin typeface="Tahoma"/>
                <a:cs typeface="Tahoma"/>
              </a:rPr>
              <a:t> </a:t>
            </a:r>
            <a:r>
              <a:rPr dirty="0" sz="500" spc="-5">
                <a:solidFill>
                  <a:srgbClr val="997A7A"/>
                </a:solidFill>
                <a:latin typeface="Tahoma"/>
                <a:cs typeface="Tahoma"/>
                <a:hlinkClick r:id="rId6" action="ppaction://hlinksldjump"/>
              </a:rPr>
              <a:t>Haskell </a:t>
            </a:r>
            <a:r>
              <a:rPr dirty="0" sz="500">
                <a:solidFill>
                  <a:srgbClr val="997A7A"/>
                </a:solidFill>
                <a:latin typeface="Tahoma"/>
                <a:cs typeface="Tahoma"/>
              </a:rPr>
              <a:t> </a:t>
            </a:r>
            <a:r>
              <a:rPr dirty="0" sz="500">
                <a:solidFill>
                  <a:srgbClr val="997A7A"/>
                </a:solidFill>
                <a:latin typeface="Tahoma"/>
                <a:cs typeface="Tahoma"/>
                <a:hlinkClick r:id="rId7" action="ppaction://hlinksldjump"/>
              </a:rPr>
              <a:t>Booleanos </a:t>
            </a:r>
            <a:r>
              <a:rPr dirty="0" sz="500" spc="5">
                <a:solidFill>
                  <a:srgbClr val="997A7A"/>
                </a:solidFill>
                <a:latin typeface="Tahoma"/>
                <a:cs typeface="Tahoma"/>
              </a:rPr>
              <a:t> </a:t>
            </a:r>
            <a:r>
              <a:rPr dirty="0" sz="500" spc="-10">
                <a:solidFill>
                  <a:srgbClr val="997A7A"/>
                </a:solidFill>
                <a:latin typeface="Tahoma"/>
                <a:cs typeface="Tahoma"/>
                <a:hlinkClick r:id="rId8" action="ppaction://hlinksldjump"/>
              </a:rPr>
              <a:t>Conclusiones</a:t>
            </a:r>
            <a:endParaRPr sz="500">
              <a:latin typeface="Tahoma"/>
              <a:cs typeface="Tahoma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5260" y="1635344"/>
            <a:ext cx="470534" cy="573405"/>
          </a:xfrm>
          <a:prstGeom prst="rect">
            <a:avLst/>
          </a:prstGeom>
        </p:spPr>
        <p:txBody>
          <a:bodyPr wrap="square" lIns="0" tIns="285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225"/>
              </a:spcBef>
            </a:pPr>
            <a:r>
              <a:rPr dirty="0" sz="700" spc="-50">
                <a:solidFill>
                  <a:srgbClr val="FF7A7A"/>
                </a:solidFill>
                <a:latin typeface="Tahoma"/>
                <a:cs typeface="Tahoma"/>
                <a:hlinkClick r:id="rId9" action="ppaction://hlinksldjump"/>
              </a:rPr>
              <a:t>L´ogica</a:t>
            </a:r>
            <a:endParaRPr sz="700">
              <a:latin typeface="Tahoma"/>
              <a:cs typeface="Tahoma"/>
            </a:endParaRPr>
          </a:p>
          <a:p>
            <a:pPr marL="37465" marR="5080">
              <a:lnSpc>
                <a:spcPct val="110700"/>
              </a:lnSpc>
              <a:spcBef>
                <a:spcPts val="25"/>
              </a:spcBef>
            </a:pPr>
            <a:r>
              <a:rPr dirty="0" sz="500" spc="-5">
                <a:latin typeface="Tahoma"/>
                <a:cs typeface="Tahoma"/>
                <a:hlinkClick r:id="rId10" action="ppaction://hlinksldjump"/>
              </a:rPr>
              <a:t>Introduccion </a:t>
            </a:r>
            <a:r>
              <a:rPr dirty="0" sz="500">
                <a:latin typeface="Tahoma"/>
                <a:cs typeface="Tahoma"/>
              </a:rPr>
              <a:t> </a:t>
            </a:r>
            <a:r>
              <a:rPr dirty="0" sz="500" spc="30">
                <a:solidFill>
                  <a:srgbClr val="997A7A"/>
                </a:solidFill>
                <a:latin typeface="Tahoma"/>
                <a:cs typeface="Tahoma"/>
                <a:hlinkClick r:id="rId11" action="ppaction://hlinksldjump"/>
              </a:rPr>
              <a:t>C</a:t>
            </a:r>
            <a:r>
              <a:rPr dirty="0" sz="500">
                <a:solidFill>
                  <a:srgbClr val="997A7A"/>
                </a:solidFill>
                <a:latin typeface="Tahoma"/>
                <a:cs typeface="Tahoma"/>
                <a:hlinkClick r:id="rId11" action="ppaction://hlinksldjump"/>
              </a:rPr>
              <a:t>l</a:t>
            </a:r>
            <a:r>
              <a:rPr dirty="0" sz="500" spc="-270">
                <a:solidFill>
                  <a:srgbClr val="997A7A"/>
                </a:solidFill>
                <a:latin typeface="Tahoma"/>
                <a:cs typeface="Tahoma"/>
                <a:hlinkClick r:id="rId11" action="ppaction://hlinksldjump"/>
              </a:rPr>
              <a:t>´</a:t>
            </a:r>
            <a:r>
              <a:rPr dirty="0" sz="500" spc="-10">
                <a:solidFill>
                  <a:srgbClr val="997A7A"/>
                </a:solidFill>
                <a:latin typeface="Tahoma"/>
                <a:cs typeface="Tahoma"/>
                <a:hlinkClick r:id="rId11" action="ppaction://hlinksldjump"/>
              </a:rPr>
              <a:t>ausulas</a:t>
            </a:r>
            <a:r>
              <a:rPr dirty="0" sz="500" spc="20">
                <a:solidFill>
                  <a:srgbClr val="997A7A"/>
                </a:solidFill>
                <a:latin typeface="Tahoma"/>
                <a:cs typeface="Tahoma"/>
                <a:hlinkClick r:id="rId11" action="ppaction://hlinksldjump"/>
              </a:rPr>
              <a:t> </a:t>
            </a:r>
            <a:r>
              <a:rPr dirty="0" sz="500" spc="15">
                <a:solidFill>
                  <a:srgbClr val="997A7A"/>
                </a:solidFill>
                <a:latin typeface="Tahoma"/>
                <a:cs typeface="Tahoma"/>
                <a:hlinkClick r:id="rId11" action="ppaction://hlinksldjump"/>
              </a:rPr>
              <a:t>H</a:t>
            </a:r>
            <a:r>
              <a:rPr dirty="0" sz="500" spc="-5">
                <a:solidFill>
                  <a:srgbClr val="997A7A"/>
                </a:solidFill>
                <a:latin typeface="Tahoma"/>
                <a:cs typeface="Tahoma"/>
                <a:hlinkClick r:id="rId11" action="ppaction://hlinksldjump"/>
              </a:rPr>
              <a:t>o</a:t>
            </a:r>
            <a:r>
              <a:rPr dirty="0" sz="500" spc="-5">
                <a:solidFill>
                  <a:srgbClr val="997A7A"/>
                </a:solidFill>
                <a:latin typeface="Tahoma"/>
                <a:cs typeface="Tahoma"/>
                <a:hlinkClick r:id="rId11" action="ppaction://hlinksldjump"/>
              </a:rPr>
              <a:t>rn </a:t>
            </a:r>
            <a:r>
              <a:rPr dirty="0" sz="500" spc="-5">
                <a:solidFill>
                  <a:srgbClr val="997A7A"/>
                </a:solidFill>
                <a:latin typeface="Tahoma"/>
                <a:cs typeface="Tahoma"/>
              </a:rPr>
              <a:t> </a:t>
            </a:r>
            <a:r>
              <a:rPr dirty="0" sz="500" spc="5">
                <a:solidFill>
                  <a:srgbClr val="997A7A"/>
                </a:solidFill>
                <a:latin typeface="Tahoma"/>
                <a:cs typeface="Tahoma"/>
                <a:hlinkClick r:id="rId12" action="ppaction://hlinksldjump"/>
              </a:rPr>
              <a:t>Prolog</a:t>
            </a:r>
            <a:endParaRPr sz="500">
              <a:latin typeface="Tahoma"/>
              <a:cs typeface="Tahoma"/>
            </a:endParaRPr>
          </a:p>
          <a:p>
            <a:pPr marL="37465">
              <a:lnSpc>
                <a:spcPct val="100000"/>
              </a:lnSpc>
              <a:spcBef>
                <a:spcPts val="65"/>
              </a:spcBef>
            </a:pPr>
            <a:r>
              <a:rPr dirty="0" sz="500" spc="-5">
                <a:solidFill>
                  <a:srgbClr val="997A7A"/>
                </a:solidFill>
                <a:latin typeface="Tahoma"/>
                <a:cs typeface="Tahoma"/>
                <a:hlinkClick r:id="rId13" action="ppaction://hlinksldjump"/>
              </a:rPr>
              <a:t>...</a:t>
            </a:r>
            <a:r>
              <a:rPr dirty="0" sz="500" spc="45">
                <a:solidFill>
                  <a:srgbClr val="997A7A"/>
                </a:solidFill>
                <a:latin typeface="Tahoma"/>
                <a:cs typeface="Tahoma"/>
                <a:hlinkClick r:id="rId13" action="ppaction://hlinksldjump"/>
              </a:rPr>
              <a:t> </a:t>
            </a:r>
            <a:r>
              <a:rPr dirty="0" sz="500" spc="-5">
                <a:solidFill>
                  <a:srgbClr val="997A7A"/>
                </a:solidFill>
                <a:latin typeface="Tahoma"/>
                <a:cs typeface="Tahoma"/>
                <a:hlinkClick r:id="rId13" action="ppaction://hlinksldjump"/>
              </a:rPr>
              <a:t>algo </a:t>
            </a:r>
            <a:r>
              <a:rPr dirty="0" sz="500" spc="-80">
                <a:solidFill>
                  <a:srgbClr val="997A7A"/>
                </a:solidFill>
                <a:latin typeface="Tahoma"/>
                <a:cs typeface="Tahoma"/>
                <a:hlinkClick r:id="rId13" action="ppaction://hlinksldjump"/>
              </a:rPr>
              <a:t>m´as</a:t>
            </a:r>
            <a:endParaRPr sz="500">
              <a:latin typeface="Tahoma"/>
              <a:cs typeface="Tahoma"/>
            </a:endParaRPr>
          </a:p>
          <a:p>
            <a:pPr marL="37465">
              <a:lnSpc>
                <a:spcPct val="100000"/>
              </a:lnSpc>
              <a:spcBef>
                <a:spcPts val="65"/>
              </a:spcBef>
            </a:pPr>
            <a:r>
              <a:rPr dirty="0" sz="500" spc="-5">
                <a:solidFill>
                  <a:srgbClr val="997A7A"/>
                </a:solidFill>
                <a:latin typeface="Tahoma"/>
                <a:cs typeface="Tahoma"/>
                <a:hlinkClick r:id="rId14" action="ppaction://hlinksldjump"/>
              </a:rPr>
              <a:t>...</a:t>
            </a:r>
            <a:r>
              <a:rPr dirty="0" sz="500" spc="45">
                <a:solidFill>
                  <a:srgbClr val="997A7A"/>
                </a:solidFill>
                <a:latin typeface="Tahoma"/>
                <a:cs typeface="Tahoma"/>
                <a:hlinkClick r:id="rId14" action="ppaction://hlinksldjump"/>
              </a:rPr>
              <a:t> </a:t>
            </a:r>
            <a:r>
              <a:rPr dirty="0" sz="500" spc="-5">
                <a:solidFill>
                  <a:srgbClr val="997A7A"/>
                </a:solidFill>
                <a:latin typeface="Tahoma"/>
                <a:cs typeface="Tahoma"/>
                <a:hlinkClick r:id="rId14" action="ppaction://hlinksldjump"/>
              </a:rPr>
              <a:t>mucho </a:t>
            </a:r>
            <a:r>
              <a:rPr dirty="0" sz="500" spc="-80">
                <a:solidFill>
                  <a:srgbClr val="997A7A"/>
                </a:solidFill>
                <a:latin typeface="Tahoma"/>
                <a:cs typeface="Tahoma"/>
                <a:hlinkClick r:id="rId14" action="ppaction://hlinksldjump"/>
              </a:rPr>
              <a:t>m´as</a:t>
            </a:r>
            <a:endParaRPr sz="500">
              <a:latin typeface="Tahoma"/>
              <a:cs typeface="Tahoma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25260" y="2231087"/>
            <a:ext cx="504190" cy="1320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700">
                <a:solidFill>
                  <a:srgbClr val="FF7A7A"/>
                </a:solidFill>
                <a:latin typeface="Tahoma"/>
                <a:cs typeface="Tahoma"/>
                <a:hlinkClick r:id="rId15" action="ppaction://hlinksldjump"/>
              </a:rPr>
              <a:t>HackReason</a:t>
            </a:r>
            <a:endParaRPr sz="700">
              <a:latin typeface="Tahoma"/>
              <a:cs typeface="Tahoma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546328" y="0"/>
            <a:ext cx="0" cy="3240405"/>
          </a:xfrm>
          <a:custGeom>
            <a:avLst/>
            <a:gdLst/>
            <a:ahLst/>
            <a:cxnLst/>
            <a:rect l="l" t="t" r="r" b="b"/>
            <a:pathLst>
              <a:path w="0" h="3240405">
                <a:moveTo>
                  <a:pt x="0" y="3239998"/>
                </a:moveTo>
                <a:lnTo>
                  <a:pt x="0" y="0"/>
                </a:lnTo>
              </a:path>
            </a:pathLst>
          </a:custGeom>
          <a:ln w="12649">
            <a:solidFill>
              <a:srgbClr val="FF7F7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xfrm>
            <a:off x="635304" y="72527"/>
            <a:ext cx="2646045" cy="244475"/>
          </a:xfrm>
          <a:prstGeom prst="rect"/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pc="-90"/>
              <a:t>Programaci´on</a:t>
            </a:r>
            <a:r>
              <a:rPr dirty="0" spc="25"/>
              <a:t> </a:t>
            </a:r>
            <a:r>
              <a:rPr dirty="0" spc="-130"/>
              <a:t>L´ogica:</a:t>
            </a:r>
            <a:r>
              <a:rPr dirty="0" spc="180"/>
              <a:t> </a:t>
            </a:r>
            <a:r>
              <a:rPr dirty="0" spc="-100"/>
              <a:t>Introducci´on</a:t>
            </a:r>
          </a:p>
        </p:txBody>
      </p:sp>
      <p:sp>
        <p:nvSpPr>
          <p:cNvPr id="12" name="object 12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38100">
              <a:lnSpc>
                <a:spcPts val="580"/>
              </a:lnSpc>
            </a:pPr>
            <a:r>
              <a:rPr dirty="0" spc="-10"/>
              <a:t>12</a:t>
            </a:r>
            <a:r>
              <a:rPr dirty="0" spc="-15"/>
              <a:t> </a:t>
            </a:r>
            <a:r>
              <a:rPr dirty="0" spc="70"/>
              <a:t>/</a:t>
            </a:r>
            <a:r>
              <a:rPr dirty="0" spc="-15"/>
              <a:t> </a:t>
            </a:r>
            <a:r>
              <a:rPr dirty="0" spc="-10"/>
              <a:t>18</a:t>
            </a:r>
          </a:p>
        </p:txBody>
      </p:sp>
      <p:sp>
        <p:nvSpPr>
          <p:cNvPr id="7" name="object 7"/>
          <p:cNvSpPr txBox="1"/>
          <p:nvPr/>
        </p:nvSpPr>
        <p:spPr>
          <a:xfrm>
            <a:off x="808431" y="740275"/>
            <a:ext cx="3709670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64465" indent="-127000">
              <a:lnSpc>
                <a:spcPct val="100000"/>
              </a:lnSpc>
              <a:spcBef>
                <a:spcPts val="95"/>
              </a:spcBef>
              <a:buClr>
                <a:srgbClr val="FF0000"/>
              </a:buClr>
              <a:buFont typeface="DejaVu Sans Condensed"/>
              <a:buChar char="•"/>
              <a:tabLst>
                <a:tab pos="165100" algn="l"/>
              </a:tabLst>
            </a:pPr>
            <a:r>
              <a:rPr dirty="0" sz="1000" spc="-5">
                <a:latin typeface="Tahoma"/>
                <a:cs typeface="Tahoma"/>
              </a:rPr>
              <a:t>La</a:t>
            </a:r>
            <a:r>
              <a:rPr dirty="0" sz="1000" spc="20">
                <a:latin typeface="Tahoma"/>
                <a:cs typeface="Tahoma"/>
              </a:rPr>
              <a:t> </a:t>
            </a:r>
            <a:r>
              <a:rPr dirty="0" sz="1000" spc="-80">
                <a:latin typeface="Tahoma"/>
                <a:cs typeface="Tahoma"/>
              </a:rPr>
              <a:t>programaci´on</a:t>
            </a:r>
            <a:r>
              <a:rPr dirty="0" sz="1000" spc="25">
                <a:latin typeface="Tahoma"/>
                <a:cs typeface="Tahoma"/>
              </a:rPr>
              <a:t> </a:t>
            </a:r>
            <a:r>
              <a:rPr dirty="0" sz="1000" spc="-100">
                <a:latin typeface="Tahoma"/>
                <a:cs typeface="Tahoma"/>
              </a:rPr>
              <a:t>l´ogica</a:t>
            </a:r>
            <a:r>
              <a:rPr dirty="0" sz="1000" spc="15">
                <a:latin typeface="Tahoma"/>
                <a:cs typeface="Tahoma"/>
              </a:rPr>
              <a:t> </a:t>
            </a:r>
            <a:r>
              <a:rPr dirty="0" sz="1000" spc="-45">
                <a:latin typeface="Tahoma"/>
                <a:cs typeface="Tahoma"/>
              </a:rPr>
              <a:t>esta</a:t>
            </a:r>
            <a:r>
              <a:rPr dirty="0" sz="1000" spc="20">
                <a:latin typeface="Tahoma"/>
                <a:cs typeface="Tahoma"/>
              </a:rPr>
              <a:t> </a:t>
            </a:r>
            <a:r>
              <a:rPr dirty="0" sz="1000" spc="-50">
                <a:latin typeface="Tahoma"/>
                <a:cs typeface="Tahoma"/>
              </a:rPr>
              <a:t>basada</a:t>
            </a:r>
            <a:r>
              <a:rPr dirty="0" sz="1000" spc="20">
                <a:latin typeface="Tahoma"/>
                <a:cs typeface="Tahoma"/>
              </a:rPr>
              <a:t> </a:t>
            </a:r>
            <a:r>
              <a:rPr dirty="0" sz="1000" spc="-65">
                <a:latin typeface="Tahoma"/>
                <a:cs typeface="Tahoma"/>
              </a:rPr>
              <a:t>en</a:t>
            </a:r>
            <a:r>
              <a:rPr dirty="0" sz="1000" spc="20">
                <a:latin typeface="Tahoma"/>
                <a:cs typeface="Tahoma"/>
              </a:rPr>
              <a:t> </a:t>
            </a:r>
            <a:r>
              <a:rPr dirty="0" sz="1000" spc="-100">
                <a:latin typeface="Tahoma"/>
                <a:cs typeface="Tahoma"/>
              </a:rPr>
              <a:t>l´ogica</a:t>
            </a:r>
            <a:r>
              <a:rPr dirty="0" sz="1000" spc="20">
                <a:latin typeface="Tahoma"/>
                <a:cs typeface="Tahoma"/>
              </a:rPr>
              <a:t> </a:t>
            </a:r>
            <a:r>
              <a:rPr dirty="0" sz="1000" spc="-65">
                <a:latin typeface="Tahoma"/>
                <a:cs typeface="Tahoma"/>
              </a:rPr>
              <a:t>de</a:t>
            </a:r>
            <a:r>
              <a:rPr dirty="0" sz="1000" spc="20">
                <a:latin typeface="Tahoma"/>
                <a:cs typeface="Tahoma"/>
              </a:rPr>
              <a:t> </a:t>
            </a:r>
            <a:r>
              <a:rPr dirty="0" sz="1000" spc="-20">
                <a:latin typeface="Tahoma"/>
                <a:cs typeface="Tahoma"/>
              </a:rPr>
              <a:t>1</a:t>
            </a:r>
            <a:r>
              <a:rPr dirty="0" baseline="27777" sz="1050" spc="-30" i="1">
                <a:latin typeface="Calibri"/>
                <a:cs typeface="Calibri"/>
              </a:rPr>
              <a:t>er</a:t>
            </a:r>
            <a:r>
              <a:rPr dirty="0" baseline="27777" sz="1050" spc="247" i="1">
                <a:latin typeface="Calibri"/>
                <a:cs typeface="Calibri"/>
              </a:rPr>
              <a:t> </a:t>
            </a:r>
            <a:r>
              <a:rPr dirty="0" sz="1000" spc="-55">
                <a:latin typeface="Tahoma"/>
                <a:cs typeface="Tahoma"/>
              </a:rPr>
              <a:t>orden</a:t>
            </a:r>
            <a:r>
              <a:rPr dirty="0" sz="1000" spc="25">
                <a:latin typeface="Tahoma"/>
                <a:cs typeface="Tahoma"/>
              </a:rPr>
              <a:t> </a:t>
            </a:r>
            <a:r>
              <a:rPr dirty="0" sz="1000" spc="20">
                <a:latin typeface="Tahoma"/>
                <a:cs typeface="Tahoma"/>
              </a:rPr>
              <a:t>(LPO).</a:t>
            </a:r>
            <a:endParaRPr sz="1000">
              <a:latin typeface="Tahoma"/>
              <a:cs typeface="Tahoma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833831" y="930064"/>
            <a:ext cx="4623435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39065" indent="-127000">
              <a:lnSpc>
                <a:spcPct val="100000"/>
              </a:lnSpc>
              <a:spcBef>
                <a:spcPts val="95"/>
              </a:spcBef>
              <a:buClr>
                <a:srgbClr val="FF0000"/>
              </a:buClr>
              <a:buFont typeface="DejaVu Sans Condensed"/>
              <a:buChar char="•"/>
              <a:tabLst>
                <a:tab pos="139700" algn="l"/>
              </a:tabLst>
            </a:pPr>
            <a:r>
              <a:rPr dirty="0" sz="1000" spc="-35">
                <a:latin typeface="Tahoma"/>
                <a:cs typeface="Tahoma"/>
              </a:rPr>
              <a:t>Predicados:</a:t>
            </a:r>
            <a:r>
              <a:rPr dirty="0" sz="1000" spc="130">
                <a:latin typeface="Tahoma"/>
                <a:cs typeface="Tahoma"/>
              </a:rPr>
              <a:t> </a:t>
            </a:r>
            <a:r>
              <a:rPr dirty="0" sz="1000" spc="-10">
                <a:latin typeface="Tahoma"/>
                <a:cs typeface="Tahoma"/>
              </a:rPr>
              <a:t>Un</a:t>
            </a:r>
            <a:r>
              <a:rPr dirty="0" sz="1000" spc="25">
                <a:latin typeface="Tahoma"/>
                <a:cs typeface="Tahoma"/>
              </a:rPr>
              <a:t> </a:t>
            </a:r>
            <a:r>
              <a:rPr dirty="0" sz="1000" spc="-40">
                <a:latin typeface="Tahoma"/>
                <a:cs typeface="Tahoma"/>
              </a:rPr>
              <a:t>predicado</a:t>
            </a:r>
            <a:r>
              <a:rPr dirty="0" sz="1000" spc="25">
                <a:latin typeface="Tahoma"/>
                <a:cs typeface="Tahoma"/>
              </a:rPr>
              <a:t> </a:t>
            </a:r>
            <a:r>
              <a:rPr dirty="0" sz="1000" spc="-75">
                <a:latin typeface="Tahoma"/>
                <a:cs typeface="Tahoma"/>
              </a:rPr>
              <a:t>es</a:t>
            </a:r>
            <a:r>
              <a:rPr dirty="0" sz="1000" spc="20">
                <a:latin typeface="Tahoma"/>
                <a:cs typeface="Tahoma"/>
              </a:rPr>
              <a:t> </a:t>
            </a:r>
            <a:r>
              <a:rPr dirty="0" sz="1000" spc="-45">
                <a:latin typeface="Tahoma"/>
                <a:cs typeface="Tahoma"/>
              </a:rPr>
              <a:t>una</a:t>
            </a:r>
            <a:r>
              <a:rPr dirty="0" sz="1000" spc="25">
                <a:latin typeface="Tahoma"/>
                <a:cs typeface="Tahoma"/>
              </a:rPr>
              <a:t> </a:t>
            </a:r>
            <a:r>
              <a:rPr dirty="0" sz="1000" spc="-75">
                <a:latin typeface="Tahoma"/>
                <a:cs typeface="Tahoma"/>
              </a:rPr>
              <a:t>afirmaci´on</a:t>
            </a:r>
            <a:r>
              <a:rPr dirty="0" sz="1000" spc="15">
                <a:latin typeface="Tahoma"/>
                <a:cs typeface="Tahoma"/>
              </a:rPr>
              <a:t> </a:t>
            </a:r>
            <a:r>
              <a:rPr dirty="0" sz="1000" spc="-60">
                <a:latin typeface="Tahoma"/>
                <a:cs typeface="Tahoma"/>
              </a:rPr>
              <a:t>sobre</a:t>
            </a:r>
            <a:r>
              <a:rPr dirty="0" sz="1000" spc="25">
                <a:latin typeface="Tahoma"/>
                <a:cs typeface="Tahoma"/>
              </a:rPr>
              <a:t> </a:t>
            </a:r>
            <a:r>
              <a:rPr dirty="0" sz="1000" spc="-50">
                <a:latin typeface="Tahoma"/>
                <a:cs typeface="Tahoma"/>
              </a:rPr>
              <a:t>propiedades</a:t>
            </a:r>
            <a:r>
              <a:rPr dirty="0" sz="1000" spc="20">
                <a:latin typeface="Tahoma"/>
                <a:cs typeface="Tahoma"/>
              </a:rPr>
              <a:t> </a:t>
            </a:r>
            <a:r>
              <a:rPr dirty="0" sz="1000" spc="-65">
                <a:latin typeface="Tahoma"/>
                <a:cs typeface="Tahoma"/>
              </a:rPr>
              <a:t>de</a:t>
            </a:r>
            <a:r>
              <a:rPr dirty="0" sz="1000" spc="25">
                <a:latin typeface="Tahoma"/>
                <a:cs typeface="Tahoma"/>
              </a:rPr>
              <a:t> </a:t>
            </a:r>
            <a:r>
              <a:rPr dirty="0" sz="1000" spc="-45">
                <a:latin typeface="Tahoma"/>
                <a:cs typeface="Tahoma"/>
              </a:rPr>
              <a:t>un</a:t>
            </a:r>
            <a:r>
              <a:rPr dirty="0" sz="1000" spc="25">
                <a:latin typeface="Tahoma"/>
                <a:cs typeface="Tahoma"/>
              </a:rPr>
              <a:t> </a:t>
            </a:r>
            <a:r>
              <a:rPr dirty="0" sz="1000" spc="-35">
                <a:latin typeface="Tahoma"/>
                <a:cs typeface="Tahoma"/>
              </a:rPr>
              <a:t>objeto</a:t>
            </a:r>
            <a:r>
              <a:rPr dirty="0" sz="1000" spc="15">
                <a:latin typeface="Tahoma"/>
                <a:cs typeface="Tahoma"/>
              </a:rPr>
              <a:t> </a:t>
            </a:r>
            <a:r>
              <a:rPr dirty="0" sz="1000" spc="10">
                <a:latin typeface="Tahoma"/>
                <a:cs typeface="Tahoma"/>
              </a:rPr>
              <a:t>y/o</a:t>
            </a:r>
            <a:r>
              <a:rPr dirty="0" sz="1000" spc="25">
                <a:latin typeface="Tahoma"/>
                <a:cs typeface="Tahoma"/>
              </a:rPr>
              <a:t> </a:t>
            </a:r>
            <a:r>
              <a:rPr dirty="0" sz="1000" spc="-50">
                <a:latin typeface="Tahoma"/>
                <a:cs typeface="Tahoma"/>
              </a:rPr>
              <a:t>una</a:t>
            </a:r>
            <a:endParaRPr sz="1000">
              <a:latin typeface="Tahoma"/>
              <a:cs typeface="Tahoma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808431" y="1043933"/>
            <a:ext cx="4561205" cy="1130300"/>
          </a:xfrm>
          <a:prstGeom prst="rect">
            <a:avLst/>
          </a:prstGeom>
        </p:spPr>
        <p:txBody>
          <a:bodyPr wrap="square" lIns="0" tIns="50165" rIns="0" bIns="0" rtlCol="0" vert="horz">
            <a:spAutoFit/>
          </a:bodyPr>
          <a:lstStyle/>
          <a:p>
            <a:pPr marL="164465">
              <a:lnSpc>
                <a:spcPct val="100000"/>
              </a:lnSpc>
              <a:spcBef>
                <a:spcPts val="395"/>
              </a:spcBef>
            </a:pPr>
            <a:r>
              <a:rPr dirty="0" sz="1000" spc="-30">
                <a:latin typeface="Tahoma"/>
                <a:cs typeface="Tahoma"/>
              </a:rPr>
              <a:t>relaci</a:t>
            </a:r>
            <a:r>
              <a:rPr dirty="0" sz="1000" spc="-550">
                <a:latin typeface="Tahoma"/>
                <a:cs typeface="Tahoma"/>
              </a:rPr>
              <a:t>´</a:t>
            </a:r>
            <a:r>
              <a:rPr dirty="0" sz="1000" spc="-45">
                <a:latin typeface="Tahoma"/>
                <a:cs typeface="Tahoma"/>
              </a:rPr>
              <a:t>on</a:t>
            </a:r>
            <a:r>
              <a:rPr dirty="0" sz="1000" spc="15">
                <a:latin typeface="Tahoma"/>
                <a:cs typeface="Tahoma"/>
              </a:rPr>
              <a:t> </a:t>
            </a:r>
            <a:r>
              <a:rPr dirty="0" sz="1000" spc="-45">
                <a:latin typeface="Tahoma"/>
                <a:cs typeface="Tahoma"/>
              </a:rPr>
              <a:t>entre</a:t>
            </a:r>
            <a:r>
              <a:rPr dirty="0" sz="1000" spc="20">
                <a:latin typeface="Tahoma"/>
                <a:cs typeface="Tahoma"/>
              </a:rPr>
              <a:t> </a:t>
            </a:r>
            <a:r>
              <a:rPr dirty="0" sz="1000" spc="-50">
                <a:latin typeface="Tahoma"/>
                <a:cs typeface="Tahoma"/>
              </a:rPr>
              <a:t>dos</a:t>
            </a:r>
            <a:r>
              <a:rPr dirty="0" sz="1000" spc="20">
                <a:latin typeface="Tahoma"/>
                <a:cs typeface="Tahoma"/>
              </a:rPr>
              <a:t> </a:t>
            </a:r>
            <a:r>
              <a:rPr dirty="0" sz="1000" spc="-45">
                <a:latin typeface="Tahoma"/>
                <a:cs typeface="Tahoma"/>
              </a:rPr>
              <a:t>o</a:t>
            </a:r>
            <a:r>
              <a:rPr dirty="0" sz="1000" spc="15">
                <a:latin typeface="Tahoma"/>
                <a:cs typeface="Tahoma"/>
              </a:rPr>
              <a:t> </a:t>
            </a:r>
            <a:r>
              <a:rPr dirty="0" sz="1000" spc="-60">
                <a:latin typeface="Tahoma"/>
                <a:cs typeface="Tahoma"/>
              </a:rPr>
              <a:t>m</a:t>
            </a:r>
            <a:r>
              <a:rPr dirty="0" sz="1000" spc="-540">
                <a:latin typeface="Tahoma"/>
                <a:cs typeface="Tahoma"/>
              </a:rPr>
              <a:t>´</a:t>
            </a:r>
            <a:r>
              <a:rPr dirty="0" sz="1000" spc="-60">
                <a:latin typeface="Tahoma"/>
                <a:cs typeface="Tahoma"/>
              </a:rPr>
              <a:t>as</a:t>
            </a:r>
            <a:r>
              <a:rPr dirty="0" sz="1000" spc="20">
                <a:latin typeface="Tahoma"/>
                <a:cs typeface="Tahoma"/>
              </a:rPr>
              <a:t> </a:t>
            </a:r>
            <a:r>
              <a:rPr dirty="0" sz="1000" spc="-40">
                <a:latin typeface="Tahoma"/>
                <a:cs typeface="Tahoma"/>
              </a:rPr>
              <a:t>objetos.</a:t>
            </a:r>
            <a:endParaRPr sz="1000">
              <a:latin typeface="Tahoma"/>
              <a:cs typeface="Tahoma"/>
            </a:endParaRPr>
          </a:p>
          <a:p>
            <a:pPr marL="164465" indent="-127000">
              <a:lnSpc>
                <a:spcPct val="100000"/>
              </a:lnSpc>
              <a:spcBef>
                <a:spcPts val="295"/>
              </a:spcBef>
              <a:buClr>
                <a:srgbClr val="FF0000"/>
              </a:buClr>
              <a:buFont typeface="DejaVu Sans Condensed"/>
              <a:buChar char="•"/>
              <a:tabLst>
                <a:tab pos="165100" algn="l"/>
              </a:tabLst>
            </a:pPr>
            <a:r>
              <a:rPr dirty="0" sz="1000" spc="60">
                <a:latin typeface="Tahoma"/>
                <a:cs typeface="Tahoma"/>
              </a:rPr>
              <a:t>A</a:t>
            </a:r>
            <a:r>
              <a:rPr dirty="0" sz="1000" spc="20">
                <a:latin typeface="Tahoma"/>
                <a:cs typeface="Tahoma"/>
              </a:rPr>
              <a:t> </a:t>
            </a:r>
            <a:r>
              <a:rPr dirty="0" sz="1000" spc="-25">
                <a:latin typeface="Tahoma"/>
                <a:cs typeface="Tahoma"/>
              </a:rPr>
              <a:t>partir</a:t>
            </a:r>
            <a:r>
              <a:rPr dirty="0" sz="1000" spc="25">
                <a:latin typeface="Tahoma"/>
                <a:cs typeface="Tahoma"/>
              </a:rPr>
              <a:t> </a:t>
            </a:r>
            <a:r>
              <a:rPr dirty="0" sz="1000" spc="-65">
                <a:latin typeface="Tahoma"/>
                <a:cs typeface="Tahoma"/>
              </a:rPr>
              <a:t>de</a:t>
            </a:r>
            <a:r>
              <a:rPr dirty="0" sz="1000" spc="25">
                <a:latin typeface="Tahoma"/>
                <a:cs typeface="Tahoma"/>
              </a:rPr>
              <a:t> </a:t>
            </a:r>
            <a:r>
              <a:rPr dirty="0" sz="1000" spc="-45">
                <a:latin typeface="Tahoma"/>
                <a:cs typeface="Tahoma"/>
              </a:rPr>
              <a:t>un</a:t>
            </a:r>
            <a:r>
              <a:rPr dirty="0" sz="1000" spc="25">
                <a:latin typeface="Tahoma"/>
                <a:cs typeface="Tahoma"/>
              </a:rPr>
              <a:t> </a:t>
            </a:r>
            <a:r>
              <a:rPr dirty="0" sz="1000" spc="-30">
                <a:latin typeface="Tahoma"/>
                <a:cs typeface="Tahoma"/>
              </a:rPr>
              <a:t>conjunto</a:t>
            </a:r>
            <a:r>
              <a:rPr dirty="0" sz="1000" spc="25">
                <a:latin typeface="Tahoma"/>
                <a:cs typeface="Tahoma"/>
              </a:rPr>
              <a:t> </a:t>
            </a:r>
            <a:r>
              <a:rPr dirty="0" sz="1000" spc="-65">
                <a:latin typeface="Tahoma"/>
                <a:cs typeface="Tahoma"/>
              </a:rPr>
              <a:t>de</a:t>
            </a:r>
            <a:r>
              <a:rPr dirty="0" sz="1000" spc="25">
                <a:latin typeface="Tahoma"/>
                <a:cs typeface="Tahoma"/>
              </a:rPr>
              <a:t> </a:t>
            </a:r>
            <a:r>
              <a:rPr dirty="0" sz="1000" spc="-95">
                <a:latin typeface="Tahoma"/>
                <a:cs typeface="Tahoma"/>
              </a:rPr>
              <a:t>f´ormulas</a:t>
            </a:r>
            <a:r>
              <a:rPr dirty="0" sz="1000" spc="20">
                <a:latin typeface="Tahoma"/>
                <a:cs typeface="Tahoma"/>
              </a:rPr>
              <a:t> </a:t>
            </a:r>
            <a:r>
              <a:rPr dirty="0" sz="1000" spc="-65">
                <a:latin typeface="Tahoma"/>
                <a:cs typeface="Tahoma"/>
              </a:rPr>
              <a:t>en</a:t>
            </a:r>
            <a:r>
              <a:rPr dirty="0" sz="1000" spc="25">
                <a:latin typeface="Tahoma"/>
                <a:cs typeface="Tahoma"/>
              </a:rPr>
              <a:t> </a:t>
            </a:r>
            <a:r>
              <a:rPr dirty="0" sz="1000" spc="50">
                <a:latin typeface="Tahoma"/>
                <a:cs typeface="Tahoma"/>
              </a:rPr>
              <a:t>LPO</a:t>
            </a:r>
            <a:r>
              <a:rPr dirty="0" sz="1000" spc="25">
                <a:latin typeface="Tahoma"/>
                <a:cs typeface="Tahoma"/>
              </a:rPr>
              <a:t> </a:t>
            </a:r>
            <a:r>
              <a:rPr dirty="0" sz="1000" spc="-45">
                <a:latin typeface="Tahoma"/>
                <a:cs typeface="Tahoma"/>
              </a:rPr>
              <a:t>podemos</a:t>
            </a:r>
            <a:r>
              <a:rPr dirty="0" sz="1000" spc="20">
                <a:latin typeface="Tahoma"/>
                <a:cs typeface="Tahoma"/>
              </a:rPr>
              <a:t> </a:t>
            </a:r>
            <a:r>
              <a:rPr dirty="0" sz="1000" spc="-25">
                <a:latin typeface="Tahoma"/>
                <a:cs typeface="Tahoma"/>
              </a:rPr>
              <a:t>inferir</a:t>
            </a:r>
            <a:r>
              <a:rPr dirty="0" sz="1000" spc="25">
                <a:latin typeface="Tahoma"/>
                <a:cs typeface="Tahoma"/>
              </a:rPr>
              <a:t> </a:t>
            </a:r>
            <a:r>
              <a:rPr dirty="0" sz="1000" spc="-55">
                <a:latin typeface="Tahoma"/>
                <a:cs typeface="Tahoma"/>
              </a:rPr>
              <a:t>nuevo</a:t>
            </a:r>
            <a:r>
              <a:rPr dirty="0" sz="1000" spc="25">
                <a:latin typeface="Tahoma"/>
                <a:cs typeface="Tahoma"/>
              </a:rPr>
              <a:t> </a:t>
            </a:r>
            <a:r>
              <a:rPr dirty="0" sz="1000" spc="-30">
                <a:latin typeface="Tahoma"/>
                <a:cs typeface="Tahoma"/>
              </a:rPr>
              <a:t>conocimiento.</a:t>
            </a:r>
            <a:endParaRPr sz="1000">
              <a:latin typeface="Tahoma"/>
              <a:cs typeface="Tahoma"/>
            </a:endParaRPr>
          </a:p>
          <a:p>
            <a:pPr marL="164465" indent="-127000">
              <a:lnSpc>
                <a:spcPct val="100000"/>
              </a:lnSpc>
              <a:spcBef>
                <a:spcPts val="195"/>
              </a:spcBef>
              <a:buClr>
                <a:srgbClr val="FF0000"/>
              </a:buClr>
              <a:buFont typeface="DejaVu Sans Condensed"/>
              <a:buChar char="•"/>
              <a:tabLst>
                <a:tab pos="165100" algn="l"/>
              </a:tabLst>
            </a:pPr>
            <a:r>
              <a:rPr dirty="0" sz="1000" spc="-65">
                <a:latin typeface="Tahoma"/>
                <a:cs typeface="Tahoma"/>
              </a:rPr>
              <a:t>Arist´oteles</a:t>
            </a:r>
            <a:r>
              <a:rPr dirty="0" sz="1000" spc="10">
                <a:latin typeface="Tahoma"/>
                <a:cs typeface="Tahoma"/>
              </a:rPr>
              <a:t> </a:t>
            </a:r>
            <a:r>
              <a:rPr dirty="0" sz="1000" spc="-80">
                <a:latin typeface="Tahoma"/>
                <a:cs typeface="Tahoma"/>
              </a:rPr>
              <a:t>formaliz´o</a:t>
            </a:r>
            <a:r>
              <a:rPr dirty="0" sz="1000" spc="15">
                <a:latin typeface="Tahoma"/>
                <a:cs typeface="Tahoma"/>
              </a:rPr>
              <a:t> </a:t>
            </a:r>
            <a:r>
              <a:rPr dirty="0" sz="1000" spc="-40">
                <a:latin typeface="Tahoma"/>
                <a:cs typeface="Tahoma"/>
              </a:rPr>
              <a:t>el</a:t>
            </a:r>
            <a:r>
              <a:rPr dirty="0" sz="1000" spc="15">
                <a:latin typeface="Tahoma"/>
                <a:cs typeface="Tahoma"/>
              </a:rPr>
              <a:t> </a:t>
            </a:r>
            <a:r>
              <a:rPr dirty="0" sz="1000" spc="-35">
                <a:latin typeface="Tahoma"/>
                <a:cs typeface="Tahoma"/>
              </a:rPr>
              <a:t>razonamiento</a:t>
            </a:r>
            <a:r>
              <a:rPr dirty="0" sz="1000" spc="15">
                <a:latin typeface="Tahoma"/>
                <a:cs typeface="Tahoma"/>
              </a:rPr>
              <a:t> </a:t>
            </a:r>
            <a:r>
              <a:rPr dirty="0" sz="1000" spc="-50">
                <a:latin typeface="Tahoma"/>
                <a:cs typeface="Tahoma"/>
              </a:rPr>
              <a:t>humano</a:t>
            </a:r>
            <a:r>
              <a:rPr dirty="0" sz="1000" spc="20">
                <a:latin typeface="Tahoma"/>
                <a:cs typeface="Tahoma"/>
              </a:rPr>
              <a:t> </a:t>
            </a:r>
            <a:r>
              <a:rPr dirty="0" sz="1000" spc="-30">
                <a:latin typeface="Tahoma"/>
                <a:cs typeface="Tahoma"/>
              </a:rPr>
              <a:t>(s.</a:t>
            </a:r>
            <a:r>
              <a:rPr dirty="0" sz="1000" spc="130">
                <a:latin typeface="Tahoma"/>
                <a:cs typeface="Tahoma"/>
              </a:rPr>
              <a:t> </a:t>
            </a:r>
            <a:r>
              <a:rPr dirty="0" sz="1000" spc="-20">
                <a:latin typeface="Tahoma"/>
                <a:cs typeface="Tahoma"/>
              </a:rPr>
              <a:t>IV</a:t>
            </a:r>
            <a:r>
              <a:rPr dirty="0" sz="1000" spc="15">
                <a:latin typeface="Tahoma"/>
                <a:cs typeface="Tahoma"/>
              </a:rPr>
              <a:t> </a:t>
            </a:r>
            <a:r>
              <a:rPr dirty="0" sz="1000" spc="-25">
                <a:latin typeface="Tahoma"/>
                <a:cs typeface="Tahoma"/>
              </a:rPr>
              <a:t>a.C.):</a:t>
            </a:r>
            <a:endParaRPr sz="1000">
              <a:latin typeface="Tahoma"/>
              <a:cs typeface="Tahoma"/>
            </a:endParaRPr>
          </a:p>
          <a:p>
            <a:pPr lvl="1" marL="417195" indent="-122555">
              <a:lnSpc>
                <a:spcPct val="100000"/>
              </a:lnSpc>
              <a:spcBef>
                <a:spcPts val="195"/>
              </a:spcBef>
              <a:buClr>
                <a:srgbClr val="FF0000"/>
              </a:buClr>
              <a:buFont typeface="DejaVu Serif Condensed"/>
              <a:buChar char="•"/>
              <a:tabLst>
                <a:tab pos="417830" algn="l"/>
              </a:tabLst>
            </a:pPr>
            <a:r>
              <a:rPr dirty="0" sz="900" spc="-20">
                <a:latin typeface="Tahoma"/>
                <a:cs typeface="Tahoma"/>
              </a:rPr>
              <a:t>Todos</a:t>
            </a:r>
            <a:r>
              <a:rPr dirty="0" sz="900" spc="30">
                <a:latin typeface="Tahoma"/>
                <a:cs typeface="Tahoma"/>
              </a:rPr>
              <a:t> </a:t>
            </a:r>
            <a:r>
              <a:rPr dirty="0" sz="900" spc="-25">
                <a:latin typeface="Tahoma"/>
                <a:cs typeface="Tahoma"/>
              </a:rPr>
              <a:t>los</a:t>
            </a:r>
            <a:r>
              <a:rPr dirty="0" sz="900" spc="35">
                <a:latin typeface="Tahoma"/>
                <a:cs typeface="Tahoma"/>
              </a:rPr>
              <a:t> </a:t>
            </a:r>
            <a:r>
              <a:rPr dirty="0" sz="900" spc="-40">
                <a:latin typeface="Tahoma"/>
                <a:cs typeface="Tahoma"/>
              </a:rPr>
              <a:t>hombres</a:t>
            </a:r>
            <a:r>
              <a:rPr dirty="0" sz="900" spc="35">
                <a:latin typeface="Tahoma"/>
                <a:cs typeface="Tahoma"/>
              </a:rPr>
              <a:t> </a:t>
            </a:r>
            <a:r>
              <a:rPr dirty="0" sz="900" spc="-35">
                <a:latin typeface="Tahoma"/>
                <a:cs typeface="Tahoma"/>
              </a:rPr>
              <a:t>son</a:t>
            </a:r>
            <a:r>
              <a:rPr dirty="0" sz="900" spc="35">
                <a:latin typeface="Tahoma"/>
                <a:cs typeface="Tahoma"/>
              </a:rPr>
              <a:t> </a:t>
            </a:r>
            <a:r>
              <a:rPr dirty="0" sz="900" spc="-25">
                <a:latin typeface="Tahoma"/>
                <a:cs typeface="Tahoma"/>
              </a:rPr>
              <a:t>mortales.</a:t>
            </a:r>
            <a:r>
              <a:rPr dirty="0" sz="900" spc="135">
                <a:latin typeface="Tahoma"/>
                <a:cs typeface="Tahoma"/>
              </a:rPr>
              <a:t> </a:t>
            </a:r>
            <a:r>
              <a:rPr dirty="0" sz="900" spc="-75">
                <a:latin typeface="Tahoma"/>
                <a:cs typeface="Tahoma"/>
              </a:rPr>
              <a:t>S´ocrates</a:t>
            </a:r>
            <a:r>
              <a:rPr dirty="0" sz="900" spc="35">
                <a:latin typeface="Tahoma"/>
                <a:cs typeface="Tahoma"/>
              </a:rPr>
              <a:t> </a:t>
            </a:r>
            <a:r>
              <a:rPr dirty="0" sz="900" spc="-60">
                <a:latin typeface="Tahoma"/>
                <a:cs typeface="Tahoma"/>
              </a:rPr>
              <a:t>es</a:t>
            </a:r>
            <a:r>
              <a:rPr dirty="0" sz="900" spc="35">
                <a:latin typeface="Tahoma"/>
                <a:cs typeface="Tahoma"/>
              </a:rPr>
              <a:t> </a:t>
            </a:r>
            <a:r>
              <a:rPr dirty="0" sz="900" spc="-30">
                <a:latin typeface="Tahoma"/>
                <a:cs typeface="Tahoma"/>
              </a:rPr>
              <a:t>un</a:t>
            </a:r>
            <a:r>
              <a:rPr dirty="0" sz="900" spc="35">
                <a:latin typeface="Tahoma"/>
                <a:cs typeface="Tahoma"/>
              </a:rPr>
              <a:t> </a:t>
            </a:r>
            <a:r>
              <a:rPr dirty="0" sz="900" spc="-35">
                <a:latin typeface="Tahoma"/>
                <a:cs typeface="Tahoma"/>
              </a:rPr>
              <a:t>hombre.</a:t>
            </a:r>
            <a:r>
              <a:rPr dirty="0" sz="900" spc="135">
                <a:latin typeface="Tahoma"/>
                <a:cs typeface="Tahoma"/>
              </a:rPr>
              <a:t> </a:t>
            </a:r>
            <a:r>
              <a:rPr dirty="0" sz="900" spc="-25">
                <a:latin typeface="Tahoma"/>
                <a:cs typeface="Tahoma"/>
              </a:rPr>
              <a:t>Luego</a:t>
            </a:r>
            <a:r>
              <a:rPr dirty="0" sz="900" spc="35">
                <a:latin typeface="Tahoma"/>
                <a:cs typeface="Tahoma"/>
              </a:rPr>
              <a:t> </a:t>
            </a:r>
            <a:r>
              <a:rPr dirty="0" sz="900" spc="-75">
                <a:latin typeface="Tahoma"/>
                <a:cs typeface="Tahoma"/>
              </a:rPr>
              <a:t>S´ocrates</a:t>
            </a:r>
            <a:r>
              <a:rPr dirty="0" sz="900" spc="35">
                <a:latin typeface="Tahoma"/>
                <a:cs typeface="Tahoma"/>
              </a:rPr>
              <a:t> </a:t>
            </a:r>
            <a:r>
              <a:rPr dirty="0" sz="900" spc="-60">
                <a:latin typeface="Tahoma"/>
                <a:cs typeface="Tahoma"/>
              </a:rPr>
              <a:t>es</a:t>
            </a:r>
            <a:r>
              <a:rPr dirty="0" sz="900" spc="35">
                <a:latin typeface="Tahoma"/>
                <a:cs typeface="Tahoma"/>
              </a:rPr>
              <a:t> </a:t>
            </a:r>
            <a:r>
              <a:rPr dirty="0" sz="900" spc="-15">
                <a:latin typeface="Tahoma"/>
                <a:cs typeface="Tahoma"/>
              </a:rPr>
              <a:t>mortal.</a:t>
            </a:r>
            <a:endParaRPr sz="900">
              <a:latin typeface="Tahoma"/>
              <a:cs typeface="Tahoma"/>
            </a:endParaRPr>
          </a:p>
          <a:p>
            <a:pPr lvl="1" marL="417195" indent="-122555">
              <a:lnSpc>
                <a:spcPct val="100000"/>
              </a:lnSpc>
              <a:spcBef>
                <a:spcPts val="15"/>
              </a:spcBef>
              <a:buClr>
                <a:srgbClr val="FF0000"/>
              </a:buClr>
              <a:buFont typeface="DejaVu Serif Condensed"/>
              <a:buChar char="•"/>
              <a:tabLst>
                <a:tab pos="417830" algn="l"/>
              </a:tabLst>
            </a:pPr>
            <a:r>
              <a:rPr dirty="0" sz="900" spc="-20">
                <a:latin typeface="Tahoma"/>
                <a:cs typeface="Tahoma"/>
              </a:rPr>
              <a:t>Cuya</a:t>
            </a:r>
            <a:r>
              <a:rPr dirty="0" sz="900" spc="20">
                <a:latin typeface="Tahoma"/>
                <a:cs typeface="Tahoma"/>
              </a:rPr>
              <a:t> </a:t>
            </a:r>
            <a:r>
              <a:rPr dirty="0" sz="900" spc="-30">
                <a:latin typeface="Tahoma"/>
                <a:cs typeface="Tahoma"/>
              </a:rPr>
              <a:t>forma</a:t>
            </a:r>
            <a:r>
              <a:rPr dirty="0" sz="900" spc="25">
                <a:latin typeface="Tahoma"/>
                <a:cs typeface="Tahoma"/>
              </a:rPr>
              <a:t> </a:t>
            </a:r>
            <a:r>
              <a:rPr dirty="0" sz="900" spc="-25">
                <a:latin typeface="Tahoma"/>
                <a:cs typeface="Tahoma"/>
              </a:rPr>
              <a:t>normal</a:t>
            </a:r>
            <a:r>
              <a:rPr dirty="0" sz="900" spc="20">
                <a:latin typeface="Tahoma"/>
                <a:cs typeface="Tahoma"/>
              </a:rPr>
              <a:t> </a:t>
            </a:r>
            <a:r>
              <a:rPr dirty="0" sz="900" spc="-25">
                <a:latin typeface="Tahoma"/>
                <a:cs typeface="Tahoma"/>
              </a:rPr>
              <a:t>clausular</a:t>
            </a:r>
            <a:r>
              <a:rPr dirty="0" sz="900" spc="25">
                <a:latin typeface="Tahoma"/>
                <a:cs typeface="Tahoma"/>
              </a:rPr>
              <a:t> </a:t>
            </a:r>
            <a:r>
              <a:rPr dirty="0" sz="900" spc="-60">
                <a:latin typeface="Tahoma"/>
                <a:cs typeface="Tahoma"/>
              </a:rPr>
              <a:t>es:</a:t>
            </a:r>
            <a:endParaRPr sz="900">
              <a:latin typeface="Tahoma"/>
              <a:cs typeface="Tahoma"/>
            </a:endParaRPr>
          </a:p>
          <a:p>
            <a:pPr marL="965200">
              <a:lnSpc>
                <a:spcPct val="100000"/>
              </a:lnSpc>
              <a:spcBef>
                <a:spcPts val="860"/>
              </a:spcBef>
            </a:pPr>
            <a:r>
              <a:rPr dirty="0" sz="900" spc="-30" i="1">
                <a:latin typeface="DejaVu Serif Condensed"/>
                <a:cs typeface="DejaVu Serif Condensed"/>
              </a:rPr>
              <a:t>{¬</a:t>
            </a:r>
            <a:r>
              <a:rPr dirty="0" sz="900" spc="-30" i="1">
                <a:latin typeface="Arial"/>
                <a:cs typeface="Arial"/>
              </a:rPr>
              <a:t>Hombre</a:t>
            </a:r>
            <a:r>
              <a:rPr dirty="0" sz="900" spc="-30">
                <a:latin typeface="Tahoma"/>
                <a:cs typeface="Tahoma"/>
              </a:rPr>
              <a:t>(</a:t>
            </a:r>
            <a:r>
              <a:rPr dirty="0" sz="900" spc="-30" i="1">
                <a:latin typeface="Arial"/>
                <a:cs typeface="Arial"/>
              </a:rPr>
              <a:t>x</a:t>
            </a:r>
            <a:r>
              <a:rPr dirty="0" sz="900" spc="-170" i="1">
                <a:latin typeface="Arial"/>
                <a:cs typeface="Arial"/>
              </a:rPr>
              <a:t> </a:t>
            </a:r>
            <a:r>
              <a:rPr dirty="0" sz="900" spc="10">
                <a:latin typeface="Tahoma"/>
                <a:cs typeface="Tahoma"/>
              </a:rPr>
              <a:t>)</a:t>
            </a:r>
            <a:r>
              <a:rPr dirty="0" sz="900" spc="-80">
                <a:latin typeface="Tahoma"/>
                <a:cs typeface="Tahoma"/>
              </a:rPr>
              <a:t> </a:t>
            </a:r>
            <a:r>
              <a:rPr dirty="0" sz="900" spc="20" i="1">
                <a:latin typeface="DejaVu Serif Condensed"/>
                <a:cs typeface="DejaVu Serif Condensed"/>
              </a:rPr>
              <a:t>∨</a:t>
            </a:r>
            <a:r>
              <a:rPr dirty="0" sz="900" spc="-55" i="1">
                <a:latin typeface="DejaVu Serif Condensed"/>
                <a:cs typeface="DejaVu Serif Condensed"/>
              </a:rPr>
              <a:t> </a:t>
            </a:r>
            <a:r>
              <a:rPr dirty="0" sz="900" spc="5" i="1">
                <a:latin typeface="Arial"/>
                <a:cs typeface="Arial"/>
              </a:rPr>
              <a:t>Mortal</a:t>
            </a:r>
            <a:r>
              <a:rPr dirty="0" sz="900" spc="-165" i="1">
                <a:latin typeface="Arial"/>
                <a:cs typeface="Arial"/>
              </a:rPr>
              <a:t> </a:t>
            </a:r>
            <a:r>
              <a:rPr dirty="0" sz="900" spc="-10">
                <a:latin typeface="Tahoma"/>
                <a:cs typeface="Tahoma"/>
              </a:rPr>
              <a:t>(</a:t>
            </a:r>
            <a:r>
              <a:rPr dirty="0" sz="900" spc="-10" i="1">
                <a:latin typeface="Arial"/>
                <a:cs typeface="Arial"/>
              </a:rPr>
              <a:t>x</a:t>
            </a:r>
            <a:r>
              <a:rPr dirty="0" sz="900" spc="-170" i="1">
                <a:latin typeface="Arial"/>
                <a:cs typeface="Arial"/>
              </a:rPr>
              <a:t> </a:t>
            </a:r>
            <a:r>
              <a:rPr dirty="0" sz="900" spc="5">
                <a:latin typeface="Tahoma"/>
                <a:cs typeface="Tahoma"/>
              </a:rPr>
              <a:t>)</a:t>
            </a:r>
            <a:r>
              <a:rPr dirty="0" sz="900" spc="5" i="1">
                <a:latin typeface="Arial"/>
                <a:cs typeface="Arial"/>
              </a:rPr>
              <a:t>,</a:t>
            </a:r>
            <a:r>
              <a:rPr dirty="0" sz="900" spc="-100" i="1">
                <a:latin typeface="Arial"/>
                <a:cs typeface="Arial"/>
              </a:rPr>
              <a:t> </a:t>
            </a:r>
            <a:r>
              <a:rPr dirty="0" sz="900" spc="-20" i="1">
                <a:latin typeface="Arial"/>
                <a:cs typeface="Arial"/>
              </a:rPr>
              <a:t>Hombre</a:t>
            </a:r>
            <a:r>
              <a:rPr dirty="0" sz="900" spc="-20">
                <a:latin typeface="Tahoma"/>
                <a:cs typeface="Tahoma"/>
              </a:rPr>
              <a:t>(</a:t>
            </a:r>
            <a:r>
              <a:rPr dirty="0" sz="900" spc="-20" i="1">
                <a:latin typeface="Arial"/>
                <a:cs typeface="Arial"/>
              </a:rPr>
              <a:t>socrates</a:t>
            </a:r>
            <a:r>
              <a:rPr dirty="0" sz="900" spc="-20">
                <a:latin typeface="Tahoma"/>
                <a:cs typeface="Tahoma"/>
              </a:rPr>
              <a:t>)</a:t>
            </a:r>
            <a:r>
              <a:rPr dirty="0" sz="900" spc="-20" i="1">
                <a:latin typeface="Arial"/>
                <a:cs typeface="Arial"/>
              </a:rPr>
              <a:t>,</a:t>
            </a:r>
            <a:r>
              <a:rPr dirty="0" sz="900" spc="-100" i="1">
                <a:latin typeface="Arial"/>
                <a:cs typeface="Arial"/>
              </a:rPr>
              <a:t> </a:t>
            </a:r>
            <a:r>
              <a:rPr dirty="0" sz="900" spc="-5" i="1">
                <a:latin typeface="DejaVu Serif Condensed"/>
                <a:cs typeface="DejaVu Serif Condensed"/>
              </a:rPr>
              <a:t>¬</a:t>
            </a:r>
            <a:r>
              <a:rPr dirty="0" sz="900" spc="-5" i="1">
                <a:latin typeface="Arial"/>
                <a:cs typeface="Arial"/>
              </a:rPr>
              <a:t>Mortal</a:t>
            </a:r>
            <a:r>
              <a:rPr dirty="0" sz="900" spc="-165" i="1">
                <a:latin typeface="Arial"/>
                <a:cs typeface="Arial"/>
              </a:rPr>
              <a:t> </a:t>
            </a:r>
            <a:r>
              <a:rPr dirty="0" sz="900" spc="-25">
                <a:latin typeface="Tahoma"/>
                <a:cs typeface="Tahoma"/>
              </a:rPr>
              <a:t>(</a:t>
            </a:r>
            <a:r>
              <a:rPr dirty="0" sz="900" spc="-25" i="1">
                <a:latin typeface="Arial"/>
                <a:cs typeface="Arial"/>
              </a:rPr>
              <a:t>socrates</a:t>
            </a:r>
            <a:r>
              <a:rPr dirty="0" sz="900" spc="-25">
                <a:latin typeface="Tahoma"/>
                <a:cs typeface="Tahoma"/>
              </a:rPr>
              <a:t>)</a:t>
            </a:r>
            <a:r>
              <a:rPr dirty="0" sz="900" spc="-25" i="1">
                <a:latin typeface="DejaVu Serif Condensed"/>
                <a:cs typeface="DejaVu Serif Condensed"/>
              </a:rPr>
              <a:t>}</a:t>
            </a:r>
            <a:endParaRPr sz="900">
              <a:latin typeface="DejaVu Serif Condensed"/>
              <a:cs typeface="DejaVu Serif Condensed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1091628" y="2258575"/>
            <a:ext cx="4501515" cy="16256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33985" indent="-121920">
              <a:lnSpc>
                <a:spcPct val="100000"/>
              </a:lnSpc>
              <a:spcBef>
                <a:spcPts val="95"/>
              </a:spcBef>
              <a:buClr>
                <a:srgbClr val="FF0000"/>
              </a:buClr>
              <a:buFont typeface="DejaVu Serif Condensed"/>
              <a:buChar char="•"/>
              <a:tabLst>
                <a:tab pos="134620" algn="l"/>
              </a:tabLst>
            </a:pPr>
            <a:r>
              <a:rPr dirty="0" sz="900" spc="-5">
                <a:latin typeface="Tahoma"/>
                <a:cs typeface="Tahoma"/>
              </a:rPr>
              <a:t>Aplicando</a:t>
            </a:r>
            <a:r>
              <a:rPr dirty="0" sz="900" spc="15">
                <a:latin typeface="Tahoma"/>
                <a:cs typeface="Tahoma"/>
              </a:rPr>
              <a:t> </a:t>
            </a:r>
            <a:r>
              <a:rPr dirty="0" sz="900" spc="-65">
                <a:latin typeface="Tahoma"/>
                <a:cs typeface="Tahoma"/>
              </a:rPr>
              <a:t>resoluci´on</a:t>
            </a:r>
            <a:r>
              <a:rPr dirty="0" sz="900" spc="20">
                <a:latin typeface="Tahoma"/>
                <a:cs typeface="Tahoma"/>
              </a:rPr>
              <a:t> </a:t>
            </a:r>
            <a:r>
              <a:rPr dirty="0" sz="900" spc="-45">
                <a:latin typeface="Tahoma"/>
                <a:cs typeface="Tahoma"/>
              </a:rPr>
              <a:t>de</a:t>
            </a:r>
            <a:r>
              <a:rPr dirty="0" sz="900" spc="15">
                <a:latin typeface="Tahoma"/>
                <a:cs typeface="Tahoma"/>
              </a:rPr>
              <a:t> </a:t>
            </a:r>
            <a:r>
              <a:rPr dirty="0" sz="900" spc="-20">
                <a:latin typeface="Tahoma"/>
                <a:cs typeface="Tahoma"/>
              </a:rPr>
              <a:t>Robinson</a:t>
            </a:r>
            <a:r>
              <a:rPr dirty="0" sz="900" spc="15">
                <a:latin typeface="Tahoma"/>
                <a:cs typeface="Tahoma"/>
              </a:rPr>
              <a:t> </a:t>
            </a:r>
            <a:r>
              <a:rPr dirty="0" sz="900" spc="-25">
                <a:latin typeface="Tahoma"/>
                <a:cs typeface="Tahoma"/>
              </a:rPr>
              <a:t>con</a:t>
            </a:r>
            <a:r>
              <a:rPr dirty="0" sz="900" spc="20">
                <a:latin typeface="Tahoma"/>
                <a:cs typeface="Tahoma"/>
              </a:rPr>
              <a:t> </a:t>
            </a:r>
            <a:r>
              <a:rPr dirty="0" sz="900" spc="-55">
                <a:latin typeface="Tahoma"/>
                <a:cs typeface="Tahoma"/>
              </a:rPr>
              <a:t>unificaci´on</a:t>
            </a:r>
            <a:r>
              <a:rPr dirty="0" sz="900" spc="15">
                <a:latin typeface="Tahoma"/>
                <a:cs typeface="Tahoma"/>
              </a:rPr>
              <a:t> </a:t>
            </a:r>
            <a:r>
              <a:rPr dirty="0" sz="900" spc="-60">
                <a:latin typeface="Tahoma"/>
                <a:cs typeface="Tahoma"/>
              </a:rPr>
              <a:t>se</a:t>
            </a:r>
            <a:r>
              <a:rPr dirty="0" sz="900" spc="20">
                <a:latin typeface="Tahoma"/>
                <a:cs typeface="Tahoma"/>
              </a:rPr>
              <a:t> </a:t>
            </a:r>
            <a:r>
              <a:rPr dirty="0" sz="900" spc="-35">
                <a:latin typeface="Tahoma"/>
                <a:cs typeface="Tahoma"/>
              </a:rPr>
              <a:t>deduce</a:t>
            </a:r>
            <a:r>
              <a:rPr dirty="0" sz="900" spc="15">
                <a:latin typeface="Tahoma"/>
                <a:cs typeface="Tahoma"/>
              </a:rPr>
              <a:t> </a:t>
            </a:r>
            <a:r>
              <a:rPr dirty="0" sz="900" spc="-10">
                <a:latin typeface="Tahoma"/>
                <a:cs typeface="Tahoma"/>
              </a:rPr>
              <a:t>la</a:t>
            </a:r>
            <a:r>
              <a:rPr dirty="0" sz="900" spc="20">
                <a:latin typeface="Tahoma"/>
                <a:cs typeface="Tahoma"/>
              </a:rPr>
              <a:t> </a:t>
            </a:r>
            <a:r>
              <a:rPr dirty="0" sz="900" spc="-75">
                <a:latin typeface="Tahoma"/>
                <a:cs typeface="Tahoma"/>
              </a:rPr>
              <a:t>cl´ausula</a:t>
            </a:r>
            <a:r>
              <a:rPr dirty="0" sz="900" spc="15">
                <a:latin typeface="Tahoma"/>
                <a:cs typeface="Tahoma"/>
              </a:rPr>
              <a:t> </a:t>
            </a:r>
            <a:r>
              <a:rPr dirty="0" sz="900" spc="-100">
                <a:latin typeface="Tahoma"/>
                <a:cs typeface="Tahoma"/>
              </a:rPr>
              <a:t>vac´ıa</a:t>
            </a:r>
            <a:r>
              <a:rPr dirty="0" sz="900" spc="20">
                <a:latin typeface="Tahoma"/>
                <a:cs typeface="Tahoma"/>
              </a:rPr>
              <a:t> </a:t>
            </a:r>
            <a:r>
              <a:rPr dirty="0" sz="900" spc="-25">
                <a:latin typeface="Tahoma"/>
                <a:cs typeface="Tahoma"/>
              </a:rPr>
              <a:t>por</a:t>
            </a:r>
            <a:r>
              <a:rPr dirty="0" sz="900" spc="15">
                <a:latin typeface="Tahoma"/>
                <a:cs typeface="Tahoma"/>
              </a:rPr>
              <a:t> </a:t>
            </a:r>
            <a:r>
              <a:rPr dirty="0" sz="900" spc="-10">
                <a:latin typeface="Tahoma"/>
                <a:cs typeface="Tahoma"/>
              </a:rPr>
              <a:t>lo</a:t>
            </a:r>
            <a:r>
              <a:rPr dirty="0" sz="900" spc="20">
                <a:latin typeface="Tahoma"/>
                <a:cs typeface="Tahoma"/>
              </a:rPr>
              <a:t> </a:t>
            </a:r>
            <a:r>
              <a:rPr dirty="0" sz="900" spc="-5">
                <a:latin typeface="Tahoma"/>
                <a:cs typeface="Tahoma"/>
              </a:rPr>
              <a:t>tanto</a:t>
            </a:r>
            <a:endParaRPr sz="900">
              <a:latin typeface="Tahoma"/>
              <a:cs typeface="Tahoma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1213408" y="2397754"/>
            <a:ext cx="1155065" cy="16256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900" spc="-30">
                <a:latin typeface="Tahoma"/>
                <a:cs typeface="Tahoma"/>
              </a:rPr>
              <a:t>el</a:t>
            </a:r>
            <a:r>
              <a:rPr dirty="0" sz="900" spc="10">
                <a:latin typeface="Tahoma"/>
                <a:cs typeface="Tahoma"/>
              </a:rPr>
              <a:t> </a:t>
            </a:r>
            <a:r>
              <a:rPr dirty="0" sz="900" spc="-30">
                <a:latin typeface="Tahoma"/>
                <a:cs typeface="Tahoma"/>
              </a:rPr>
              <a:t>argumento</a:t>
            </a:r>
            <a:r>
              <a:rPr dirty="0" sz="900" spc="10">
                <a:latin typeface="Tahoma"/>
                <a:cs typeface="Tahoma"/>
              </a:rPr>
              <a:t> </a:t>
            </a:r>
            <a:r>
              <a:rPr dirty="0" sz="900" spc="-60">
                <a:latin typeface="Tahoma"/>
                <a:cs typeface="Tahoma"/>
              </a:rPr>
              <a:t>es</a:t>
            </a:r>
            <a:r>
              <a:rPr dirty="0" sz="900" spc="10">
                <a:latin typeface="Tahoma"/>
                <a:cs typeface="Tahoma"/>
              </a:rPr>
              <a:t> </a:t>
            </a:r>
            <a:r>
              <a:rPr dirty="0" sz="900" spc="-75">
                <a:latin typeface="Tahoma"/>
                <a:cs typeface="Tahoma"/>
              </a:rPr>
              <a:t>v´alido.</a:t>
            </a:r>
            <a:endParaRPr sz="900">
              <a:latin typeface="Tahoma"/>
              <a:cs typeface="Tahoma"/>
            </a:endParaRPr>
          </a:p>
        </p:txBody>
      </p:sp>
    </p:spTree>
  </p:cSld>
  <p:clrMapOvr>
    <a:masterClrMapping/>
  </p:clrMapOvr>
  <p:transition spd="fast">
    <p:cut thruBlk="0"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5260" y="864041"/>
            <a:ext cx="464820" cy="76581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5080">
              <a:lnSpc>
                <a:spcPct val="147600"/>
              </a:lnSpc>
              <a:spcBef>
                <a:spcPts val="100"/>
              </a:spcBef>
            </a:pPr>
            <a:r>
              <a:rPr dirty="0" sz="700" spc="5">
                <a:solidFill>
                  <a:srgbClr val="FF7A7A"/>
                </a:solidFill>
                <a:latin typeface="Tahoma"/>
                <a:cs typeface="Tahoma"/>
                <a:hlinkClick r:id="rId2" action="ppaction://hlinksldjump"/>
              </a:rPr>
              <a:t>Decl</a:t>
            </a:r>
            <a:r>
              <a:rPr dirty="0" sz="700" spc="-20">
                <a:solidFill>
                  <a:srgbClr val="FF7A7A"/>
                </a:solidFill>
                <a:latin typeface="Tahoma"/>
                <a:cs typeface="Tahoma"/>
                <a:hlinkClick r:id="rId2" action="ppaction://hlinksldjump"/>
              </a:rPr>
              <a:t>a</a:t>
            </a:r>
            <a:r>
              <a:rPr dirty="0" sz="700">
                <a:solidFill>
                  <a:srgbClr val="FF7A7A"/>
                </a:solidFill>
                <a:latin typeface="Tahoma"/>
                <a:cs typeface="Tahoma"/>
                <a:hlinkClick r:id="rId2" action="ppaction://hlinksldjump"/>
              </a:rPr>
              <a:t>rativa </a:t>
            </a:r>
            <a:r>
              <a:rPr dirty="0" sz="700">
                <a:solidFill>
                  <a:srgbClr val="FF7A7A"/>
                </a:solidFill>
                <a:latin typeface="Tahoma"/>
                <a:cs typeface="Tahoma"/>
              </a:rPr>
              <a:t> </a:t>
            </a:r>
            <a:r>
              <a:rPr dirty="0" sz="700">
                <a:solidFill>
                  <a:srgbClr val="FF7A7A"/>
                </a:solidFill>
                <a:latin typeface="Tahoma"/>
                <a:cs typeface="Tahoma"/>
                <a:hlinkClick r:id="rId3" action="ppaction://hlinksldjump"/>
              </a:rPr>
              <a:t>Funcional</a:t>
            </a:r>
            <a:endParaRPr sz="700">
              <a:latin typeface="Tahoma"/>
              <a:cs typeface="Tahoma"/>
            </a:endParaRPr>
          </a:p>
          <a:p>
            <a:pPr marL="37465" marR="61594">
              <a:lnSpc>
                <a:spcPct val="110700"/>
              </a:lnSpc>
              <a:spcBef>
                <a:spcPts val="25"/>
              </a:spcBef>
            </a:pPr>
            <a:r>
              <a:rPr dirty="0" sz="500" spc="-10">
                <a:solidFill>
                  <a:srgbClr val="997A7A"/>
                </a:solidFill>
                <a:latin typeface="Tahoma"/>
                <a:cs typeface="Tahoma"/>
                <a:hlinkClick r:id="rId4" action="ppaction://hlinksldjump"/>
              </a:rPr>
              <a:t>Intr</a:t>
            </a:r>
            <a:r>
              <a:rPr dirty="0" sz="500" spc="5">
                <a:solidFill>
                  <a:srgbClr val="997A7A"/>
                </a:solidFill>
                <a:latin typeface="Tahoma"/>
                <a:cs typeface="Tahoma"/>
                <a:hlinkClick r:id="rId4" action="ppaction://hlinksldjump"/>
              </a:rPr>
              <a:t>o</a:t>
            </a:r>
            <a:r>
              <a:rPr dirty="0" sz="500">
                <a:solidFill>
                  <a:srgbClr val="997A7A"/>
                </a:solidFill>
                <a:latin typeface="Tahoma"/>
                <a:cs typeface="Tahoma"/>
                <a:hlinkClick r:id="rId4" action="ppaction://hlinksldjump"/>
              </a:rPr>
              <a:t>ducci</a:t>
            </a:r>
            <a:r>
              <a:rPr dirty="0" sz="500" spc="-10">
                <a:solidFill>
                  <a:srgbClr val="997A7A"/>
                </a:solidFill>
                <a:latin typeface="Tahoma"/>
                <a:cs typeface="Tahoma"/>
                <a:hlinkClick r:id="rId4" action="ppaction://hlinksldjump"/>
              </a:rPr>
              <a:t>o</a:t>
            </a:r>
            <a:r>
              <a:rPr dirty="0" sz="500" spc="-5">
                <a:solidFill>
                  <a:srgbClr val="997A7A"/>
                </a:solidFill>
                <a:latin typeface="Tahoma"/>
                <a:cs typeface="Tahoma"/>
                <a:hlinkClick r:id="rId4" action="ppaction://hlinksldjump"/>
              </a:rPr>
              <a:t>n </a:t>
            </a:r>
            <a:r>
              <a:rPr dirty="0" sz="500" spc="-5">
                <a:solidFill>
                  <a:srgbClr val="997A7A"/>
                </a:solidFill>
                <a:latin typeface="Tahoma"/>
                <a:cs typeface="Tahoma"/>
              </a:rPr>
              <a:t> </a:t>
            </a:r>
            <a:r>
              <a:rPr dirty="0" sz="500" spc="-10" i="1">
                <a:solidFill>
                  <a:srgbClr val="997A7A"/>
                </a:solidFill>
                <a:latin typeface="Arial"/>
                <a:cs typeface="Arial"/>
                <a:hlinkClick r:id="rId5" action="ppaction://hlinksldjump"/>
              </a:rPr>
              <a:t>λ</a:t>
            </a:r>
            <a:r>
              <a:rPr dirty="0" sz="500" spc="-10">
                <a:solidFill>
                  <a:srgbClr val="997A7A"/>
                </a:solidFill>
                <a:latin typeface="Tahoma"/>
                <a:cs typeface="Tahoma"/>
                <a:hlinkClick r:id="rId5" action="ppaction://hlinksldjump"/>
              </a:rPr>
              <a:t>-C´alculo </a:t>
            </a:r>
            <a:r>
              <a:rPr dirty="0" sz="500" spc="-5">
                <a:solidFill>
                  <a:srgbClr val="997A7A"/>
                </a:solidFill>
                <a:latin typeface="Tahoma"/>
                <a:cs typeface="Tahoma"/>
              </a:rPr>
              <a:t> </a:t>
            </a:r>
            <a:r>
              <a:rPr dirty="0" sz="500" spc="-5">
                <a:solidFill>
                  <a:srgbClr val="997A7A"/>
                </a:solidFill>
                <a:latin typeface="Tahoma"/>
                <a:cs typeface="Tahoma"/>
                <a:hlinkClick r:id="rId6" action="ppaction://hlinksldjump"/>
              </a:rPr>
              <a:t>Haskell </a:t>
            </a:r>
            <a:r>
              <a:rPr dirty="0" sz="500">
                <a:solidFill>
                  <a:srgbClr val="997A7A"/>
                </a:solidFill>
                <a:latin typeface="Tahoma"/>
                <a:cs typeface="Tahoma"/>
              </a:rPr>
              <a:t> </a:t>
            </a:r>
            <a:r>
              <a:rPr dirty="0" sz="500">
                <a:solidFill>
                  <a:srgbClr val="997A7A"/>
                </a:solidFill>
                <a:latin typeface="Tahoma"/>
                <a:cs typeface="Tahoma"/>
                <a:hlinkClick r:id="rId7" action="ppaction://hlinksldjump"/>
              </a:rPr>
              <a:t>Booleanos </a:t>
            </a:r>
            <a:r>
              <a:rPr dirty="0" sz="500" spc="5">
                <a:solidFill>
                  <a:srgbClr val="997A7A"/>
                </a:solidFill>
                <a:latin typeface="Tahoma"/>
                <a:cs typeface="Tahoma"/>
              </a:rPr>
              <a:t> </a:t>
            </a:r>
            <a:r>
              <a:rPr dirty="0" sz="500" spc="-10">
                <a:solidFill>
                  <a:srgbClr val="997A7A"/>
                </a:solidFill>
                <a:latin typeface="Tahoma"/>
                <a:cs typeface="Tahoma"/>
                <a:hlinkClick r:id="rId8" action="ppaction://hlinksldjump"/>
              </a:rPr>
              <a:t>Conclusiones</a:t>
            </a:r>
            <a:endParaRPr sz="500">
              <a:latin typeface="Tahoma"/>
              <a:cs typeface="Tahoma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5260" y="1635344"/>
            <a:ext cx="470534" cy="573405"/>
          </a:xfrm>
          <a:prstGeom prst="rect">
            <a:avLst/>
          </a:prstGeom>
        </p:spPr>
        <p:txBody>
          <a:bodyPr wrap="square" lIns="0" tIns="285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225"/>
              </a:spcBef>
            </a:pPr>
            <a:r>
              <a:rPr dirty="0" sz="700" spc="-50">
                <a:solidFill>
                  <a:srgbClr val="FF7A7A"/>
                </a:solidFill>
                <a:latin typeface="Tahoma"/>
                <a:cs typeface="Tahoma"/>
                <a:hlinkClick r:id="rId9" action="ppaction://hlinksldjump"/>
              </a:rPr>
              <a:t>L´ogica</a:t>
            </a:r>
            <a:endParaRPr sz="700">
              <a:latin typeface="Tahoma"/>
              <a:cs typeface="Tahoma"/>
            </a:endParaRPr>
          </a:p>
          <a:p>
            <a:pPr marL="37465" marR="5080">
              <a:lnSpc>
                <a:spcPct val="110700"/>
              </a:lnSpc>
              <a:spcBef>
                <a:spcPts val="25"/>
              </a:spcBef>
            </a:pPr>
            <a:r>
              <a:rPr dirty="0" sz="500" spc="-5">
                <a:solidFill>
                  <a:srgbClr val="997A7A"/>
                </a:solidFill>
                <a:latin typeface="Tahoma"/>
                <a:cs typeface="Tahoma"/>
                <a:hlinkClick r:id="rId10" action="ppaction://hlinksldjump"/>
              </a:rPr>
              <a:t>Introduccion </a:t>
            </a:r>
            <a:r>
              <a:rPr dirty="0" sz="500">
                <a:solidFill>
                  <a:srgbClr val="997A7A"/>
                </a:solidFill>
                <a:latin typeface="Tahoma"/>
                <a:cs typeface="Tahoma"/>
              </a:rPr>
              <a:t> </a:t>
            </a:r>
            <a:r>
              <a:rPr dirty="0" sz="500" spc="30">
                <a:latin typeface="Tahoma"/>
                <a:cs typeface="Tahoma"/>
                <a:hlinkClick r:id="rId11" action="ppaction://hlinksldjump"/>
              </a:rPr>
              <a:t>C</a:t>
            </a:r>
            <a:r>
              <a:rPr dirty="0" sz="500">
                <a:latin typeface="Tahoma"/>
                <a:cs typeface="Tahoma"/>
                <a:hlinkClick r:id="rId11" action="ppaction://hlinksldjump"/>
              </a:rPr>
              <a:t>l</a:t>
            </a:r>
            <a:r>
              <a:rPr dirty="0" sz="500" spc="-270">
                <a:latin typeface="Tahoma"/>
                <a:cs typeface="Tahoma"/>
                <a:hlinkClick r:id="rId11" action="ppaction://hlinksldjump"/>
              </a:rPr>
              <a:t>´</a:t>
            </a:r>
            <a:r>
              <a:rPr dirty="0" sz="500" spc="-10">
                <a:latin typeface="Tahoma"/>
                <a:cs typeface="Tahoma"/>
                <a:hlinkClick r:id="rId11" action="ppaction://hlinksldjump"/>
              </a:rPr>
              <a:t>ausulas</a:t>
            </a:r>
            <a:r>
              <a:rPr dirty="0" sz="500" spc="20">
                <a:latin typeface="Tahoma"/>
                <a:cs typeface="Tahoma"/>
                <a:hlinkClick r:id="rId11" action="ppaction://hlinksldjump"/>
              </a:rPr>
              <a:t> </a:t>
            </a:r>
            <a:r>
              <a:rPr dirty="0" sz="500" spc="15">
                <a:latin typeface="Tahoma"/>
                <a:cs typeface="Tahoma"/>
                <a:hlinkClick r:id="rId11" action="ppaction://hlinksldjump"/>
              </a:rPr>
              <a:t>H</a:t>
            </a:r>
            <a:r>
              <a:rPr dirty="0" sz="500" spc="-5">
                <a:latin typeface="Tahoma"/>
                <a:cs typeface="Tahoma"/>
                <a:hlinkClick r:id="rId11" action="ppaction://hlinksldjump"/>
              </a:rPr>
              <a:t>o</a:t>
            </a:r>
            <a:r>
              <a:rPr dirty="0" sz="500" spc="-5">
                <a:latin typeface="Tahoma"/>
                <a:cs typeface="Tahoma"/>
                <a:hlinkClick r:id="rId11" action="ppaction://hlinksldjump"/>
              </a:rPr>
              <a:t>rn </a:t>
            </a:r>
            <a:r>
              <a:rPr dirty="0" sz="500" spc="-5">
                <a:latin typeface="Tahoma"/>
                <a:cs typeface="Tahoma"/>
              </a:rPr>
              <a:t> </a:t>
            </a:r>
            <a:r>
              <a:rPr dirty="0" sz="500" spc="5">
                <a:solidFill>
                  <a:srgbClr val="997A7A"/>
                </a:solidFill>
                <a:latin typeface="Tahoma"/>
                <a:cs typeface="Tahoma"/>
                <a:hlinkClick r:id="rId12" action="ppaction://hlinksldjump"/>
              </a:rPr>
              <a:t>Prolog</a:t>
            </a:r>
            <a:endParaRPr sz="500">
              <a:latin typeface="Tahoma"/>
              <a:cs typeface="Tahoma"/>
            </a:endParaRPr>
          </a:p>
          <a:p>
            <a:pPr marL="37465">
              <a:lnSpc>
                <a:spcPct val="100000"/>
              </a:lnSpc>
              <a:spcBef>
                <a:spcPts val="65"/>
              </a:spcBef>
            </a:pPr>
            <a:r>
              <a:rPr dirty="0" sz="500" spc="-5">
                <a:solidFill>
                  <a:srgbClr val="997A7A"/>
                </a:solidFill>
                <a:latin typeface="Tahoma"/>
                <a:cs typeface="Tahoma"/>
                <a:hlinkClick r:id="rId13" action="ppaction://hlinksldjump"/>
              </a:rPr>
              <a:t>...</a:t>
            </a:r>
            <a:r>
              <a:rPr dirty="0" sz="500" spc="45">
                <a:solidFill>
                  <a:srgbClr val="997A7A"/>
                </a:solidFill>
                <a:latin typeface="Tahoma"/>
                <a:cs typeface="Tahoma"/>
                <a:hlinkClick r:id="rId13" action="ppaction://hlinksldjump"/>
              </a:rPr>
              <a:t> </a:t>
            </a:r>
            <a:r>
              <a:rPr dirty="0" sz="500" spc="-5">
                <a:solidFill>
                  <a:srgbClr val="997A7A"/>
                </a:solidFill>
                <a:latin typeface="Tahoma"/>
                <a:cs typeface="Tahoma"/>
                <a:hlinkClick r:id="rId13" action="ppaction://hlinksldjump"/>
              </a:rPr>
              <a:t>algo </a:t>
            </a:r>
            <a:r>
              <a:rPr dirty="0" sz="500" spc="-80">
                <a:solidFill>
                  <a:srgbClr val="997A7A"/>
                </a:solidFill>
                <a:latin typeface="Tahoma"/>
                <a:cs typeface="Tahoma"/>
                <a:hlinkClick r:id="rId13" action="ppaction://hlinksldjump"/>
              </a:rPr>
              <a:t>m´as</a:t>
            </a:r>
            <a:endParaRPr sz="500">
              <a:latin typeface="Tahoma"/>
              <a:cs typeface="Tahoma"/>
            </a:endParaRPr>
          </a:p>
          <a:p>
            <a:pPr marL="37465">
              <a:lnSpc>
                <a:spcPct val="100000"/>
              </a:lnSpc>
              <a:spcBef>
                <a:spcPts val="65"/>
              </a:spcBef>
            </a:pPr>
            <a:r>
              <a:rPr dirty="0" sz="500" spc="-5">
                <a:solidFill>
                  <a:srgbClr val="997A7A"/>
                </a:solidFill>
                <a:latin typeface="Tahoma"/>
                <a:cs typeface="Tahoma"/>
                <a:hlinkClick r:id="rId14" action="ppaction://hlinksldjump"/>
              </a:rPr>
              <a:t>...</a:t>
            </a:r>
            <a:r>
              <a:rPr dirty="0" sz="500" spc="45">
                <a:solidFill>
                  <a:srgbClr val="997A7A"/>
                </a:solidFill>
                <a:latin typeface="Tahoma"/>
                <a:cs typeface="Tahoma"/>
                <a:hlinkClick r:id="rId14" action="ppaction://hlinksldjump"/>
              </a:rPr>
              <a:t> </a:t>
            </a:r>
            <a:r>
              <a:rPr dirty="0" sz="500" spc="-5">
                <a:solidFill>
                  <a:srgbClr val="997A7A"/>
                </a:solidFill>
                <a:latin typeface="Tahoma"/>
                <a:cs typeface="Tahoma"/>
                <a:hlinkClick r:id="rId14" action="ppaction://hlinksldjump"/>
              </a:rPr>
              <a:t>mucho </a:t>
            </a:r>
            <a:r>
              <a:rPr dirty="0" sz="500" spc="-80">
                <a:solidFill>
                  <a:srgbClr val="997A7A"/>
                </a:solidFill>
                <a:latin typeface="Tahoma"/>
                <a:cs typeface="Tahoma"/>
                <a:hlinkClick r:id="rId14" action="ppaction://hlinksldjump"/>
              </a:rPr>
              <a:t>m´as</a:t>
            </a:r>
            <a:endParaRPr sz="500">
              <a:latin typeface="Tahoma"/>
              <a:cs typeface="Tahoma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25260" y="2231087"/>
            <a:ext cx="504190" cy="1320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700">
                <a:solidFill>
                  <a:srgbClr val="FF7A7A"/>
                </a:solidFill>
                <a:latin typeface="Tahoma"/>
                <a:cs typeface="Tahoma"/>
                <a:hlinkClick r:id="rId15" action="ppaction://hlinksldjump"/>
              </a:rPr>
              <a:t>HackReason</a:t>
            </a:r>
            <a:endParaRPr sz="700">
              <a:latin typeface="Tahoma"/>
              <a:cs typeface="Tahoma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546328" y="0"/>
            <a:ext cx="0" cy="3240405"/>
          </a:xfrm>
          <a:custGeom>
            <a:avLst/>
            <a:gdLst/>
            <a:ahLst/>
            <a:cxnLst/>
            <a:rect l="l" t="t" r="r" b="b"/>
            <a:pathLst>
              <a:path w="0" h="3240405">
                <a:moveTo>
                  <a:pt x="0" y="3239998"/>
                </a:moveTo>
                <a:lnTo>
                  <a:pt x="0" y="0"/>
                </a:lnTo>
              </a:path>
            </a:pathLst>
          </a:custGeom>
          <a:ln w="12649">
            <a:solidFill>
              <a:srgbClr val="FF7F7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xfrm>
            <a:off x="635304" y="72527"/>
            <a:ext cx="3062605" cy="244475"/>
          </a:xfrm>
          <a:prstGeom prst="rect"/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pc="-90"/>
              <a:t>Programaci´on</a:t>
            </a:r>
            <a:r>
              <a:rPr dirty="0" spc="25"/>
              <a:t> </a:t>
            </a:r>
            <a:r>
              <a:rPr dirty="0" spc="-130"/>
              <a:t>L´ogica:</a:t>
            </a:r>
            <a:r>
              <a:rPr dirty="0" spc="180"/>
              <a:t> </a:t>
            </a:r>
            <a:r>
              <a:rPr dirty="0" spc="-114"/>
              <a:t>Cl´ausulas</a:t>
            </a:r>
            <a:r>
              <a:rPr dirty="0" spc="30"/>
              <a:t> </a:t>
            </a:r>
            <a:r>
              <a:rPr dirty="0" spc="-85"/>
              <a:t>de</a:t>
            </a:r>
            <a:r>
              <a:rPr dirty="0" spc="25"/>
              <a:t> </a:t>
            </a:r>
            <a:r>
              <a:rPr dirty="0" spc="-40"/>
              <a:t>Horn</a:t>
            </a:r>
          </a:p>
        </p:txBody>
      </p:sp>
      <p:sp>
        <p:nvSpPr>
          <p:cNvPr id="13" name="object 13"/>
          <p:cNvSpPr txBox="1"/>
          <p:nvPr/>
        </p:nvSpPr>
        <p:spPr>
          <a:xfrm>
            <a:off x="117703" y="3096123"/>
            <a:ext cx="238760" cy="8953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580"/>
              </a:lnSpc>
            </a:pPr>
            <a:r>
              <a:rPr dirty="0" sz="500" spc="-10">
                <a:solidFill>
                  <a:srgbClr val="FF0000"/>
                </a:solidFill>
                <a:latin typeface="Tahoma"/>
                <a:cs typeface="Tahoma"/>
              </a:rPr>
              <a:t>13</a:t>
            </a:r>
            <a:r>
              <a:rPr dirty="0" sz="500" spc="-15">
                <a:solidFill>
                  <a:srgbClr val="FF0000"/>
                </a:solidFill>
                <a:latin typeface="Tahoma"/>
                <a:cs typeface="Tahoma"/>
              </a:rPr>
              <a:t> </a:t>
            </a:r>
            <a:r>
              <a:rPr dirty="0" sz="500" spc="70">
                <a:solidFill>
                  <a:srgbClr val="FF0000"/>
                </a:solidFill>
                <a:latin typeface="Tahoma"/>
                <a:cs typeface="Tahoma"/>
              </a:rPr>
              <a:t>/</a:t>
            </a:r>
            <a:r>
              <a:rPr dirty="0" sz="500" spc="-15">
                <a:solidFill>
                  <a:srgbClr val="FF0000"/>
                </a:solidFill>
                <a:latin typeface="Tahoma"/>
                <a:cs typeface="Tahoma"/>
              </a:rPr>
              <a:t> </a:t>
            </a:r>
            <a:r>
              <a:rPr dirty="0" sz="500" spc="-10">
                <a:solidFill>
                  <a:srgbClr val="FF0000"/>
                </a:solidFill>
                <a:latin typeface="Tahoma"/>
                <a:cs typeface="Tahoma"/>
              </a:rPr>
              <a:t>18</a:t>
            </a:r>
            <a:endParaRPr sz="500">
              <a:latin typeface="Tahoma"/>
              <a:cs typeface="Tahoma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833831" y="755921"/>
            <a:ext cx="3973195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39065" indent="-127000">
              <a:lnSpc>
                <a:spcPct val="100000"/>
              </a:lnSpc>
              <a:spcBef>
                <a:spcPts val="95"/>
              </a:spcBef>
              <a:buClr>
                <a:srgbClr val="FF0000"/>
              </a:buClr>
              <a:buFont typeface="DejaVu Sans Condensed"/>
              <a:buChar char="•"/>
              <a:tabLst>
                <a:tab pos="139700" algn="l"/>
              </a:tabLst>
            </a:pPr>
            <a:r>
              <a:rPr dirty="0" sz="1000" spc="-70">
                <a:latin typeface="Tahoma"/>
                <a:cs typeface="Tahoma"/>
              </a:rPr>
              <a:t>Introducci´on</a:t>
            </a:r>
            <a:r>
              <a:rPr dirty="0" sz="1000" spc="15">
                <a:latin typeface="Tahoma"/>
                <a:cs typeface="Tahoma"/>
              </a:rPr>
              <a:t> </a:t>
            </a:r>
            <a:r>
              <a:rPr dirty="0" sz="1000" spc="-50">
                <a:latin typeface="Tahoma"/>
                <a:cs typeface="Tahoma"/>
              </a:rPr>
              <a:t>a</a:t>
            </a:r>
            <a:r>
              <a:rPr dirty="0" sz="1000" spc="20">
                <a:latin typeface="Tahoma"/>
                <a:cs typeface="Tahoma"/>
              </a:rPr>
              <a:t> </a:t>
            </a:r>
            <a:r>
              <a:rPr dirty="0" sz="1000" spc="-35">
                <a:latin typeface="Tahoma"/>
                <a:cs typeface="Tahoma"/>
              </a:rPr>
              <a:t>las</a:t>
            </a:r>
            <a:r>
              <a:rPr dirty="0" sz="1000" spc="25">
                <a:latin typeface="Tahoma"/>
                <a:cs typeface="Tahoma"/>
              </a:rPr>
              <a:t> </a:t>
            </a:r>
            <a:r>
              <a:rPr dirty="0" sz="1000" spc="-90">
                <a:latin typeface="Tahoma"/>
                <a:cs typeface="Tahoma"/>
              </a:rPr>
              <a:t>cl´ausulas</a:t>
            </a:r>
            <a:r>
              <a:rPr dirty="0" sz="1000" spc="20">
                <a:latin typeface="Tahoma"/>
                <a:cs typeface="Tahoma"/>
              </a:rPr>
              <a:t> </a:t>
            </a:r>
            <a:r>
              <a:rPr dirty="0" sz="1000" spc="-65">
                <a:latin typeface="Tahoma"/>
                <a:cs typeface="Tahoma"/>
              </a:rPr>
              <a:t>de</a:t>
            </a:r>
            <a:r>
              <a:rPr dirty="0" sz="1000" spc="20">
                <a:latin typeface="Tahoma"/>
                <a:cs typeface="Tahoma"/>
              </a:rPr>
              <a:t> </a:t>
            </a:r>
            <a:r>
              <a:rPr dirty="0" sz="1000" spc="-30">
                <a:latin typeface="Tahoma"/>
                <a:cs typeface="Tahoma"/>
              </a:rPr>
              <a:t>Horn,</a:t>
            </a:r>
            <a:r>
              <a:rPr dirty="0" sz="1000" spc="25">
                <a:latin typeface="Tahoma"/>
                <a:cs typeface="Tahoma"/>
              </a:rPr>
              <a:t> </a:t>
            </a:r>
            <a:r>
              <a:rPr dirty="0" sz="1000" spc="-40">
                <a:latin typeface="Tahoma"/>
                <a:cs typeface="Tahoma"/>
              </a:rPr>
              <a:t>definidas</a:t>
            </a:r>
            <a:r>
              <a:rPr dirty="0" sz="1000" spc="25">
                <a:latin typeface="Tahoma"/>
                <a:cs typeface="Tahoma"/>
              </a:rPr>
              <a:t> </a:t>
            </a:r>
            <a:r>
              <a:rPr dirty="0" sz="1000" spc="-40">
                <a:latin typeface="Tahoma"/>
                <a:cs typeface="Tahoma"/>
              </a:rPr>
              <a:t>por</a:t>
            </a:r>
            <a:r>
              <a:rPr dirty="0" sz="1000" spc="25">
                <a:latin typeface="Tahoma"/>
                <a:cs typeface="Tahoma"/>
              </a:rPr>
              <a:t> </a:t>
            </a:r>
            <a:r>
              <a:rPr dirty="0" sz="1000" spc="-15">
                <a:latin typeface="Tahoma"/>
                <a:cs typeface="Tahoma"/>
              </a:rPr>
              <a:t>Alfred</a:t>
            </a:r>
            <a:r>
              <a:rPr dirty="0" sz="1000" spc="25">
                <a:latin typeface="Tahoma"/>
                <a:cs typeface="Tahoma"/>
              </a:rPr>
              <a:t> </a:t>
            </a:r>
            <a:r>
              <a:rPr dirty="0" sz="1000" spc="-30">
                <a:latin typeface="Tahoma"/>
                <a:cs typeface="Tahoma"/>
              </a:rPr>
              <a:t>Horn</a:t>
            </a:r>
            <a:r>
              <a:rPr dirty="0" sz="1000" spc="25">
                <a:latin typeface="Tahoma"/>
                <a:cs typeface="Tahoma"/>
              </a:rPr>
              <a:t> </a:t>
            </a:r>
            <a:r>
              <a:rPr dirty="0" sz="1000" spc="-65">
                <a:latin typeface="Tahoma"/>
                <a:cs typeface="Tahoma"/>
              </a:rPr>
              <a:t>en</a:t>
            </a:r>
            <a:r>
              <a:rPr dirty="0" sz="1000" spc="15">
                <a:latin typeface="Tahoma"/>
                <a:cs typeface="Tahoma"/>
              </a:rPr>
              <a:t> </a:t>
            </a:r>
            <a:r>
              <a:rPr dirty="0" sz="1000" spc="-45">
                <a:latin typeface="Tahoma"/>
                <a:cs typeface="Tahoma"/>
              </a:rPr>
              <a:t>1951.</a:t>
            </a:r>
            <a:endParaRPr sz="1000">
              <a:latin typeface="Tahoma"/>
              <a:cs typeface="Tahoma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808431" y="933061"/>
            <a:ext cx="4810125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64465" indent="-127000">
              <a:lnSpc>
                <a:spcPct val="100000"/>
              </a:lnSpc>
              <a:spcBef>
                <a:spcPts val="95"/>
              </a:spcBef>
              <a:buClr>
                <a:srgbClr val="FF0000"/>
              </a:buClr>
              <a:buFont typeface="DejaVu Sans Condensed"/>
              <a:buChar char="•"/>
              <a:tabLst>
                <a:tab pos="165100" algn="l"/>
              </a:tabLst>
            </a:pPr>
            <a:r>
              <a:rPr dirty="0" sz="1000" spc="-25">
                <a:latin typeface="Tahoma"/>
                <a:cs typeface="Tahoma"/>
              </a:rPr>
              <a:t>Dada</a:t>
            </a:r>
            <a:r>
              <a:rPr dirty="0" sz="1000" spc="-15">
                <a:latin typeface="Tahoma"/>
                <a:cs typeface="Tahoma"/>
              </a:rPr>
              <a:t> </a:t>
            </a:r>
            <a:r>
              <a:rPr dirty="0" sz="1000" spc="-45">
                <a:latin typeface="Tahoma"/>
                <a:cs typeface="Tahoma"/>
              </a:rPr>
              <a:t>una</a:t>
            </a:r>
            <a:r>
              <a:rPr dirty="0" sz="1000" spc="-10">
                <a:latin typeface="Tahoma"/>
                <a:cs typeface="Tahoma"/>
              </a:rPr>
              <a:t> </a:t>
            </a:r>
            <a:r>
              <a:rPr dirty="0" sz="1000" spc="-90">
                <a:latin typeface="Tahoma"/>
                <a:cs typeface="Tahoma"/>
              </a:rPr>
              <a:t>cl´ausula</a:t>
            </a:r>
            <a:r>
              <a:rPr dirty="0" sz="1000" spc="-15">
                <a:latin typeface="Tahoma"/>
                <a:cs typeface="Tahoma"/>
              </a:rPr>
              <a:t> </a:t>
            </a:r>
            <a:r>
              <a:rPr dirty="0" sz="1000" spc="-75">
                <a:latin typeface="Tahoma"/>
                <a:cs typeface="Tahoma"/>
              </a:rPr>
              <a:t>(disyunci´on</a:t>
            </a:r>
            <a:r>
              <a:rPr dirty="0" sz="1000" spc="-10">
                <a:latin typeface="Tahoma"/>
                <a:cs typeface="Tahoma"/>
              </a:rPr>
              <a:t> </a:t>
            </a:r>
            <a:r>
              <a:rPr dirty="0" sz="1000" spc="-65">
                <a:latin typeface="Tahoma"/>
                <a:cs typeface="Tahoma"/>
              </a:rPr>
              <a:t>de</a:t>
            </a:r>
            <a:r>
              <a:rPr dirty="0" sz="1000" spc="-15">
                <a:latin typeface="Tahoma"/>
                <a:cs typeface="Tahoma"/>
              </a:rPr>
              <a:t> </a:t>
            </a:r>
            <a:r>
              <a:rPr dirty="0" sz="1000" spc="-25">
                <a:latin typeface="Tahoma"/>
                <a:cs typeface="Tahoma"/>
              </a:rPr>
              <a:t>literales)</a:t>
            </a:r>
            <a:r>
              <a:rPr dirty="0" sz="1000" spc="-10">
                <a:latin typeface="Tahoma"/>
                <a:cs typeface="Tahoma"/>
              </a:rPr>
              <a:t> </a:t>
            </a:r>
            <a:r>
              <a:rPr dirty="0" sz="1000" spc="-35">
                <a:latin typeface="Tahoma"/>
                <a:cs typeface="Tahoma"/>
              </a:rPr>
              <a:t>cualquiera</a:t>
            </a:r>
            <a:r>
              <a:rPr dirty="0" sz="1000" spc="-20">
                <a:latin typeface="Tahoma"/>
                <a:cs typeface="Tahoma"/>
              </a:rPr>
              <a:t> </a:t>
            </a:r>
            <a:r>
              <a:rPr dirty="0" sz="1000" spc="-15" i="1">
                <a:latin typeface="Arial"/>
                <a:cs typeface="Arial"/>
              </a:rPr>
              <a:t>L</a:t>
            </a:r>
            <a:r>
              <a:rPr dirty="0" baseline="-11904" sz="1050" spc="-22">
                <a:latin typeface="Tahoma"/>
                <a:cs typeface="Tahoma"/>
              </a:rPr>
              <a:t>1</a:t>
            </a:r>
            <a:r>
              <a:rPr dirty="0" baseline="-11904" sz="1050" spc="-15">
                <a:latin typeface="Tahoma"/>
                <a:cs typeface="Tahoma"/>
              </a:rPr>
              <a:t> </a:t>
            </a:r>
            <a:r>
              <a:rPr dirty="0" sz="1000" i="1">
                <a:latin typeface="DejaVu Sans Condensed"/>
                <a:cs typeface="DejaVu Sans Condensed"/>
              </a:rPr>
              <a:t>∨</a:t>
            </a:r>
            <a:r>
              <a:rPr dirty="0" sz="1000" spc="-135" i="1">
                <a:latin typeface="DejaVu Sans Condensed"/>
                <a:cs typeface="DejaVu Sans Condensed"/>
              </a:rPr>
              <a:t> </a:t>
            </a:r>
            <a:r>
              <a:rPr dirty="0" sz="1000" spc="-15" i="1">
                <a:latin typeface="Arial"/>
                <a:cs typeface="Arial"/>
              </a:rPr>
              <a:t>L</a:t>
            </a:r>
            <a:r>
              <a:rPr dirty="0" baseline="-11904" sz="1050" spc="-22">
                <a:latin typeface="Tahoma"/>
                <a:cs typeface="Tahoma"/>
              </a:rPr>
              <a:t>2 </a:t>
            </a:r>
            <a:r>
              <a:rPr dirty="0" sz="1000" i="1">
                <a:latin typeface="DejaVu Sans Condensed"/>
                <a:cs typeface="DejaVu Sans Condensed"/>
              </a:rPr>
              <a:t>∨</a:t>
            </a:r>
            <a:r>
              <a:rPr dirty="0" sz="1000" spc="-130" i="1">
                <a:latin typeface="DejaVu Sans Condensed"/>
                <a:cs typeface="DejaVu Sans Condensed"/>
              </a:rPr>
              <a:t> </a:t>
            </a:r>
            <a:r>
              <a:rPr dirty="0" sz="1000" spc="-10" i="1">
                <a:latin typeface="DejaVu Sans Condensed"/>
                <a:cs typeface="DejaVu Sans Condensed"/>
              </a:rPr>
              <a:t>·</a:t>
            </a:r>
            <a:r>
              <a:rPr dirty="0" sz="1000" spc="-120" i="1">
                <a:latin typeface="DejaVu Sans Condensed"/>
                <a:cs typeface="DejaVu Sans Condensed"/>
              </a:rPr>
              <a:t> </a:t>
            </a:r>
            <a:r>
              <a:rPr dirty="0" sz="1000" spc="-10" i="1">
                <a:latin typeface="DejaVu Sans Condensed"/>
                <a:cs typeface="DejaVu Sans Condensed"/>
              </a:rPr>
              <a:t>·</a:t>
            </a:r>
            <a:r>
              <a:rPr dirty="0" sz="1000" spc="-120" i="1">
                <a:latin typeface="DejaVu Sans Condensed"/>
                <a:cs typeface="DejaVu Sans Condensed"/>
              </a:rPr>
              <a:t> </a:t>
            </a:r>
            <a:r>
              <a:rPr dirty="0" sz="1000" spc="-10" i="1">
                <a:latin typeface="DejaVu Sans Condensed"/>
                <a:cs typeface="DejaVu Sans Condensed"/>
              </a:rPr>
              <a:t>·</a:t>
            </a:r>
            <a:r>
              <a:rPr dirty="0" sz="1000" spc="-130" i="1">
                <a:latin typeface="DejaVu Sans Condensed"/>
                <a:cs typeface="DejaVu Sans Condensed"/>
              </a:rPr>
              <a:t> </a:t>
            </a:r>
            <a:r>
              <a:rPr dirty="0" sz="1000" i="1">
                <a:latin typeface="DejaVu Sans Condensed"/>
                <a:cs typeface="DejaVu Sans Condensed"/>
              </a:rPr>
              <a:t>∨</a:t>
            </a:r>
            <a:r>
              <a:rPr dirty="0" sz="1000" spc="-135" i="1">
                <a:latin typeface="DejaVu Sans Condensed"/>
                <a:cs typeface="DejaVu Sans Condensed"/>
              </a:rPr>
              <a:t> </a:t>
            </a:r>
            <a:r>
              <a:rPr dirty="0" sz="1000" spc="10" i="1">
                <a:latin typeface="Arial"/>
                <a:cs typeface="Arial"/>
              </a:rPr>
              <a:t>L</a:t>
            </a:r>
            <a:r>
              <a:rPr dirty="0" baseline="-11904" sz="1050" spc="15" i="1">
                <a:latin typeface="Calibri"/>
                <a:cs typeface="Calibri"/>
              </a:rPr>
              <a:t>n</a:t>
            </a:r>
            <a:r>
              <a:rPr dirty="0" sz="1000" spc="10">
                <a:latin typeface="Tahoma"/>
                <a:cs typeface="Tahoma"/>
              </a:rPr>
              <a:t>,</a:t>
            </a:r>
            <a:r>
              <a:rPr dirty="0" sz="1000" spc="-10">
                <a:latin typeface="Tahoma"/>
                <a:cs typeface="Tahoma"/>
              </a:rPr>
              <a:t> </a:t>
            </a:r>
            <a:r>
              <a:rPr dirty="0" sz="1000" spc="-75">
                <a:latin typeface="Tahoma"/>
                <a:cs typeface="Tahoma"/>
              </a:rPr>
              <a:t>es</a:t>
            </a:r>
            <a:r>
              <a:rPr dirty="0" sz="1000" spc="-10">
                <a:latin typeface="Tahoma"/>
                <a:cs typeface="Tahoma"/>
              </a:rPr>
              <a:t> </a:t>
            </a:r>
            <a:r>
              <a:rPr dirty="0" sz="1000" spc="-45">
                <a:latin typeface="Tahoma"/>
                <a:cs typeface="Tahoma"/>
              </a:rPr>
              <a:t>una</a:t>
            </a:r>
            <a:r>
              <a:rPr dirty="0" sz="1000" spc="-10">
                <a:latin typeface="Tahoma"/>
                <a:cs typeface="Tahoma"/>
              </a:rPr>
              <a:t> </a:t>
            </a:r>
            <a:r>
              <a:rPr dirty="0" sz="1000" spc="-90">
                <a:latin typeface="Tahoma"/>
                <a:cs typeface="Tahoma"/>
              </a:rPr>
              <a:t>cl´ausula</a:t>
            </a:r>
            <a:endParaRPr sz="1000">
              <a:latin typeface="Tahoma"/>
              <a:cs typeface="Tahoma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960348" y="1072240"/>
            <a:ext cx="4577715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000" spc="-65">
                <a:latin typeface="Tahoma"/>
                <a:cs typeface="Tahoma"/>
              </a:rPr>
              <a:t>de</a:t>
            </a:r>
            <a:r>
              <a:rPr dirty="0" sz="1000" spc="5">
                <a:latin typeface="Tahoma"/>
                <a:cs typeface="Tahoma"/>
              </a:rPr>
              <a:t> </a:t>
            </a:r>
            <a:r>
              <a:rPr dirty="0" sz="1000" spc="-30">
                <a:latin typeface="Tahoma"/>
                <a:cs typeface="Tahoma"/>
              </a:rPr>
              <a:t>Horn</a:t>
            </a:r>
            <a:r>
              <a:rPr dirty="0" sz="1000" spc="5">
                <a:latin typeface="Tahoma"/>
                <a:cs typeface="Tahoma"/>
              </a:rPr>
              <a:t> </a:t>
            </a:r>
            <a:r>
              <a:rPr dirty="0" sz="1000" spc="-30">
                <a:latin typeface="Tahoma"/>
                <a:cs typeface="Tahoma"/>
              </a:rPr>
              <a:t>si</a:t>
            </a:r>
            <a:r>
              <a:rPr dirty="0" sz="1000" spc="5">
                <a:latin typeface="Tahoma"/>
                <a:cs typeface="Tahoma"/>
              </a:rPr>
              <a:t> </a:t>
            </a:r>
            <a:r>
              <a:rPr dirty="0" sz="1000" spc="-40">
                <a:latin typeface="Tahoma"/>
                <a:cs typeface="Tahoma"/>
              </a:rPr>
              <a:t>tiene</a:t>
            </a:r>
            <a:r>
              <a:rPr dirty="0" sz="1000" spc="5">
                <a:latin typeface="Tahoma"/>
                <a:cs typeface="Tahoma"/>
              </a:rPr>
              <a:t> </a:t>
            </a:r>
            <a:r>
              <a:rPr dirty="0" sz="1000" spc="-40">
                <a:latin typeface="Tahoma"/>
                <a:cs typeface="Tahoma"/>
              </a:rPr>
              <a:t>como</a:t>
            </a:r>
            <a:r>
              <a:rPr dirty="0" sz="1000" spc="5">
                <a:latin typeface="Tahoma"/>
                <a:cs typeface="Tahoma"/>
              </a:rPr>
              <a:t> </a:t>
            </a:r>
            <a:r>
              <a:rPr dirty="0" sz="1000" spc="-110">
                <a:latin typeface="Tahoma"/>
                <a:cs typeface="Tahoma"/>
              </a:rPr>
              <a:t>m´aximo</a:t>
            </a:r>
            <a:r>
              <a:rPr dirty="0" sz="1000" spc="5">
                <a:latin typeface="Tahoma"/>
                <a:cs typeface="Tahoma"/>
              </a:rPr>
              <a:t> </a:t>
            </a:r>
            <a:r>
              <a:rPr dirty="0" sz="1000" spc="-45">
                <a:latin typeface="Tahoma"/>
                <a:cs typeface="Tahoma"/>
              </a:rPr>
              <a:t>un</a:t>
            </a:r>
            <a:r>
              <a:rPr dirty="0" sz="1000" spc="5">
                <a:latin typeface="Tahoma"/>
                <a:cs typeface="Tahoma"/>
              </a:rPr>
              <a:t> </a:t>
            </a:r>
            <a:r>
              <a:rPr dirty="0" sz="1000" spc="-15">
                <a:latin typeface="Tahoma"/>
                <a:cs typeface="Tahoma"/>
              </a:rPr>
              <a:t>literal</a:t>
            </a:r>
            <a:r>
              <a:rPr dirty="0" sz="1000" spc="5">
                <a:latin typeface="Tahoma"/>
                <a:cs typeface="Tahoma"/>
              </a:rPr>
              <a:t> </a:t>
            </a:r>
            <a:r>
              <a:rPr dirty="0" sz="1000" spc="-25">
                <a:latin typeface="Tahoma"/>
                <a:cs typeface="Tahoma"/>
              </a:rPr>
              <a:t>positivo</a:t>
            </a:r>
            <a:r>
              <a:rPr dirty="0" sz="1000" spc="10">
                <a:latin typeface="Tahoma"/>
                <a:cs typeface="Tahoma"/>
              </a:rPr>
              <a:t> </a:t>
            </a:r>
            <a:r>
              <a:rPr dirty="0" sz="1000" spc="-40">
                <a:latin typeface="Tahoma"/>
                <a:cs typeface="Tahoma"/>
              </a:rPr>
              <a:t>y</a:t>
            </a:r>
            <a:r>
              <a:rPr dirty="0" sz="1000" spc="5">
                <a:latin typeface="Tahoma"/>
                <a:cs typeface="Tahoma"/>
              </a:rPr>
              <a:t> </a:t>
            </a:r>
            <a:r>
              <a:rPr dirty="0" sz="1000" spc="-45">
                <a:latin typeface="Tahoma"/>
                <a:cs typeface="Tahoma"/>
              </a:rPr>
              <a:t>esta</a:t>
            </a:r>
            <a:r>
              <a:rPr dirty="0" sz="1000" spc="5">
                <a:latin typeface="Tahoma"/>
                <a:cs typeface="Tahoma"/>
              </a:rPr>
              <a:t> </a:t>
            </a:r>
            <a:r>
              <a:rPr dirty="0" sz="1000" spc="-35">
                <a:latin typeface="Tahoma"/>
                <a:cs typeface="Tahoma"/>
              </a:rPr>
              <a:t>reescrita</a:t>
            </a:r>
            <a:r>
              <a:rPr dirty="0" sz="1000" spc="5">
                <a:latin typeface="Tahoma"/>
                <a:cs typeface="Tahoma"/>
              </a:rPr>
              <a:t> </a:t>
            </a:r>
            <a:r>
              <a:rPr dirty="0" sz="1000" spc="-40">
                <a:latin typeface="Tahoma"/>
                <a:cs typeface="Tahoma"/>
              </a:rPr>
              <a:t>como</a:t>
            </a:r>
            <a:r>
              <a:rPr dirty="0" sz="1000" spc="5">
                <a:latin typeface="Tahoma"/>
                <a:cs typeface="Tahoma"/>
              </a:rPr>
              <a:t> </a:t>
            </a:r>
            <a:r>
              <a:rPr dirty="0" sz="1000" spc="-45">
                <a:latin typeface="Tahoma"/>
                <a:cs typeface="Tahoma"/>
              </a:rPr>
              <a:t>un</a:t>
            </a:r>
            <a:r>
              <a:rPr dirty="0" sz="1000" spc="5">
                <a:latin typeface="Tahoma"/>
                <a:cs typeface="Tahoma"/>
              </a:rPr>
              <a:t> </a:t>
            </a:r>
            <a:r>
              <a:rPr dirty="0" sz="1000" spc="-70">
                <a:latin typeface="Tahoma"/>
                <a:cs typeface="Tahoma"/>
              </a:rPr>
              <a:t>implicaci´on:</a:t>
            </a:r>
            <a:endParaRPr sz="1000">
              <a:latin typeface="Tahoma"/>
              <a:cs typeface="Tahoma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1091615" y="1249370"/>
            <a:ext cx="4496435" cy="16256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33985" indent="-121920">
              <a:lnSpc>
                <a:spcPct val="100000"/>
              </a:lnSpc>
              <a:spcBef>
                <a:spcPts val="95"/>
              </a:spcBef>
              <a:buClr>
                <a:srgbClr val="FF0000"/>
              </a:buClr>
              <a:buChar char="•"/>
              <a:tabLst>
                <a:tab pos="134620" algn="l"/>
                <a:tab pos="3533140" algn="l"/>
              </a:tabLst>
            </a:pPr>
            <a:r>
              <a:rPr dirty="0" sz="900" spc="-65" i="1">
                <a:latin typeface="DejaVu Serif Condensed"/>
                <a:cs typeface="DejaVu Serif Condensed"/>
              </a:rPr>
              <a:t>¬</a:t>
            </a:r>
            <a:r>
              <a:rPr dirty="0" sz="900" spc="-30" i="1">
                <a:latin typeface="Arial"/>
                <a:cs typeface="Arial"/>
              </a:rPr>
              <a:t>p</a:t>
            </a:r>
            <a:r>
              <a:rPr dirty="0" sz="900" spc="-10" i="1">
                <a:latin typeface="Arial"/>
                <a:cs typeface="Arial"/>
              </a:rPr>
              <a:t> </a:t>
            </a:r>
            <a:r>
              <a:rPr dirty="0" sz="900" spc="20" i="1">
                <a:latin typeface="DejaVu Serif Condensed"/>
                <a:cs typeface="DejaVu Serif Condensed"/>
              </a:rPr>
              <a:t>∨</a:t>
            </a:r>
            <a:r>
              <a:rPr dirty="0" sz="900" spc="-55" i="1">
                <a:latin typeface="DejaVu Serif Condensed"/>
                <a:cs typeface="DejaVu Serif Condensed"/>
              </a:rPr>
              <a:t> </a:t>
            </a:r>
            <a:r>
              <a:rPr dirty="0" sz="900" spc="-65" i="1">
                <a:latin typeface="DejaVu Serif Condensed"/>
                <a:cs typeface="DejaVu Serif Condensed"/>
              </a:rPr>
              <a:t>¬</a:t>
            </a:r>
            <a:r>
              <a:rPr dirty="0" sz="900" spc="-30" i="1">
                <a:latin typeface="Arial"/>
                <a:cs typeface="Arial"/>
              </a:rPr>
              <a:t>q</a:t>
            </a:r>
            <a:r>
              <a:rPr dirty="0" sz="900" spc="-10" i="1">
                <a:latin typeface="Arial"/>
                <a:cs typeface="Arial"/>
              </a:rPr>
              <a:t> </a:t>
            </a:r>
            <a:r>
              <a:rPr dirty="0" sz="900" spc="20" i="1">
                <a:latin typeface="DejaVu Serif Condensed"/>
                <a:cs typeface="DejaVu Serif Condensed"/>
              </a:rPr>
              <a:t>∨</a:t>
            </a:r>
            <a:r>
              <a:rPr dirty="0" sz="900" spc="-55" i="1">
                <a:latin typeface="DejaVu Serif Condensed"/>
                <a:cs typeface="DejaVu Serif Condensed"/>
              </a:rPr>
              <a:t> </a:t>
            </a:r>
            <a:r>
              <a:rPr dirty="0" sz="900" spc="-5" i="1">
                <a:latin typeface="DejaVu Serif Condensed"/>
                <a:cs typeface="DejaVu Serif Condensed"/>
              </a:rPr>
              <a:t>·</a:t>
            </a:r>
            <a:r>
              <a:rPr dirty="0" sz="900" spc="-105" i="1">
                <a:latin typeface="DejaVu Serif Condensed"/>
                <a:cs typeface="DejaVu Serif Condensed"/>
              </a:rPr>
              <a:t> </a:t>
            </a:r>
            <a:r>
              <a:rPr dirty="0" sz="900" spc="-5" i="1">
                <a:latin typeface="DejaVu Serif Condensed"/>
                <a:cs typeface="DejaVu Serif Condensed"/>
              </a:rPr>
              <a:t>·</a:t>
            </a:r>
            <a:r>
              <a:rPr dirty="0" sz="900" spc="-105" i="1">
                <a:latin typeface="DejaVu Serif Condensed"/>
                <a:cs typeface="DejaVu Serif Condensed"/>
              </a:rPr>
              <a:t> </a:t>
            </a:r>
            <a:r>
              <a:rPr dirty="0" sz="900" spc="-5" i="1">
                <a:latin typeface="DejaVu Serif Condensed"/>
                <a:cs typeface="DejaVu Serif Condensed"/>
              </a:rPr>
              <a:t>·</a:t>
            </a:r>
            <a:r>
              <a:rPr dirty="0" sz="900" spc="-55" i="1">
                <a:latin typeface="DejaVu Serif Condensed"/>
                <a:cs typeface="DejaVu Serif Condensed"/>
              </a:rPr>
              <a:t> </a:t>
            </a:r>
            <a:r>
              <a:rPr dirty="0" sz="900" spc="20" i="1">
                <a:latin typeface="DejaVu Serif Condensed"/>
                <a:cs typeface="DejaVu Serif Condensed"/>
              </a:rPr>
              <a:t>∨</a:t>
            </a:r>
            <a:r>
              <a:rPr dirty="0" sz="900" spc="-55" i="1">
                <a:latin typeface="DejaVu Serif Condensed"/>
                <a:cs typeface="DejaVu Serif Condensed"/>
              </a:rPr>
              <a:t> </a:t>
            </a:r>
            <a:r>
              <a:rPr dirty="0" sz="900" spc="-70" i="1">
                <a:latin typeface="DejaVu Serif Condensed"/>
                <a:cs typeface="DejaVu Serif Condensed"/>
              </a:rPr>
              <a:t>¬</a:t>
            </a:r>
            <a:r>
              <a:rPr dirty="0" sz="900" spc="80" i="1">
                <a:latin typeface="Arial"/>
                <a:cs typeface="Arial"/>
              </a:rPr>
              <a:t>t</a:t>
            </a:r>
            <a:r>
              <a:rPr dirty="0" sz="900" spc="15" i="1">
                <a:latin typeface="Arial"/>
                <a:cs typeface="Arial"/>
              </a:rPr>
              <a:t> </a:t>
            </a:r>
            <a:r>
              <a:rPr dirty="0" sz="900" spc="20" i="1">
                <a:latin typeface="DejaVu Serif Condensed"/>
                <a:cs typeface="DejaVu Serif Condensed"/>
              </a:rPr>
              <a:t>∨</a:t>
            </a:r>
            <a:r>
              <a:rPr dirty="0" sz="900" spc="-55" i="1">
                <a:latin typeface="DejaVu Serif Condensed"/>
                <a:cs typeface="DejaVu Serif Condensed"/>
              </a:rPr>
              <a:t> </a:t>
            </a:r>
            <a:r>
              <a:rPr dirty="0" sz="900" spc="-30" i="1">
                <a:latin typeface="Arial"/>
                <a:cs typeface="Arial"/>
              </a:rPr>
              <a:t>u</a:t>
            </a:r>
            <a:r>
              <a:rPr dirty="0" sz="900" spc="95" i="1">
                <a:latin typeface="Arial"/>
                <a:cs typeface="Arial"/>
              </a:rPr>
              <a:t> </a:t>
            </a:r>
            <a:r>
              <a:rPr dirty="0" sz="900" spc="-60">
                <a:latin typeface="Tahoma"/>
                <a:cs typeface="Tahoma"/>
              </a:rPr>
              <a:t>es</a:t>
            </a:r>
            <a:r>
              <a:rPr dirty="0" sz="900" spc="25">
                <a:latin typeface="Tahoma"/>
                <a:cs typeface="Tahoma"/>
              </a:rPr>
              <a:t> </a:t>
            </a:r>
            <a:r>
              <a:rPr dirty="0" sz="900" spc="-30">
                <a:latin typeface="Tahoma"/>
                <a:cs typeface="Tahoma"/>
              </a:rPr>
              <a:t>una</a:t>
            </a:r>
            <a:r>
              <a:rPr dirty="0" sz="900" spc="25">
                <a:latin typeface="Tahoma"/>
                <a:cs typeface="Tahoma"/>
              </a:rPr>
              <a:t> </a:t>
            </a:r>
            <a:r>
              <a:rPr dirty="0" sz="900" spc="-30">
                <a:latin typeface="Tahoma"/>
                <a:cs typeface="Tahoma"/>
              </a:rPr>
              <a:t>regla</a:t>
            </a:r>
            <a:r>
              <a:rPr dirty="0" sz="900" spc="25">
                <a:latin typeface="Tahoma"/>
                <a:cs typeface="Tahoma"/>
              </a:rPr>
              <a:t> </a:t>
            </a:r>
            <a:r>
              <a:rPr dirty="0" sz="900" spc="-25">
                <a:latin typeface="Tahoma"/>
                <a:cs typeface="Tahoma"/>
              </a:rPr>
              <a:t>y</a:t>
            </a:r>
            <a:r>
              <a:rPr dirty="0" sz="900" spc="25">
                <a:latin typeface="Tahoma"/>
                <a:cs typeface="Tahoma"/>
              </a:rPr>
              <a:t> </a:t>
            </a:r>
            <a:r>
              <a:rPr dirty="0" sz="900" spc="-60">
                <a:latin typeface="Tahoma"/>
                <a:cs typeface="Tahoma"/>
              </a:rPr>
              <a:t>se</a:t>
            </a:r>
            <a:r>
              <a:rPr dirty="0" sz="900" spc="25">
                <a:latin typeface="Tahoma"/>
                <a:cs typeface="Tahoma"/>
              </a:rPr>
              <a:t> </a:t>
            </a:r>
            <a:r>
              <a:rPr dirty="0" sz="900" spc="-30">
                <a:latin typeface="Tahoma"/>
                <a:cs typeface="Tahoma"/>
              </a:rPr>
              <a:t>reescri</a:t>
            </a:r>
            <a:r>
              <a:rPr dirty="0" sz="900" spc="-10">
                <a:latin typeface="Tahoma"/>
                <a:cs typeface="Tahoma"/>
              </a:rPr>
              <a:t>b</a:t>
            </a:r>
            <a:r>
              <a:rPr dirty="0" sz="900" spc="-65">
                <a:latin typeface="Tahoma"/>
                <a:cs typeface="Tahoma"/>
              </a:rPr>
              <a:t>e</a:t>
            </a:r>
            <a:r>
              <a:rPr dirty="0" sz="900" spc="25">
                <a:latin typeface="Tahoma"/>
                <a:cs typeface="Tahoma"/>
              </a:rPr>
              <a:t> </a:t>
            </a:r>
            <a:r>
              <a:rPr dirty="0" sz="900" spc="-25">
                <a:latin typeface="Tahoma"/>
                <a:cs typeface="Tahoma"/>
              </a:rPr>
              <a:t>como</a:t>
            </a:r>
            <a:r>
              <a:rPr dirty="0" sz="900">
                <a:latin typeface="Tahoma"/>
                <a:cs typeface="Tahoma"/>
              </a:rPr>
              <a:t>	</a:t>
            </a:r>
            <a:r>
              <a:rPr dirty="0" sz="900" spc="-30" i="1">
                <a:latin typeface="Arial"/>
                <a:cs typeface="Arial"/>
              </a:rPr>
              <a:t>p</a:t>
            </a:r>
            <a:r>
              <a:rPr dirty="0" sz="900" spc="-10" i="1">
                <a:latin typeface="Arial"/>
                <a:cs typeface="Arial"/>
              </a:rPr>
              <a:t> </a:t>
            </a:r>
            <a:r>
              <a:rPr dirty="0" sz="900" spc="20" i="1">
                <a:latin typeface="DejaVu Serif Condensed"/>
                <a:cs typeface="DejaVu Serif Condensed"/>
              </a:rPr>
              <a:t>∧</a:t>
            </a:r>
            <a:r>
              <a:rPr dirty="0" sz="900" spc="-55" i="1">
                <a:latin typeface="DejaVu Serif Condensed"/>
                <a:cs typeface="DejaVu Serif Condensed"/>
              </a:rPr>
              <a:t> </a:t>
            </a:r>
            <a:r>
              <a:rPr dirty="0" sz="900" spc="-30" i="1">
                <a:latin typeface="Arial"/>
                <a:cs typeface="Arial"/>
              </a:rPr>
              <a:t>q</a:t>
            </a:r>
            <a:r>
              <a:rPr dirty="0" sz="900" spc="-10" i="1">
                <a:latin typeface="Arial"/>
                <a:cs typeface="Arial"/>
              </a:rPr>
              <a:t> </a:t>
            </a:r>
            <a:r>
              <a:rPr dirty="0" sz="900" spc="20" i="1">
                <a:latin typeface="DejaVu Serif Condensed"/>
                <a:cs typeface="DejaVu Serif Condensed"/>
              </a:rPr>
              <a:t>∧</a:t>
            </a:r>
            <a:r>
              <a:rPr dirty="0" sz="900" spc="-55" i="1">
                <a:latin typeface="DejaVu Serif Condensed"/>
                <a:cs typeface="DejaVu Serif Condensed"/>
              </a:rPr>
              <a:t> </a:t>
            </a:r>
            <a:r>
              <a:rPr dirty="0" sz="900" spc="-5" i="1">
                <a:latin typeface="DejaVu Serif Condensed"/>
                <a:cs typeface="DejaVu Serif Condensed"/>
              </a:rPr>
              <a:t>·</a:t>
            </a:r>
            <a:r>
              <a:rPr dirty="0" sz="900" spc="-105" i="1">
                <a:latin typeface="DejaVu Serif Condensed"/>
                <a:cs typeface="DejaVu Serif Condensed"/>
              </a:rPr>
              <a:t> </a:t>
            </a:r>
            <a:r>
              <a:rPr dirty="0" sz="900" spc="-5" i="1">
                <a:latin typeface="DejaVu Serif Condensed"/>
                <a:cs typeface="DejaVu Serif Condensed"/>
              </a:rPr>
              <a:t>·</a:t>
            </a:r>
            <a:r>
              <a:rPr dirty="0" sz="900" spc="-105" i="1">
                <a:latin typeface="DejaVu Serif Condensed"/>
                <a:cs typeface="DejaVu Serif Condensed"/>
              </a:rPr>
              <a:t> </a:t>
            </a:r>
            <a:r>
              <a:rPr dirty="0" sz="900" spc="-5" i="1">
                <a:latin typeface="DejaVu Serif Condensed"/>
                <a:cs typeface="DejaVu Serif Condensed"/>
              </a:rPr>
              <a:t>·</a:t>
            </a:r>
            <a:r>
              <a:rPr dirty="0" sz="900" spc="-55" i="1">
                <a:latin typeface="DejaVu Serif Condensed"/>
                <a:cs typeface="DejaVu Serif Condensed"/>
              </a:rPr>
              <a:t> </a:t>
            </a:r>
            <a:r>
              <a:rPr dirty="0" sz="900" spc="20" i="1">
                <a:latin typeface="DejaVu Serif Condensed"/>
                <a:cs typeface="DejaVu Serif Condensed"/>
              </a:rPr>
              <a:t>∧</a:t>
            </a:r>
            <a:r>
              <a:rPr dirty="0" sz="900" spc="-55" i="1">
                <a:latin typeface="DejaVu Serif Condensed"/>
                <a:cs typeface="DejaVu Serif Condensed"/>
              </a:rPr>
              <a:t> </a:t>
            </a:r>
            <a:r>
              <a:rPr dirty="0" sz="900" spc="80" i="1">
                <a:latin typeface="Arial"/>
                <a:cs typeface="Arial"/>
              </a:rPr>
              <a:t>t</a:t>
            </a:r>
            <a:r>
              <a:rPr dirty="0" sz="900" spc="70" i="1">
                <a:latin typeface="Arial"/>
                <a:cs typeface="Arial"/>
              </a:rPr>
              <a:t> </a:t>
            </a:r>
            <a:r>
              <a:rPr dirty="0" sz="900" spc="240" i="1">
                <a:latin typeface="DejaVu Serif Condensed"/>
                <a:cs typeface="DejaVu Serif Condensed"/>
              </a:rPr>
              <a:t>→</a:t>
            </a:r>
            <a:r>
              <a:rPr dirty="0" sz="900" spc="-5" i="1">
                <a:latin typeface="DejaVu Serif Condensed"/>
                <a:cs typeface="DejaVu Serif Condensed"/>
              </a:rPr>
              <a:t> </a:t>
            </a:r>
            <a:r>
              <a:rPr dirty="0" sz="900" spc="-30" i="1">
                <a:latin typeface="Arial"/>
                <a:cs typeface="Arial"/>
              </a:rPr>
              <a:t>u</a:t>
            </a:r>
            <a:endParaRPr sz="900">
              <a:latin typeface="Arial"/>
              <a:cs typeface="Arial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1066215" y="1388549"/>
            <a:ext cx="2952115" cy="30162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59385" indent="-121920">
              <a:lnSpc>
                <a:spcPct val="100000"/>
              </a:lnSpc>
              <a:spcBef>
                <a:spcPts val="95"/>
              </a:spcBef>
              <a:buClr>
                <a:srgbClr val="FF0000"/>
              </a:buClr>
              <a:buFont typeface="DejaVu Serif Condensed"/>
              <a:buChar char="•"/>
              <a:tabLst>
                <a:tab pos="160020" algn="l"/>
              </a:tabLst>
            </a:pPr>
            <a:r>
              <a:rPr dirty="0" sz="900" spc="-5" i="1">
                <a:latin typeface="Arial"/>
                <a:cs typeface="Arial"/>
              </a:rPr>
              <a:t>u</a:t>
            </a:r>
            <a:r>
              <a:rPr dirty="0" sz="900" spc="-5">
                <a:latin typeface="Tahoma"/>
                <a:cs typeface="Tahoma"/>
              </a:rPr>
              <a:t>,</a:t>
            </a:r>
            <a:r>
              <a:rPr dirty="0" sz="900" spc="30">
                <a:latin typeface="Tahoma"/>
                <a:cs typeface="Tahoma"/>
              </a:rPr>
              <a:t> </a:t>
            </a:r>
            <a:r>
              <a:rPr dirty="0" sz="900" spc="-25">
                <a:latin typeface="Tahoma"/>
                <a:cs typeface="Tahoma"/>
              </a:rPr>
              <a:t>sin</a:t>
            </a:r>
            <a:r>
              <a:rPr dirty="0" sz="900" spc="25">
                <a:latin typeface="Tahoma"/>
                <a:cs typeface="Tahoma"/>
              </a:rPr>
              <a:t> </a:t>
            </a:r>
            <a:r>
              <a:rPr dirty="0" sz="900" spc="-20">
                <a:latin typeface="Tahoma"/>
                <a:cs typeface="Tahoma"/>
              </a:rPr>
              <a:t>literales</a:t>
            </a:r>
            <a:r>
              <a:rPr dirty="0" sz="900" spc="30">
                <a:latin typeface="Tahoma"/>
                <a:cs typeface="Tahoma"/>
              </a:rPr>
              <a:t> </a:t>
            </a:r>
            <a:r>
              <a:rPr dirty="0" sz="900" spc="-40">
                <a:latin typeface="Tahoma"/>
                <a:cs typeface="Tahoma"/>
              </a:rPr>
              <a:t>negados,</a:t>
            </a:r>
            <a:r>
              <a:rPr dirty="0" sz="900" spc="30">
                <a:latin typeface="Tahoma"/>
                <a:cs typeface="Tahoma"/>
              </a:rPr>
              <a:t> </a:t>
            </a:r>
            <a:r>
              <a:rPr dirty="0" sz="900" spc="-60">
                <a:latin typeface="Tahoma"/>
                <a:cs typeface="Tahoma"/>
              </a:rPr>
              <a:t>es</a:t>
            </a:r>
            <a:r>
              <a:rPr dirty="0" sz="900" spc="30">
                <a:latin typeface="Tahoma"/>
                <a:cs typeface="Tahoma"/>
              </a:rPr>
              <a:t> </a:t>
            </a:r>
            <a:r>
              <a:rPr dirty="0" sz="900" spc="-30">
                <a:latin typeface="Tahoma"/>
                <a:cs typeface="Tahoma"/>
              </a:rPr>
              <a:t>un</a:t>
            </a:r>
            <a:r>
              <a:rPr dirty="0" sz="900" spc="30">
                <a:latin typeface="Tahoma"/>
                <a:cs typeface="Tahoma"/>
              </a:rPr>
              <a:t> </a:t>
            </a:r>
            <a:r>
              <a:rPr dirty="0" sz="900" spc="-35">
                <a:latin typeface="Tahoma"/>
                <a:cs typeface="Tahoma"/>
              </a:rPr>
              <a:t>hecho</a:t>
            </a:r>
            <a:r>
              <a:rPr dirty="0" sz="900" spc="30">
                <a:latin typeface="Tahoma"/>
                <a:cs typeface="Tahoma"/>
              </a:rPr>
              <a:t> </a:t>
            </a:r>
            <a:r>
              <a:rPr dirty="0" sz="900" spc="-25">
                <a:latin typeface="Tahoma"/>
                <a:cs typeface="Tahoma"/>
              </a:rPr>
              <a:t>y</a:t>
            </a:r>
            <a:r>
              <a:rPr dirty="0" sz="900" spc="30">
                <a:latin typeface="Tahoma"/>
                <a:cs typeface="Tahoma"/>
              </a:rPr>
              <a:t> </a:t>
            </a:r>
            <a:r>
              <a:rPr dirty="0" sz="900" spc="-60">
                <a:latin typeface="Tahoma"/>
                <a:cs typeface="Tahoma"/>
              </a:rPr>
              <a:t>se</a:t>
            </a:r>
            <a:r>
              <a:rPr dirty="0" sz="900" spc="30">
                <a:latin typeface="Tahoma"/>
                <a:cs typeface="Tahoma"/>
              </a:rPr>
              <a:t> </a:t>
            </a:r>
            <a:r>
              <a:rPr dirty="0" sz="900" spc="-30">
                <a:latin typeface="Tahoma"/>
                <a:cs typeface="Tahoma"/>
              </a:rPr>
              <a:t>reescribe</a:t>
            </a:r>
            <a:r>
              <a:rPr dirty="0" sz="900" spc="30">
                <a:latin typeface="Tahoma"/>
                <a:cs typeface="Tahoma"/>
              </a:rPr>
              <a:t> </a:t>
            </a:r>
            <a:r>
              <a:rPr dirty="0" sz="900" spc="-25">
                <a:latin typeface="Tahoma"/>
                <a:cs typeface="Tahoma"/>
              </a:rPr>
              <a:t>como</a:t>
            </a:r>
            <a:endParaRPr sz="900">
              <a:latin typeface="Tahoma"/>
              <a:cs typeface="Tahoma"/>
            </a:endParaRPr>
          </a:p>
          <a:p>
            <a:pPr marL="159385" indent="-121920">
              <a:lnSpc>
                <a:spcPct val="100000"/>
              </a:lnSpc>
              <a:spcBef>
                <a:spcPts val="15"/>
              </a:spcBef>
              <a:buClr>
                <a:srgbClr val="FF0000"/>
              </a:buClr>
              <a:buChar char="•"/>
              <a:tabLst>
                <a:tab pos="160020" algn="l"/>
              </a:tabLst>
            </a:pPr>
            <a:r>
              <a:rPr dirty="0" sz="900" spc="-65" i="1">
                <a:latin typeface="DejaVu Serif Condensed"/>
                <a:cs typeface="DejaVu Serif Condensed"/>
              </a:rPr>
              <a:t>¬</a:t>
            </a:r>
            <a:r>
              <a:rPr dirty="0" sz="900" spc="-30" i="1">
                <a:latin typeface="Arial"/>
                <a:cs typeface="Arial"/>
              </a:rPr>
              <a:t>p</a:t>
            </a:r>
            <a:r>
              <a:rPr dirty="0" sz="900" spc="-10" i="1">
                <a:latin typeface="Arial"/>
                <a:cs typeface="Arial"/>
              </a:rPr>
              <a:t> </a:t>
            </a:r>
            <a:r>
              <a:rPr dirty="0" sz="900" spc="20" i="1">
                <a:latin typeface="DejaVu Serif Condensed"/>
                <a:cs typeface="DejaVu Serif Condensed"/>
              </a:rPr>
              <a:t>∨</a:t>
            </a:r>
            <a:r>
              <a:rPr dirty="0" sz="900" spc="-55" i="1">
                <a:latin typeface="DejaVu Serif Condensed"/>
                <a:cs typeface="DejaVu Serif Condensed"/>
              </a:rPr>
              <a:t> </a:t>
            </a:r>
            <a:r>
              <a:rPr dirty="0" sz="900" spc="-65" i="1">
                <a:latin typeface="DejaVu Serif Condensed"/>
                <a:cs typeface="DejaVu Serif Condensed"/>
              </a:rPr>
              <a:t>¬</a:t>
            </a:r>
            <a:r>
              <a:rPr dirty="0" sz="900" spc="-30" i="1">
                <a:latin typeface="Arial"/>
                <a:cs typeface="Arial"/>
              </a:rPr>
              <a:t>q</a:t>
            </a:r>
            <a:r>
              <a:rPr dirty="0" sz="900" spc="-10" i="1">
                <a:latin typeface="Arial"/>
                <a:cs typeface="Arial"/>
              </a:rPr>
              <a:t> </a:t>
            </a:r>
            <a:r>
              <a:rPr dirty="0" sz="900" spc="20" i="1">
                <a:latin typeface="DejaVu Serif Condensed"/>
                <a:cs typeface="DejaVu Serif Condensed"/>
              </a:rPr>
              <a:t>∨</a:t>
            </a:r>
            <a:r>
              <a:rPr dirty="0" sz="900" spc="-55" i="1">
                <a:latin typeface="DejaVu Serif Condensed"/>
                <a:cs typeface="DejaVu Serif Condensed"/>
              </a:rPr>
              <a:t> </a:t>
            </a:r>
            <a:r>
              <a:rPr dirty="0" sz="900" spc="-5" i="1">
                <a:latin typeface="DejaVu Serif Condensed"/>
                <a:cs typeface="DejaVu Serif Condensed"/>
              </a:rPr>
              <a:t>·</a:t>
            </a:r>
            <a:r>
              <a:rPr dirty="0" sz="900" spc="-105" i="1">
                <a:latin typeface="DejaVu Serif Condensed"/>
                <a:cs typeface="DejaVu Serif Condensed"/>
              </a:rPr>
              <a:t> </a:t>
            </a:r>
            <a:r>
              <a:rPr dirty="0" sz="900" spc="-5" i="1">
                <a:latin typeface="DejaVu Serif Condensed"/>
                <a:cs typeface="DejaVu Serif Condensed"/>
              </a:rPr>
              <a:t>·</a:t>
            </a:r>
            <a:r>
              <a:rPr dirty="0" sz="900" spc="-105" i="1">
                <a:latin typeface="DejaVu Serif Condensed"/>
                <a:cs typeface="DejaVu Serif Condensed"/>
              </a:rPr>
              <a:t> </a:t>
            </a:r>
            <a:r>
              <a:rPr dirty="0" sz="900" spc="-5" i="1">
                <a:latin typeface="DejaVu Serif Condensed"/>
                <a:cs typeface="DejaVu Serif Condensed"/>
              </a:rPr>
              <a:t>·</a:t>
            </a:r>
            <a:r>
              <a:rPr dirty="0" sz="900" spc="-55" i="1">
                <a:latin typeface="DejaVu Serif Condensed"/>
                <a:cs typeface="DejaVu Serif Condensed"/>
              </a:rPr>
              <a:t> </a:t>
            </a:r>
            <a:r>
              <a:rPr dirty="0" sz="900" spc="20" i="1">
                <a:latin typeface="DejaVu Serif Condensed"/>
                <a:cs typeface="DejaVu Serif Condensed"/>
              </a:rPr>
              <a:t>∨</a:t>
            </a:r>
            <a:r>
              <a:rPr dirty="0" sz="900" spc="-55" i="1">
                <a:latin typeface="DejaVu Serif Condensed"/>
                <a:cs typeface="DejaVu Serif Condensed"/>
              </a:rPr>
              <a:t> </a:t>
            </a:r>
            <a:r>
              <a:rPr dirty="0" sz="900" spc="-70" i="1">
                <a:latin typeface="DejaVu Serif Condensed"/>
                <a:cs typeface="DejaVu Serif Condensed"/>
              </a:rPr>
              <a:t>¬</a:t>
            </a:r>
            <a:r>
              <a:rPr dirty="0" sz="900" spc="140" i="1">
                <a:latin typeface="Arial"/>
                <a:cs typeface="Arial"/>
              </a:rPr>
              <a:t>t</a:t>
            </a:r>
            <a:r>
              <a:rPr dirty="0" sz="900" spc="-20">
                <a:latin typeface="Tahoma"/>
                <a:cs typeface="Tahoma"/>
              </a:rPr>
              <a:t>,</a:t>
            </a:r>
            <a:r>
              <a:rPr dirty="0" sz="900" spc="25">
                <a:latin typeface="Tahoma"/>
                <a:cs typeface="Tahoma"/>
              </a:rPr>
              <a:t> </a:t>
            </a:r>
            <a:r>
              <a:rPr dirty="0" sz="900" spc="-20">
                <a:latin typeface="Tahoma"/>
                <a:cs typeface="Tahoma"/>
              </a:rPr>
              <a:t>si</a:t>
            </a:r>
            <a:r>
              <a:rPr dirty="0" sz="900" spc="-30">
                <a:latin typeface="Tahoma"/>
                <a:cs typeface="Tahoma"/>
              </a:rPr>
              <a:t>n</a:t>
            </a:r>
            <a:r>
              <a:rPr dirty="0" sz="900" spc="25">
                <a:latin typeface="Tahoma"/>
                <a:cs typeface="Tahoma"/>
              </a:rPr>
              <a:t> </a:t>
            </a:r>
            <a:r>
              <a:rPr dirty="0" sz="900" spc="-5">
                <a:latin typeface="Tahoma"/>
                <a:cs typeface="Tahoma"/>
              </a:rPr>
              <a:t>literal</a:t>
            </a:r>
            <a:r>
              <a:rPr dirty="0" sz="900" spc="25">
                <a:latin typeface="Tahoma"/>
                <a:cs typeface="Tahoma"/>
              </a:rPr>
              <a:t> </a:t>
            </a:r>
            <a:r>
              <a:rPr dirty="0" sz="900">
                <a:latin typeface="Tahoma"/>
                <a:cs typeface="Tahoma"/>
              </a:rPr>
              <a:t>p</a:t>
            </a:r>
            <a:r>
              <a:rPr dirty="0" sz="900" spc="-15">
                <a:latin typeface="Tahoma"/>
                <a:cs typeface="Tahoma"/>
              </a:rPr>
              <a:t>ositivo,</a:t>
            </a:r>
            <a:r>
              <a:rPr dirty="0" sz="900" spc="25">
                <a:latin typeface="Tahoma"/>
                <a:cs typeface="Tahoma"/>
              </a:rPr>
              <a:t> </a:t>
            </a:r>
            <a:r>
              <a:rPr dirty="0" sz="900" spc="-60">
                <a:latin typeface="Tahoma"/>
                <a:cs typeface="Tahoma"/>
              </a:rPr>
              <a:t>es</a:t>
            </a:r>
            <a:r>
              <a:rPr dirty="0" sz="900" spc="25">
                <a:latin typeface="Tahoma"/>
                <a:cs typeface="Tahoma"/>
              </a:rPr>
              <a:t> </a:t>
            </a:r>
            <a:r>
              <a:rPr dirty="0" sz="900" spc="-30">
                <a:latin typeface="Tahoma"/>
                <a:cs typeface="Tahoma"/>
              </a:rPr>
              <a:t>una</a:t>
            </a:r>
            <a:r>
              <a:rPr dirty="0" sz="900" spc="25">
                <a:latin typeface="Tahoma"/>
                <a:cs typeface="Tahoma"/>
              </a:rPr>
              <a:t> </a:t>
            </a:r>
            <a:r>
              <a:rPr dirty="0" sz="900" spc="-30">
                <a:latin typeface="Tahoma"/>
                <a:cs typeface="Tahoma"/>
              </a:rPr>
              <a:t>cons</a:t>
            </a:r>
            <a:r>
              <a:rPr dirty="0" sz="900" spc="-35">
                <a:latin typeface="Tahoma"/>
                <a:cs typeface="Tahoma"/>
              </a:rPr>
              <a:t>u</a:t>
            </a:r>
            <a:r>
              <a:rPr dirty="0" sz="900" spc="5">
                <a:latin typeface="Tahoma"/>
                <a:cs typeface="Tahoma"/>
              </a:rPr>
              <a:t>lta</a:t>
            </a:r>
            <a:endParaRPr sz="900">
              <a:latin typeface="Tahoma"/>
              <a:cs typeface="Tahoma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4710391" y="1388549"/>
            <a:ext cx="882650" cy="301625"/>
          </a:xfrm>
          <a:prstGeom prst="rect">
            <a:avLst/>
          </a:prstGeom>
        </p:spPr>
        <p:txBody>
          <a:bodyPr wrap="square" lIns="0" tIns="10160" rIns="0" bIns="0" rtlCol="0" vert="horz">
            <a:spAutoFit/>
          </a:bodyPr>
          <a:lstStyle/>
          <a:p>
            <a:pPr marL="12700" marR="5080" indent="791210">
              <a:lnSpc>
                <a:spcPct val="101499"/>
              </a:lnSpc>
              <a:spcBef>
                <a:spcPts val="80"/>
              </a:spcBef>
            </a:pPr>
            <a:r>
              <a:rPr dirty="0" sz="900" spc="-20" i="1">
                <a:latin typeface="Arial"/>
                <a:cs typeface="Arial"/>
              </a:rPr>
              <a:t>u </a:t>
            </a:r>
            <a:r>
              <a:rPr dirty="0" sz="900" spc="-20" i="1">
                <a:latin typeface="Arial"/>
                <a:cs typeface="Arial"/>
              </a:rPr>
              <a:t> p</a:t>
            </a:r>
            <a:r>
              <a:rPr dirty="0" sz="900" spc="-10" i="1">
                <a:latin typeface="Arial"/>
                <a:cs typeface="Arial"/>
              </a:rPr>
              <a:t> </a:t>
            </a:r>
            <a:r>
              <a:rPr dirty="0" sz="900" spc="20" i="1">
                <a:latin typeface="DejaVu Serif Condensed"/>
                <a:cs typeface="DejaVu Serif Condensed"/>
              </a:rPr>
              <a:t>∧</a:t>
            </a:r>
            <a:r>
              <a:rPr dirty="0" sz="900" spc="-55" i="1">
                <a:latin typeface="DejaVu Serif Condensed"/>
                <a:cs typeface="DejaVu Serif Condensed"/>
              </a:rPr>
              <a:t> </a:t>
            </a:r>
            <a:r>
              <a:rPr dirty="0" sz="900" spc="-30" i="1">
                <a:latin typeface="Arial"/>
                <a:cs typeface="Arial"/>
              </a:rPr>
              <a:t>q</a:t>
            </a:r>
            <a:r>
              <a:rPr dirty="0" sz="900" spc="-10" i="1">
                <a:latin typeface="Arial"/>
                <a:cs typeface="Arial"/>
              </a:rPr>
              <a:t> </a:t>
            </a:r>
            <a:r>
              <a:rPr dirty="0" sz="900" spc="20" i="1">
                <a:latin typeface="DejaVu Serif Condensed"/>
                <a:cs typeface="DejaVu Serif Condensed"/>
              </a:rPr>
              <a:t>∧</a:t>
            </a:r>
            <a:r>
              <a:rPr dirty="0" sz="900" spc="-55" i="1">
                <a:latin typeface="DejaVu Serif Condensed"/>
                <a:cs typeface="DejaVu Serif Condensed"/>
              </a:rPr>
              <a:t> </a:t>
            </a:r>
            <a:r>
              <a:rPr dirty="0" sz="900" spc="-5" i="1">
                <a:latin typeface="DejaVu Serif Condensed"/>
                <a:cs typeface="DejaVu Serif Condensed"/>
              </a:rPr>
              <a:t>·</a:t>
            </a:r>
            <a:r>
              <a:rPr dirty="0" sz="900" spc="-105" i="1">
                <a:latin typeface="DejaVu Serif Condensed"/>
                <a:cs typeface="DejaVu Serif Condensed"/>
              </a:rPr>
              <a:t> </a:t>
            </a:r>
            <a:r>
              <a:rPr dirty="0" sz="900" spc="-5" i="1">
                <a:latin typeface="DejaVu Serif Condensed"/>
                <a:cs typeface="DejaVu Serif Condensed"/>
              </a:rPr>
              <a:t>·</a:t>
            </a:r>
            <a:r>
              <a:rPr dirty="0" sz="900" spc="-105" i="1">
                <a:latin typeface="DejaVu Serif Condensed"/>
                <a:cs typeface="DejaVu Serif Condensed"/>
              </a:rPr>
              <a:t> </a:t>
            </a:r>
            <a:r>
              <a:rPr dirty="0" sz="900" spc="-5" i="1">
                <a:latin typeface="DejaVu Serif Condensed"/>
                <a:cs typeface="DejaVu Serif Condensed"/>
              </a:rPr>
              <a:t>·</a:t>
            </a:r>
            <a:r>
              <a:rPr dirty="0" sz="900" spc="-55" i="1">
                <a:latin typeface="DejaVu Serif Condensed"/>
                <a:cs typeface="DejaVu Serif Condensed"/>
              </a:rPr>
              <a:t> </a:t>
            </a:r>
            <a:r>
              <a:rPr dirty="0" sz="900" spc="20" i="1">
                <a:latin typeface="DejaVu Serif Condensed"/>
                <a:cs typeface="DejaVu Serif Condensed"/>
              </a:rPr>
              <a:t>∧</a:t>
            </a:r>
            <a:r>
              <a:rPr dirty="0" sz="900" spc="-55" i="1">
                <a:latin typeface="DejaVu Serif Condensed"/>
                <a:cs typeface="DejaVu Serif Condensed"/>
              </a:rPr>
              <a:t> </a:t>
            </a:r>
            <a:r>
              <a:rPr dirty="0" sz="900" spc="80" i="1">
                <a:latin typeface="Arial"/>
                <a:cs typeface="Arial"/>
              </a:rPr>
              <a:t>t</a:t>
            </a:r>
            <a:r>
              <a:rPr dirty="0" sz="900" spc="70" i="1">
                <a:latin typeface="Arial"/>
                <a:cs typeface="Arial"/>
              </a:rPr>
              <a:t> </a:t>
            </a:r>
            <a:r>
              <a:rPr dirty="0" sz="900" spc="240" i="1">
                <a:latin typeface="DejaVu Serif Condensed"/>
                <a:cs typeface="DejaVu Serif Condensed"/>
              </a:rPr>
              <a:t>→</a:t>
            </a:r>
            <a:endParaRPr sz="900">
              <a:latin typeface="DejaVu Serif Condensed"/>
              <a:cs typeface="DejaVu Serif Condensed"/>
            </a:endParaRPr>
          </a:p>
        </p:txBody>
      </p:sp>
    </p:spTree>
  </p:cSld>
  <p:clrMapOvr>
    <a:masterClrMapping/>
  </p:clrMapOvr>
  <p:transition spd="fast">
    <p:cut thruBlk="0"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5260" y="864041"/>
            <a:ext cx="464820" cy="76581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5080">
              <a:lnSpc>
                <a:spcPct val="147600"/>
              </a:lnSpc>
              <a:spcBef>
                <a:spcPts val="100"/>
              </a:spcBef>
            </a:pPr>
            <a:r>
              <a:rPr dirty="0" sz="700" spc="5">
                <a:solidFill>
                  <a:srgbClr val="FF7A7A"/>
                </a:solidFill>
                <a:latin typeface="Tahoma"/>
                <a:cs typeface="Tahoma"/>
                <a:hlinkClick r:id="rId2" action="ppaction://hlinksldjump"/>
              </a:rPr>
              <a:t>Decl</a:t>
            </a:r>
            <a:r>
              <a:rPr dirty="0" sz="700" spc="-20">
                <a:solidFill>
                  <a:srgbClr val="FF7A7A"/>
                </a:solidFill>
                <a:latin typeface="Tahoma"/>
                <a:cs typeface="Tahoma"/>
                <a:hlinkClick r:id="rId2" action="ppaction://hlinksldjump"/>
              </a:rPr>
              <a:t>a</a:t>
            </a:r>
            <a:r>
              <a:rPr dirty="0" sz="700">
                <a:solidFill>
                  <a:srgbClr val="FF7A7A"/>
                </a:solidFill>
                <a:latin typeface="Tahoma"/>
                <a:cs typeface="Tahoma"/>
                <a:hlinkClick r:id="rId2" action="ppaction://hlinksldjump"/>
              </a:rPr>
              <a:t>rativa </a:t>
            </a:r>
            <a:r>
              <a:rPr dirty="0" sz="700">
                <a:solidFill>
                  <a:srgbClr val="FF7A7A"/>
                </a:solidFill>
                <a:latin typeface="Tahoma"/>
                <a:cs typeface="Tahoma"/>
              </a:rPr>
              <a:t> </a:t>
            </a:r>
            <a:r>
              <a:rPr dirty="0" sz="700">
                <a:solidFill>
                  <a:srgbClr val="FF7A7A"/>
                </a:solidFill>
                <a:latin typeface="Tahoma"/>
                <a:cs typeface="Tahoma"/>
                <a:hlinkClick r:id="rId3" action="ppaction://hlinksldjump"/>
              </a:rPr>
              <a:t>Funcional</a:t>
            </a:r>
            <a:endParaRPr sz="700">
              <a:latin typeface="Tahoma"/>
              <a:cs typeface="Tahoma"/>
            </a:endParaRPr>
          </a:p>
          <a:p>
            <a:pPr marL="37465" marR="61594">
              <a:lnSpc>
                <a:spcPct val="110700"/>
              </a:lnSpc>
              <a:spcBef>
                <a:spcPts val="25"/>
              </a:spcBef>
            </a:pPr>
            <a:r>
              <a:rPr dirty="0" sz="500" spc="-10">
                <a:solidFill>
                  <a:srgbClr val="997A7A"/>
                </a:solidFill>
                <a:latin typeface="Tahoma"/>
                <a:cs typeface="Tahoma"/>
                <a:hlinkClick r:id="rId4" action="ppaction://hlinksldjump"/>
              </a:rPr>
              <a:t>Intr</a:t>
            </a:r>
            <a:r>
              <a:rPr dirty="0" sz="500" spc="5">
                <a:solidFill>
                  <a:srgbClr val="997A7A"/>
                </a:solidFill>
                <a:latin typeface="Tahoma"/>
                <a:cs typeface="Tahoma"/>
                <a:hlinkClick r:id="rId4" action="ppaction://hlinksldjump"/>
              </a:rPr>
              <a:t>o</a:t>
            </a:r>
            <a:r>
              <a:rPr dirty="0" sz="500">
                <a:solidFill>
                  <a:srgbClr val="997A7A"/>
                </a:solidFill>
                <a:latin typeface="Tahoma"/>
                <a:cs typeface="Tahoma"/>
                <a:hlinkClick r:id="rId4" action="ppaction://hlinksldjump"/>
              </a:rPr>
              <a:t>ducci</a:t>
            </a:r>
            <a:r>
              <a:rPr dirty="0" sz="500" spc="-10">
                <a:solidFill>
                  <a:srgbClr val="997A7A"/>
                </a:solidFill>
                <a:latin typeface="Tahoma"/>
                <a:cs typeface="Tahoma"/>
                <a:hlinkClick r:id="rId4" action="ppaction://hlinksldjump"/>
              </a:rPr>
              <a:t>o</a:t>
            </a:r>
            <a:r>
              <a:rPr dirty="0" sz="500" spc="-5">
                <a:solidFill>
                  <a:srgbClr val="997A7A"/>
                </a:solidFill>
                <a:latin typeface="Tahoma"/>
                <a:cs typeface="Tahoma"/>
                <a:hlinkClick r:id="rId4" action="ppaction://hlinksldjump"/>
              </a:rPr>
              <a:t>n </a:t>
            </a:r>
            <a:r>
              <a:rPr dirty="0" sz="500" spc="-5">
                <a:solidFill>
                  <a:srgbClr val="997A7A"/>
                </a:solidFill>
                <a:latin typeface="Tahoma"/>
                <a:cs typeface="Tahoma"/>
              </a:rPr>
              <a:t> </a:t>
            </a:r>
            <a:r>
              <a:rPr dirty="0" sz="500" spc="-10" i="1">
                <a:solidFill>
                  <a:srgbClr val="997A7A"/>
                </a:solidFill>
                <a:latin typeface="Arial"/>
                <a:cs typeface="Arial"/>
                <a:hlinkClick r:id="rId5" action="ppaction://hlinksldjump"/>
              </a:rPr>
              <a:t>λ</a:t>
            </a:r>
            <a:r>
              <a:rPr dirty="0" sz="500" spc="-10">
                <a:solidFill>
                  <a:srgbClr val="997A7A"/>
                </a:solidFill>
                <a:latin typeface="Tahoma"/>
                <a:cs typeface="Tahoma"/>
                <a:hlinkClick r:id="rId5" action="ppaction://hlinksldjump"/>
              </a:rPr>
              <a:t>-C´alculo </a:t>
            </a:r>
            <a:r>
              <a:rPr dirty="0" sz="500" spc="-5">
                <a:solidFill>
                  <a:srgbClr val="997A7A"/>
                </a:solidFill>
                <a:latin typeface="Tahoma"/>
                <a:cs typeface="Tahoma"/>
              </a:rPr>
              <a:t> </a:t>
            </a:r>
            <a:r>
              <a:rPr dirty="0" sz="500" spc="-5">
                <a:solidFill>
                  <a:srgbClr val="997A7A"/>
                </a:solidFill>
                <a:latin typeface="Tahoma"/>
                <a:cs typeface="Tahoma"/>
                <a:hlinkClick r:id="rId6" action="ppaction://hlinksldjump"/>
              </a:rPr>
              <a:t>Haskell </a:t>
            </a:r>
            <a:r>
              <a:rPr dirty="0" sz="500">
                <a:solidFill>
                  <a:srgbClr val="997A7A"/>
                </a:solidFill>
                <a:latin typeface="Tahoma"/>
                <a:cs typeface="Tahoma"/>
              </a:rPr>
              <a:t> </a:t>
            </a:r>
            <a:r>
              <a:rPr dirty="0" sz="500">
                <a:solidFill>
                  <a:srgbClr val="997A7A"/>
                </a:solidFill>
                <a:latin typeface="Tahoma"/>
                <a:cs typeface="Tahoma"/>
                <a:hlinkClick r:id="rId7" action="ppaction://hlinksldjump"/>
              </a:rPr>
              <a:t>Booleanos </a:t>
            </a:r>
            <a:r>
              <a:rPr dirty="0" sz="500" spc="5">
                <a:solidFill>
                  <a:srgbClr val="997A7A"/>
                </a:solidFill>
                <a:latin typeface="Tahoma"/>
                <a:cs typeface="Tahoma"/>
              </a:rPr>
              <a:t> </a:t>
            </a:r>
            <a:r>
              <a:rPr dirty="0" sz="500" spc="-10">
                <a:solidFill>
                  <a:srgbClr val="997A7A"/>
                </a:solidFill>
                <a:latin typeface="Tahoma"/>
                <a:cs typeface="Tahoma"/>
                <a:hlinkClick r:id="rId8" action="ppaction://hlinksldjump"/>
              </a:rPr>
              <a:t>Conclusiones</a:t>
            </a:r>
            <a:endParaRPr sz="500">
              <a:latin typeface="Tahoma"/>
              <a:cs typeface="Tahoma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5260" y="1635344"/>
            <a:ext cx="470534" cy="573405"/>
          </a:xfrm>
          <a:prstGeom prst="rect">
            <a:avLst/>
          </a:prstGeom>
        </p:spPr>
        <p:txBody>
          <a:bodyPr wrap="square" lIns="0" tIns="285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225"/>
              </a:spcBef>
            </a:pPr>
            <a:r>
              <a:rPr dirty="0" sz="700" spc="-50">
                <a:solidFill>
                  <a:srgbClr val="FF7A7A"/>
                </a:solidFill>
                <a:latin typeface="Tahoma"/>
                <a:cs typeface="Tahoma"/>
                <a:hlinkClick r:id="rId9" action="ppaction://hlinksldjump"/>
              </a:rPr>
              <a:t>L´ogica</a:t>
            </a:r>
            <a:endParaRPr sz="700">
              <a:latin typeface="Tahoma"/>
              <a:cs typeface="Tahoma"/>
            </a:endParaRPr>
          </a:p>
          <a:p>
            <a:pPr marL="37465" marR="5080">
              <a:lnSpc>
                <a:spcPct val="110700"/>
              </a:lnSpc>
              <a:spcBef>
                <a:spcPts val="25"/>
              </a:spcBef>
            </a:pPr>
            <a:r>
              <a:rPr dirty="0" sz="500" spc="-5">
                <a:solidFill>
                  <a:srgbClr val="997A7A"/>
                </a:solidFill>
                <a:latin typeface="Tahoma"/>
                <a:cs typeface="Tahoma"/>
                <a:hlinkClick r:id="rId10" action="ppaction://hlinksldjump"/>
              </a:rPr>
              <a:t>Introduccion </a:t>
            </a:r>
            <a:r>
              <a:rPr dirty="0" sz="500">
                <a:solidFill>
                  <a:srgbClr val="997A7A"/>
                </a:solidFill>
                <a:latin typeface="Tahoma"/>
                <a:cs typeface="Tahoma"/>
              </a:rPr>
              <a:t> </a:t>
            </a:r>
            <a:r>
              <a:rPr dirty="0" sz="500" spc="30">
                <a:latin typeface="Tahoma"/>
                <a:cs typeface="Tahoma"/>
                <a:hlinkClick r:id="rId11" action="ppaction://hlinksldjump"/>
              </a:rPr>
              <a:t>C</a:t>
            </a:r>
            <a:r>
              <a:rPr dirty="0" sz="500">
                <a:latin typeface="Tahoma"/>
                <a:cs typeface="Tahoma"/>
                <a:hlinkClick r:id="rId11" action="ppaction://hlinksldjump"/>
              </a:rPr>
              <a:t>l</a:t>
            </a:r>
            <a:r>
              <a:rPr dirty="0" sz="500" spc="-270">
                <a:latin typeface="Tahoma"/>
                <a:cs typeface="Tahoma"/>
                <a:hlinkClick r:id="rId11" action="ppaction://hlinksldjump"/>
              </a:rPr>
              <a:t>´</a:t>
            </a:r>
            <a:r>
              <a:rPr dirty="0" sz="500" spc="-10">
                <a:latin typeface="Tahoma"/>
                <a:cs typeface="Tahoma"/>
                <a:hlinkClick r:id="rId11" action="ppaction://hlinksldjump"/>
              </a:rPr>
              <a:t>ausulas</a:t>
            </a:r>
            <a:r>
              <a:rPr dirty="0" sz="500" spc="20">
                <a:latin typeface="Tahoma"/>
                <a:cs typeface="Tahoma"/>
                <a:hlinkClick r:id="rId11" action="ppaction://hlinksldjump"/>
              </a:rPr>
              <a:t> </a:t>
            </a:r>
            <a:r>
              <a:rPr dirty="0" sz="500" spc="15">
                <a:latin typeface="Tahoma"/>
                <a:cs typeface="Tahoma"/>
                <a:hlinkClick r:id="rId11" action="ppaction://hlinksldjump"/>
              </a:rPr>
              <a:t>H</a:t>
            </a:r>
            <a:r>
              <a:rPr dirty="0" sz="500" spc="-5">
                <a:latin typeface="Tahoma"/>
                <a:cs typeface="Tahoma"/>
                <a:hlinkClick r:id="rId11" action="ppaction://hlinksldjump"/>
              </a:rPr>
              <a:t>o</a:t>
            </a:r>
            <a:r>
              <a:rPr dirty="0" sz="500" spc="-5">
                <a:latin typeface="Tahoma"/>
                <a:cs typeface="Tahoma"/>
                <a:hlinkClick r:id="rId11" action="ppaction://hlinksldjump"/>
              </a:rPr>
              <a:t>rn </a:t>
            </a:r>
            <a:r>
              <a:rPr dirty="0" sz="500" spc="-5">
                <a:latin typeface="Tahoma"/>
                <a:cs typeface="Tahoma"/>
              </a:rPr>
              <a:t> </a:t>
            </a:r>
            <a:r>
              <a:rPr dirty="0" sz="500" spc="5">
                <a:solidFill>
                  <a:srgbClr val="997A7A"/>
                </a:solidFill>
                <a:latin typeface="Tahoma"/>
                <a:cs typeface="Tahoma"/>
                <a:hlinkClick r:id="rId12" action="ppaction://hlinksldjump"/>
              </a:rPr>
              <a:t>Prolog</a:t>
            </a:r>
            <a:endParaRPr sz="500">
              <a:latin typeface="Tahoma"/>
              <a:cs typeface="Tahoma"/>
            </a:endParaRPr>
          </a:p>
          <a:p>
            <a:pPr marL="37465">
              <a:lnSpc>
                <a:spcPct val="100000"/>
              </a:lnSpc>
              <a:spcBef>
                <a:spcPts val="65"/>
              </a:spcBef>
            </a:pPr>
            <a:r>
              <a:rPr dirty="0" sz="500" spc="-5">
                <a:solidFill>
                  <a:srgbClr val="997A7A"/>
                </a:solidFill>
                <a:latin typeface="Tahoma"/>
                <a:cs typeface="Tahoma"/>
                <a:hlinkClick r:id="rId13" action="ppaction://hlinksldjump"/>
              </a:rPr>
              <a:t>...</a:t>
            </a:r>
            <a:r>
              <a:rPr dirty="0" sz="500" spc="45">
                <a:solidFill>
                  <a:srgbClr val="997A7A"/>
                </a:solidFill>
                <a:latin typeface="Tahoma"/>
                <a:cs typeface="Tahoma"/>
                <a:hlinkClick r:id="rId13" action="ppaction://hlinksldjump"/>
              </a:rPr>
              <a:t> </a:t>
            </a:r>
            <a:r>
              <a:rPr dirty="0" sz="500" spc="-5">
                <a:solidFill>
                  <a:srgbClr val="997A7A"/>
                </a:solidFill>
                <a:latin typeface="Tahoma"/>
                <a:cs typeface="Tahoma"/>
                <a:hlinkClick r:id="rId13" action="ppaction://hlinksldjump"/>
              </a:rPr>
              <a:t>algo </a:t>
            </a:r>
            <a:r>
              <a:rPr dirty="0" sz="500" spc="-80">
                <a:solidFill>
                  <a:srgbClr val="997A7A"/>
                </a:solidFill>
                <a:latin typeface="Tahoma"/>
                <a:cs typeface="Tahoma"/>
                <a:hlinkClick r:id="rId13" action="ppaction://hlinksldjump"/>
              </a:rPr>
              <a:t>m´as</a:t>
            </a:r>
            <a:endParaRPr sz="500">
              <a:latin typeface="Tahoma"/>
              <a:cs typeface="Tahoma"/>
            </a:endParaRPr>
          </a:p>
          <a:p>
            <a:pPr marL="37465">
              <a:lnSpc>
                <a:spcPct val="100000"/>
              </a:lnSpc>
              <a:spcBef>
                <a:spcPts val="65"/>
              </a:spcBef>
            </a:pPr>
            <a:r>
              <a:rPr dirty="0" sz="500" spc="-5">
                <a:solidFill>
                  <a:srgbClr val="997A7A"/>
                </a:solidFill>
                <a:latin typeface="Tahoma"/>
                <a:cs typeface="Tahoma"/>
                <a:hlinkClick r:id="rId14" action="ppaction://hlinksldjump"/>
              </a:rPr>
              <a:t>...</a:t>
            </a:r>
            <a:r>
              <a:rPr dirty="0" sz="500" spc="45">
                <a:solidFill>
                  <a:srgbClr val="997A7A"/>
                </a:solidFill>
                <a:latin typeface="Tahoma"/>
                <a:cs typeface="Tahoma"/>
                <a:hlinkClick r:id="rId14" action="ppaction://hlinksldjump"/>
              </a:rPr>
              <a:t> </a:t>
            </a:r>
            <a:r>
              <a:rPr dirty="0" sz="500" spc="-5">
                <a:solidFill>
                  <a:srgbClr val="997A7A"/>
                </a:solidFill>
                <a:latin typeface="Tahoma"/>
                <a:cs typeface="Tahoma"/>
                <a:hlinkClick r:id="rId14" action="ppaction://hlinksldjump"/>
              </a:rPr>
              <a:t>mucho </a:t>
            </a:r>
            <a:r>
              <a:rPr dirty="0" sz="500" spc="-80">
                <a:solidFill>
                  <a:srgbClr val="997A7A"/>
                </a:solidFill>
                <a:latin typeface="Tahoma"/>
                <a:cs typeface="Tahoma"/>
                <a:hlinkClick r:id="rId14" action="ppaction://hlinksldjump"/>
              </a:rPr>
              <a:t>m´as</a:t>
            </a:r>
            <a:endParaRPr sz="500">
              <a:latin typeface="Tahoma"/>
              <a:cs typeface="Tahoma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25260" y="2231087"/>
            <a:ext cx="504190" cy="1320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700">
                <a:solidFill>
                  <a:srgbClr val="FF7A7A"/>
                </a:solidFill>
                <a:latin typeface="Tahoma"/>
                <a:cs typeface="Tahoma"/>
                <a:hlinkClick r:id="rId15" action="ppaction://hlinksldjump"/>
              </a:rPr>
              <a:t>HackReason</a:t>
            </a:r>
            <a:endParaRPr sz="700">
              <a:latin typeface="Tahoma"/>
              <a:cs typeface="Tahoma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546328" y="0"/>
            <a:ext cx="0" cy="3240405"/>
          </a:xfrm>
          <a:custGeom>
            <a:avLst/>
            <a:gdLst/>
            <a:ahLst/>
            <a:cxnLst/>
            <a:rect l="l" t="t" r="r" b="b"/>
            <a:pathLst>
              <a:path w="0" h="3240405">
                <a:moveTo>
                  <a:pt x="0" y="3239998"/>
                </a:moveTo>
                <a:lnTo>
                  <a:pt x="0" y="0"/>
                </a:lnTo>
              </a:path>
            </a:pathLst>
          </a:custGeom>
          <a:ln w="12649">
            <a:solidFill>
              <a:srgbClr val="FF7F7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xfrm>
            <a:off x="635304" y="72527"/>
            <a:ext cx="3062605" cy="244475"/>
          </a:xfrm>
          <a:prstGeom prst="rect"/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pc="-90"/>
              <a:t>Programaci´on</a:t>
            </a:r>
            <a:r>
              <a:rPr dirty="0" spc="25"/>
              <a:t> </a:t>
            </a:r>
            <a:r>
              <a:rPr dirty="0" spc="-130"/>
              <a:t>L´ogica:</a:t>
            </a:r>
            <a:r>
              <a:rPr dirty="0" spc="180"/>
              <a:t> </a:t>
            </a:r>
            <a:r>
              <a:rPr dirty="0" spc="-114"/>
              <a:t>Cl´ausulas</a:t>
            </a:r>
            <a:r>
              <a:rPr dirty="0" spc="30"/>
              <a:t> </a:t>
            </a:r>
            <a:r>
              <a:rPr dirty="0" spc="-85"/>
              <a:t>de</a:t>
            </a:r>
            <a:r>
              <a:rPr dirty="0" spc="25"/>
              <a:t> </a:t>
            </a:r>
            <a:r>
              <a:rPr dirty="0" spc="-40"/>
              <a:t>Horn</a:t>
            </a:r>
          </a:p>
        </p:txBody>
      </p:sp>
      <p:sp>
        <p:nvSpPr>
          <p:cNvPr id="7" name="object 7"/>
          <p:cNvSpPr txBox="1"/>
          <p:nvPr/>
        </p:nvSpPr>
        <p:spPr>
          <a:xfrm>
            <a:off x="833831" y="755921"/>
            <a:ext cx="3973195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39065" indent="-127000">
              <a:lnSpc>
                <a:spcPct val="100000"/>
              </a:lnSpc>
              <a:spcBef>
                <a:spcPts val="95"/>
              </a:spcBef>
              <a:buClr>
                <a:srgbClr val="FF0000"/>
              </a:buClr>
              <a:buFont typeface="DejaVu Sans Condensed"/>
              <a:buChar char="•"/>
              <a:tabLst>
                <a:tab pos="139700" algn="l"/>
              </a:tabLst>
            </a:pPr>
            <a:r>
              <a:rPr dirty="0" sz="1000" spc="-70">
                <a:latin typeface="Tahoma"/>
                <a:cs typeface="Tahoma"/>
              </a:rPr>
              <a:t>Introducci´on</a:t>
            </a:r>
            <a:r>
              <a:rPr dirty="0" sz="1000" spc="15">
                <a:latin typeface="Tahoma"/>
                <a:cs typeface="Tahoma"/>
              </a:rPr>
              <a:t> </a:t>
            </a:r>
            <a:r>
              <a:rPr dirty="0" sz="1000" spc="-50">
                <a:latin typeface="Tahoma"/>
                <a:cs typeface="Tahoma"/>
              </a:rPr>
              <a:t>a</a:t>
            </a:r>
            <a:r>
              <a:rPr dirty="0" sz="1000" spc="20">
                <a:latin typeface="Tahoma"/>
                <a:cs typeface="Tahoma"/>
              </a:rPr>
              <a:t> </a:t>
            </a:r>
            <a:r>
              <a:rPr dirty="0" sz="1000" spc="-35">
                <a:latin typeface="Tahoma"/>
                <a:cs typeface="Tahoma"/>
              </a:rPr>
              <a:t>las</a:t>
            </a:r>
            <a:r>
              <a:rPr dirty="0" sz="1000" spc="25">
                <a:latin typeface="Tahoma"/>
                <a:cs typeface="Tahoma"/>
              </a:rPr>
              <a:t> </a:t>
            </a:r>
            <a:r>
              <a:rPr dirty="0" sz="1000" spc="-90">
                <a:latin typeface="Tahoma"/>
                <a:cs typeface="Tahoma"/>
              </a:rPr>
              <a:t>cl´ausulas</a:t>
            </a:r>
            <a:r>
              <a:rPr dirty="0" sz="1000" spc="20">
                <a:latin typeface="Tahoma"/>
                <a:cs typeface="Tahoma"/>
              </a:rPr>
              <a:t> </a:t>
            </a:r>
            <a:r>
              <a:rPr dirty="0" sz="1000" spc="-65">
                <a:latin typeface="Tahoma"/>
                <a:cs typeface="Tahoma"/>
              </a:rPr>
              <a:t>de</a:t>
            </a:r>
            <a:r>
              <a:rPr dirty="0" sz="1000" spc="20">
                <a:latin typeface="Tahoma"/>
                <a:cs typeface="Tahoma"/>
              </a:rPr>
              <a:t> </a:t>
            </a:r>
            <a:r>
              <a:rPr dirty="0" sz="1000" spc="-30">
                <a:latin typeface="Tahoma"/>
                <a:cs typeface="Tahoma"/>
              </a:rPr>
              <a:t>Horn,</a:t>
            </a:r>
            <a:r>
              <a:rPr dirty="0" sz="1000" spc="25">
                <a:latin typeface="Tahoma"/>
                <a:cs typeface="Tahoma"/>
              </a:rPr>
              <a:t> </a:t>
            </a:r>
            <a:r>
              <a:rPr dirty="0" sz="1000" spc="-40">
                <a:latin typeface="Tahoma"/>
                <a:cs typeface="Tahoma"/>
              </a:rPr>
              <a:t>definidas</a:t>
            </a:r>
            <a:r>
              <a:rPr dirty="0" sz="1000" spc="25">
                <a:latin typeface="Tahoma"/>
                <a:cs typeface="Tahoma"/>
              </a:rPr>
              <a:t> </a:t>
            </a:r>
            <a:r>
              <a:rPr dirty="0" sz="1000" spc="-40">
                <a:latin typeface="Tahoma"/>
                <a:cs typeface="Tahoma"/>
              </a:rPr>
              <a:t>por</a:t>
            </a:r>
            <a:r>
              <a:rPr dirty="0" sz="1000" spc="25">
                <a:latin typeface="Tahoma"/>
                <a:cs typeface="Tahoma"/>
              </a:rPr>
              <a:t> </a:t>
            </a:r>
            <a:r>
              <a:rPr dirty="0" sz="1000" spc="-15">
                <a:latin typeface="Tahoma"/>
                <a:cs typeface="Tahoma"/>
              </a:rPr>
              <a:t>Alfred</a:t>
            </a:r>
            <a:r>
              <a:rPr dirty="0" sz="1000" spc="25">
                <a:latin typeface="Tahoma"/>
                <a:cs typeface="Tahoma"/>
              </a:rPr>
              <a:t> </a:t>
            </a:r>
            <a:r>
              <a:rPr dirty="0" sz="1000" spc="-30">
                <a:latin typeface="Tahoma"/>
                <a:cs typeface="Tahoma"/>
              </a:rPr>
              <a:t>Horn</a:t>
            </a:r>
            <a:r>
              <a:rPr dirty="0" sz="1000" spc="25">
                <a:latin typeface="Tahoma"/>
                <a:cs typeface="Tahoma"/>
              </a:rPr>
              <a:t> </a:t>
            </a:r>
            <a:r>
              <a:rPr dirty="0" sz="1000" spc="-65">
                <a:latin typeface="Tahoma"/>
                <a:cs typeface="Tahoma"/>
              </a:rPr>
              <a:t>en</a:t>
            </a:r>
            <a:r>
              <a:rPr dirty="0" sz="1000" spc="15">
                <a:latin typeface="Tahoma"/>
                <a:cs typeface="Tahoma"/>
              </a:rPr>
              <a:t> </a:t>
            </a:r>
            <a:r>
              <a:rPr dirty="0" sz="1000" spc="-45">
                <a:latin typeface="Tahoma"/>
                <a:cs typeface="Tahoma"/>
              </a:rPr>
              <a:t>1951.</a:t>
            </a:r>
            <a:endParaRPr sz="1000">
              <a:latin typeface="Tahoma"/>
              <a:cs typeface="Tahoma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808431" y="933061"/>
            <a:ext cx="4810125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64465" indent="-127000">
              <a:lnSpc>
                <a:spcPct val="100000"/>
              </a:lnSpc>
              <a:spcBef>
                <a:spcPts val="95"/>
              </a:spcBef>
              <a:buClr>
                <a:srgbClr val="FF0000"/>
              </a:buClr>
              <a:buFont typeface="DejaVu Sans Condensed"/>
              <a:buChar char="•"/>
              <a:tabLst>
                <a:tab pos="165100" algn="l"/>
              </a:tabLst>
            </a:pPr>
            <a:r>
              <a:rPr dirty="0" sz="1000" spc="-25">
                <a:latin typeface="Tahoma"/>
                <a:cs typeface="Tahoma"/>
              </a:rPr>
              <a:t>Dada</a:t>
            </a:r>
            <a:r>
              <a:rPr dirty="0" sz="1000" spc="-15">
                <a:latin typeface="Tahoma"/>
                <a:cs typeface="Tahoma"/>
              </a:rPr>
              <a:t> </a:t>
            </a:r>
            <a:r>
              <a:rPr dirty="0" sz="1000" spc="-45">
                <a:latin typeface="Tahoma"/>
                <a:cs typeface="Tahoma"/>
              </a:rPr>
              <a:t>una</a:t>
            </a:r>
            <a:r>
              <a:rPr dirty="0" sz="1000" spc="-10">
                <a:latin typeface="Tahoma"/>
                <a:cs typeface="Tahoma"/>
              </a:rPr>
              <a:t> </a:t>
            </a:r>
            <a:r>
              <a:rPr dirty="0" sz="1000" spc="-90">
                <a:latin typeface="Tahoma"/>
                <a:cs typeface="Tahoma"/>
              </a:rPr>
              <a:t>cl´ausula</a:t>
            </a:r>
            <a:r>
              <a:rPr dirty="0" sz="1000" spc="-15">
                <a:latin typeface="Tahoma"/>
                <a:cs typeface="Tahoma"/>
              </a:rPr>
              <a:t> </a:t>
            </a:r>
            <a:r>
              <a:rPr dirty="0" sz="1000" spc="-75">
                <a:latin typeface="Tahoma"/>
                <a:cs typeface="Tahoma"/>
              </a:rPr>
              <a:t>(disyunci´on</a:t>
            </a:r>
            <a:r>
              <a:rPr dirty="0" sz="1000" spc="-10">
                <a:latin typeface="Tahoma"/>
                <a:cs typeface="Tahoma"/>
              </a:rPr>
              <a:t> </a:t>
            </a:r>
            <a:r>
              <a:rPr dirty="0" sz="1000" spc="-65">
                <a:latin typeface="Tahoma"/>
                <a:cs typeface="Tahoma"/>
              </a:rPr>
              <a:t>de</a:t>
            </a:r>
            <a:r>
              <a:rPr dirty="0" sz="1000" spc="-15">
                <a:latin typeface="Tahoma"/>
                <a:cs typeface="Tahoma"/>
              </a:rPr>
              <a:t> </a:t>
            </a:r>
            <a:r>
              <a:rPr dirty="0" sz="1000" spc="-25">
                <a:latin typeface="Tahoma"/>
                <a:cs typeface="Tahoma"/>
              </a:rPr>
              <a:t>literales)</a:t>
            </a:r>
            <a:r>
              <a:rPr dirty="0" sz="1000" spc="-10">
                <a:latin typeface="Tahoma"/>
                <a:cs typeface="Tahoma"/>
              </a:rPr>
              <a:t> </a:t>
            </a:r>
            <a:r>
              <a:rPr dirty="0" sz="1000" spc="-35">
                <a:latin typeface="Tahoma"/>
                <a:cs typeface="Tahoma"/>
              </a:rPr>
              <a:t>cualquiera</a:t>
            </a:r>
            <a:r>
              <a:rPr dirty="0" sz="1000" spc="-20">
                <a:latin typeface="Tahoma"/>
                <a:cs typeface="Tahoma"/>
              </a:rPr>
              <a:t> </a:t>
            </a:r>
            <a:r>
              <a:rPr dirty="0" sz="1000" spc="-15" i="1">
                <a:latin typeface="Arial"/>
                <a:cs typeface="Arial"/>
              </a:rPr>
              <a:t>L</a:t>
            </a:r>
            <a:r>
              <a:rPr dirty="0" baseline="-11904" sz="1050" spc="-22">
                <a:latin typeface="Tahoma"/>
                <a:cs typeface="Tahoma"/>
              </a:rPr>
              <a:t>1</a:t>
            </a:r>
            <a:r>
              <a:rPr dirty="0" baseline="-11904" sz="1050" spc="-15">
                <a:latin typeface="Tahoma"/>
                <a:cs typeface="Tahoma"/>
              </a:rPr>
              <a:t> </a:t>
            </a:r>
            <a:r>
              <a:rPr dirty="0" sz="1000" i="1">
                <a:latin typeface="DejaVu Sans Condensed"/>
                <a:cs typeface="DejaVu Sans Condensed"/>
              </a:rPr>
              <a:t>∨</a:t>
            </a:r>
            <a:r>
              <a:rPr dirty="0" sz="1000" spc="-135" i="1">
                <a:latin typeface="DejaVu Sans Condensed"/>
                <a:cs typeface="DejaVu Sans Condensed"/>
              </a:rPr>
              <a:t> </a:t>
            </a:r>
            <a:r>
              <a:rPr dirty="0" sz="1000" spc="-15" i="1">
                <a:latin typeface="Arial"/>
                <a:cs typeface="Arial"/>
              </a:rPr>
              <a:t>L</a:t>
            </a:r>
            <a:r>
              <a:rPr dirty="0" baseline="-11904" sz="1050" spc="-22">
                <a:latin typeface="Tahoma"/>
                <a:cs typeface="Tahoma"/>
              </a:rPr>
              <a:t>2 </a:t>
            </a:r>
            <a:r>
              <a:rPr dirty="0" sz="1000" i="1">
                <a:latin typeface="DejaVu Sans Condensed"/>
                <a:cs typeface="DejaVu Sans Condensed"/>
              </a:rPr>
              <a:t>∨</a:t>
            </a:r>
            <a:r>
              <a:rPr dirty="0" sz="1000" spc="-130" i="1">
                <a:latin typeface="DejaVu Sans Condensed"/>
                <a:cs typeface="DejaVu Sans Condensed"/>
              </a:rPr>
              <a:t> </a:t>
            </a:r>
            <a:r>
              <a:rPr dirty="0" sz="1000" spc="-10" i="1">
                <a:latin typeface="DejaVu Sans Condensed"/>
                <a:cs typeface="DejaVu Sans Condensed"/>
              </a:rPr>
              <a:t>·</a:t>
            </a:r>
            <a:r>
              <a:rPr dirty="0" sz="1000" spc="-120" i="1">
                <a:latin typeface="DejaVu Sans Condensed"/>
                <a:cs typeface="DejaVu Sans Condensed"/>
              </a:rPr>
              <a:t> </a:t>
            </a:r>
            <a:r>
              <a:rPr dirty="0" sz="1000" spc="-10" i="1">
                <a:latin typeface="DejaVu Sans Condensed"/>
                <a:cs typeface="DejaVu Sans Condensed"/>
              </a:rPr>
              <a:t>·</a:t>
            </a:r>
            <a:r>
              <a:rPr dirty="0" sz="1000" spc="-120" i="1">
                <a:latin typeface="DejaVu Sans Condensed"/>
                <a:cs typeface="DejaVu Sans Condensed"/>
              </a:rPr>
              <a:t> </a:t>
            </a:r>
            <a:r>
              <a:rPr dirty="0" sz="1000" spc="-10" i="1">
                <a:latin typeface="DejaVu Sans Condensed"/>
                <a:cs typeface="DejaVu Sans Condensed"/>
              </a:rPr>
              <a:t>·</a:t>
            </a:r>
            <a:r>
              <a:rPr dirty="0" sz="1000" spc="-130" i="1">
                <a:latin typeface="DejaVu Sans Condensed"/>
                <a:cs typeface="DejaVu Sans Condensed"/>
              </a:rPr>
              <a:t> </a:t>
            </a:r>
            <a:r>
              <a:rPr dirty="0" sz="1000" i="1">
                <a:latin typeface="DejaVu Sans Condensed"/>
                <a:cs typeface="DejaVu Sans Condensed"/>
              </a:rPr>
              <a:t>∨</a:t>
            </a:r>
            <a:r>
              <a:rPr dirty="0" sz="1000" spc="-135" i="1">
                <a:latin typeface="DejaVu Sans Condensed"/>
                <a:cs typeface="DejaVu Sans Condensed"/>
              </a:rPr>
              <a:t> </a:t>
            </a:r>
            <a:r>
              <a:rPr dirty="0" sz="1000" spc="10" i="1">
                <a:latin typeface="Arial"/>
                <a:cs typeface="Arial"/>
              </a:rPr>
              <a:t>L</a:t>
            </a:r>
            <a:r>
              <a:rPr dirty="0" baseline="-11904" sz="1050" spc="15" i="1">
                <a:latin typeface="Calibri"/>
                <a:cs typeface="Calibri"/>
              </a:rPr>
              <a:t>n</a:t>
            </a:r>
            <a:r>
              <a:rPr dirty="0" sz="1000" spc="10">
                <a:latin typeface="Tahoma"/>
                <a:cs typeface="Tahoma"/>
              </a:rPr>
              <a:t>,</a:t>
            </a:r>
            <a:r>
              <a:rPr dirty="0" sz="1000" spc="-10">
                <a:latin typeface="Tahoma"/>
                <a:cs typeface="Tahoma"/>
              </a:rPr>
              <a:t> </a:t>
            </a:r>
            <a:r>
              <a:rPr dirty="0" sz="1000" spc="-75">
                <a:latin typeface="Tahoma"/>
                <a:cs typeface="Tahoma"/>
              </a:rPr>
              <a:t>es</a:t>
            </a:r>
            <a:r>
              <a:rPr dirty="0" sz="1000" spc="-10">
                <a:latin typeface="Tahoma"/>
                <a:cs typeface="Tahoma"/>
              </a:rPr>
              <a:t> </a:t>
            </a:r>
            <a:r>
              <a:rPr dirty="0" sz="1000" spc="-45">
                <a:latin typeface="Tahoma"/>
                <a:cs typeface="Tahoma"/>
              </a:rPr>
              <a:t>una</a:t>
            </a:r>
            <a:r>
              <a:rPr dirty="0" sz="1000" spc="-10">
                <a:latin typeface="Tahoma"/>
                <a:cs typeface="Tahoma"/>
              </a:rPr>
              <a:t> </a:t>
            </a:r>
            <a:r>
              <a:rPr dirty="0" sz="1000" spc="-90">
                <a:latin typeface="Tahoma"/>
                <a:cs typeface="Tahoma"/>
              </a:rPr>
              <a:t>cl´ausula</a:t>
            </a:r>
            <a:endParaRPr sz="1000">
              <a:latin typeface="Tahoma"/>
              <a:cs typeface="Tahoma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960348" y="1072240"/>
            <a:ext cx="4577715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000" spc="-65">
                <a:latin typeface="Tahoma"/>
                <a:cs typeface="Tahoma"/>
              </a:rPr>
              <a:t>de</a:t>
            </a:r>
            <a:r>
              <a:rPr dirty="0" sz="1000" spc="5">
                <a:latin typeface="Tahoma"/>
                <a:cs typeface="Tahoma"/>
              </a:rPr>
              <a:t> </a:t>
            </a:r>
            <a:r>
              <a:rPr dirty="0" sz="1000" spc="-30">
                <a:latin typeface="Tahoma"/>
                <a:cs typeface="Tahoma"/>
              </a:rPr>
              <a:t>Horn</a:t>
            </a:r>
            <a:r>
              <a:rPr dirty="0" sz="1000" spc="5">
                <a:latin typeface="Tahoma"/>
                <a:cs typeface="Tahoma"/>
              </a:rPr>
              <a:t> </a:t>
            </a:r>
            <a:r>
              <a:rPr dirty="0" sz="1000" spc="-30">
                <a:latin typeface="Tahoma"/>
                <a:cs typeface="Tahoma"/>
              </a:rPr>
              <a:t>si</a:t>
            </a:r>
            <a:r>
              <a:rPr dirty="0" sz="1000" spc="5">
                <a:latin typeface="Tahoma"/>
                <a:cs typeface="Tahoma"/>
              </a:rPr>
              <a:t> </a:t>
            </a:r>
            <a:r>
              <a:rPr dirty="0" sz="1000" spc="-40">
                <a:latin typeface="Tahoma"/>
                <a:cs typeface="Tahoma"/>
              </a:rPr>
              <a:t>tiene</a:t>
            </a:r>
            <a:r>
              <a:rPr dirty="0" sz="1000" spc="5">
                <a:latin typeface="Tahoma"/>
                <a:cs typeface="Tahoma"/>
              </a:rPr>
              <a:t> </a:t>
            </a:r>
            <a:r>
              <a:rPr dirty="0" sz="1000" spc="-40">
                <a:latin typeface="Tahoma"/>
                <a:cs typeface="Tahoma"/>
              </a:rPr>
              <a:t>como</a:t>
            </a:r>
            <a:r>
              <a:rPr dirty="0" sz="1000" spc="5">
                <a:latin typeface="Tahoma"/>
                <a:cs typeface="Tahoma"/>
              </a:rPr>
              <a:t> </a:t>
            </a:r>
            <a:r>
              <a:rPr dirty="0" sz="1000" spc="-110">
                <a:latin typeface="Tahoma"/>
                <a:cs typeface="Tahoma"/>
              </a:rPr>
              <a:t>m´aximo</a:t>
            </a:r>
            <a:r>
              <a:rPr dirty="0" sz="1000" spc="5">
                <a:latin typeface="Tahoma"/>
                <a:cs typeface="Tahoma"/>
              </a:rPr>
              <a:t> </a:t>
            </a:r>
            <a:r>
              <a:rPr dirty="0" sz="1000" spc="-45">
                <a:latin typeface="Tahoma"/>
                <a:cs typeface="Tahoma"/>
              </a:rPr>
              <a:t>un</a:t>
            </a:r>
            <a:r>
              <a:rPr dirty="0" sz="1000" spc="5">
                <a:latin typeface="Tahoma"/>
                <a:cs typeface="Tahoma"/>
              </a:rPr>
              <a:t> </a:t>
            </a:r>
            <a:r>
              <a:rPr dirty="0" sz="1000" spc="-15">
                <a:latin typeface="Tahoma"/>
                <a:cs typeface="Tahoma"/>
              </a:rPr>
              <a:t>literal</a:t>
            </a:r>
            <a:r>
              <a:rPr dirty="0" sz="1000" spc="5">
                <a:latin typeface="Tahoma"/>
                <a:cs typeface="Tahoma"/>
              </a:rPr>
              <a:t> </a:t>
            </a:r>
            <a:r>
              <a:rPr dirty="0" sz="1000" spc="-25">
                <a:latin typeface="Tahoma"/>
                <a:cs typeface="Tahoma"/>
              </a:rPr>
              <a:t>positivo</a:t>
            </a:r>
            <a:r>
              <a:rPr dirty="0" sz="1000" spc="10">
                <a:latin typeface="Tahoma"/>
                <a:cs typeface="Tahoma"/>
              </a:rPr>
              <a:t> </a:t>
            </a:r>
            <a:r>
              <a:rPr dirty="0" sz="1000" spc="-40">
                <a:latin typeface="Tahoma"/>
                <a:cs typeface="Tahoma"/>
              </a:rPr>
              <a:t>y</a:t>
            </a:r>
            <a:r>
              <a:rPr dirty="0" sz="1000" spc="5">
                <a:latin typeface="Tahoma"/>
                <a:cs typeface="Tahoma"/>
              </a:rPr>
              <a:t> </a:t>
            </a:r>
            <a:r>
              <a:rPr dirty="0" sz="1000" spc="-45">
                <a:latin typeface="Tahoma"/>
                <a:cs typeface="Tahoma"/>
              </a:rPr>
              <a:t>esta</a:t>
            </a:r>
            <a:r>
              <a:rPr dirty="0" sz="1000" spc="5">
                <a:latin typeface="Tahoma"/>
                <a:cs typeface="Tahoma"/>
              </a:rPr>
              <a:t> </a:t>
            </a:r>
            <a:r>
              <a:rPr dirty="0" sz="1000" spc="-35">
                <a:latin typeface="Tahoma"/>
                <a:cs typeface="Tahoma"/>
              </a:rPr>
              <a:t>reescrita</a:t>
            </a:r>
            <a:r>
              <a:rPr dirty="0" sz="1000" spc="5">
                <a:latin typeface="Tahoma"/>
                <a:cs typeface="Tahoma"/>
              </a:rPr>
              <a:t> </a:t>
            </a:r>
            <a:r>
              <a:rPr dirty="0" sz="1000" spc="-40">
                <a:latin typeface="Tahoma"/>
                <a:cs typeface="Tahoma"/>
              </a:rPr>
              <a:t>como</a:t>
            </a:r>
            <a:r>
              <a:rPr dirty="0" sz="1000" spc="5">
                <a:latin typeface="Tahoma"/>
                <a:cs typeface="Tahoma"/>
              </a:rPr>
              <a:t> </a:t>
            </a:r>
            <a:r>
              <a:rPr dirty="0" sz="1000" spc="-45">
                <a:latin typeface="Tahoma"/>
                <a:cs typeface="Tahoma"/>
              </a:rPr>
              <a:t>un</a:t>
            </a:r>
            <a:r>
              <a:rPr dirty="0" sz="1000" spc="5">
                <a:latin typeface="Tahoma"/>
                <a:cs typeface="Tahoma"/>
              </a:rPr>
              <a:t> </a:t>
            </a:r>
            <a:r>
              <a:rPr dirty="0" sz="1000" spc="-70">
                <a:latin typeface="Tahoma"/>
                <a:cs typeface="Tahoma"/>
              </a:rPr>
              <a:t>implicaci´on:</a:t>
            </a:r>
            <a:endParaRPr sz="1000">
              <a:latin typeface="Tahoma"/>
              <a:cs typeface="Tahoma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1091615" y="1249370"/>
            <a:ext cx="4496435" cy="16256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33985" indent="-121920">
              <a:lnSpc>
                <a:spcPct val="100000"/>
              </a:lnSpc>
              <a:spcBef>
                <a:spcPts val="95"/>
              </a:spcBef>
              <a:buClr>
                <a:srgbClr val="FF0000"/>
              </a:buClr>
              <a:buChar char="•"/>
              <a:tabLst>
                <a:tab pos="134620" algn="l"/>
                <a:tab pos="3533140" algn="l"/>
              </a:tabLst>
            </a:pPr>
            <a:r>
              <a:rPr dirty="0" sz="900" spc="-65" i="1">
                <a:latin typeface="DejaVu Serif Condensed"/>
                <a:cs typeface="DejaVu Serif Condensed"/>
              </a:rPr>
              <a:t>¬</a:t>
            </a:r>
            <a:r>
              <a:rPr dirty="0" sz="900" spc="-30" i="1">
                <a:latin typeface="Arial"/>
                <a:cs typeface="Arial"/>
              </a:rPr>
              <a:t>p</a:t>
            </a:r>
            <a:r>
              <a:rPr dirty="0" sz="900" spc="-10" i="1">
                <a:latin typeface="Arial"/>
                <a:cs typeface="Arial"/>
              </a:rPr>
              <a:t> </a:t>
            </a:r>
            <a:r>
              <a:rPr dirty="0" sz="900" spc="20" i="1">
                <a:latin typeface="DejaVu Serif Condensed"/>
                <a:cs typeface="DejaVu Serif Condensed"/>
              </a:rPr>
              <a:t>∨</a:t>
            </a:r>
            <a:r>
              <a:rPr dirty="0" sz="900" spc="-55" i="1">
                <a:latin typeface="DejaVu Serif Condensed"/>
                <a:cs typeface="DejaVu Serif Condensed"/>
              </a:rPr>
              <a:t> </a:t>
            </a:r>
            <a:r>
              <a:rPr dirty="0" sz="900" spc="-65" i="1">
                <a:latin typeface="DejaVu Serif Condensed"/>
                <a:cs typeface="DejaVu Serif Condensed"/>
              </a:rPr>
              <a:t>¬</a:t>
            </a:r>
            <a:r>
              <a:rPr dirty="0" sz="900" spc="-30" i="1">
                <a:latin typeface="Arial"/>
                <a:cs typeface="Arial"/>
              </a:rPr>
              <a:t>q</a:t>
            </a:r>
            <a:r>
              <a:rPr dirty="0" sz="900" spc="-10" i="1">
                <a:latin typeface="Arial"/>
                <a:cs typeface="Arial"/>
              </a:rPr>
              <a:t> </a:t>
            </a:r>
            <a:r>
              <a:rPr dirty="0" sz="900" spc="20" i="1">
                <a:latin typeface="DejaVu Serif Condensed"/>
                <a:cs typeface="DejaVu Serif Condensed"/>
              </a:rPr>
              <a:t>∨</a:t>
            </a:r>
            <a:r>
              <a:rPr dirty="0" sz="900" spc="-55" i="1">
                <a:latin typeface="DejaVu Serif Condensed"/>
                <a:cs typeface="DejaVu Serif Condensed"/>
              </a:rPr>
              <a:t> </a:t>
            </a:r>
            <a:r>
              <a:rPr dirty="0" sz="900" spc="-5" i="1">
                <a:latin typeface="DejaVu Serif Condensed"/>
                <a:cs typeface="DejaVu Serif Condensed"/>
              </a:rPr>
              <a:t>·</a:t>
            </a:r>
            <a:r>
              <a:rPr dirty="0" sz="900" spc="-105" i="1">
                <a:latin typeface="DejaVu Serif Condensed"/>
                <a:cs typeface="DejaVu Serif Condensed"/>
              </a:rPr>
              <a:t> </a:t>
            </a:r>
            <a:r>
              <a:rPr dirty="0" sz="900" spc="-5" i="1">
                <a:latin typeface="DejaVu Serif Condensed"/>
                <a:cs typeface="DejaVu Serif Condensed"/>
              </a:rPr>
              <a:t>·</a:t>
            </a:r>
            <a:r>
              <a:rPr dirty="0" sz="900" spc="-105" i="1">
                <a:latin typeface="DejaVu Serif Condensed"/>
                <a:cs typeface="DejaVu Serif Condensed"/>
              </a:rPr>
              <a:t> </a:t>
            </a:r>
            <a:r>
              <a:rPr dirty="0" sz="900" spc="-5" i="1">
                <a:latin typeface="DejaVu Serif Condensed"/>
                <a:cs typeface="DejaVu Serif Condensed"/>
              </a:rPr>
              <a:t>·</a:t>
            </a:r>
            <a:r>
              <a:rPr dirty="0" sz="900" spc="-55" i="1">
                <a:latin typeface="DejaVu Serif Condensed"/>
                <a:cs typeface="DejaVu Serif Condensed"/>
              </a:rPr>
              <a:t> </a:t>
            </a:r>
            <a:r>
              <a:rPr dirty="0" sz="900" spc="20" i="1">
                <a:latin typeface="DejaVu Serif Condensed"/>
                <a:cs typeface="DejaVu Serif Condensed"/>
              </a:rPr>
              <a:t>∨</a:t>
            </a:r>
            <a:r>
              <a:rPr dirty="0" sz="900" spc="-55" i="1">
                <a:latin typeface="DejaVu Serif Condensed"/>
                <a:cs typeface="DejaVu Serif Condensed"/>
              </a:rPr>
              <a:t> </a:t>
            </a:r>
            <a:r>
              <a:rPr dirty="0" sz="900" spc="-70" i="1">
                <a:latin typeface="DejaVu Serif Condensed"/>
                <a:cs typeface="DejaVu Serif Condensed"/>
              </a:rPr>
              <a:t>¬</a:t>
            </a:r>
            <a:r>
              <a:rPr dirty="0" sz="900" spc="80" i="1">
                <a:latin typeface="Arial"/>
                <a:cs typeface="Arial"/>
              </a:rPr>
              <a:t>t</a:t>
            </a:r>
            <a:r>
              <a:rPr dirty="0" sz="900" spc="15" i="1">
                <a:latin typeface="Arial"/>
                <a:cs typeface="Arial"/>
              </a:rPr>
              <a:t> </a:t>
            </a:r>
            <a:r>
              <a:rPr dirty="0" sz="900" spc="20" i="1">
                <a:latin typeface="DejaVu Serif Condensed"/>
                <a:cs typeface="DejaVu Serif Condensed"/>
              </a:rPr>
              <a:t>∨</a:t>
            </a:r>
            <a:r>
              <a:rPr dirty="0" sz="900" spc="-55" i="1">
                <a:latin typeface="DejaVu Serif Condensed"/>
                <a:cs typeface="DejaVu Serif Condensed"/>
              </a:rPr>
              <a:t> </a:t>
            </a:r>
            <a:r>
              <a:rPr dirty="0" sz="900" spc="-30" i="1">
                <a:latin typeface="Arial"/>
                <a:cs typeface="Arial"/>
              </a:rPr>
              <a:t>u</a:t>
            </a:r>
            <a:r>
              <a:rPr dirty="0" sz="900" spc="95" i="1">
                <a:latin typeface="Arial"/>
                <a:cs typeface="Arial"/>
              </a:rPr>
              <a:t> </a:t>
            </a:r>
            <a:r>
              <a:rPr dirty="0" sz="900" spc="-60">
                <a:latin typeface="Tahoma"/>
                <a:cs typeface="Tahoma"/>
              </a:rPr>
              <a:t>es</a:t>
            </a:r>
            <a:r>
              <a:rPr dirty="0" sz="900" spc="25">
                <a:latin typeface="Tahoma"/>
                <a:cs typeface="Tahoma"/>
              </a:rPr>
              <a:t> </a:t>
            </a:r>
            <a:r>
              <a:rPr dirty="0" sz="900" spc="-30">
                <a:latin typeface="Tahoma"/>
                <a:cs typeface="Tahoma"/>
              </a:rPr>
              <a:t>una</a:t>
            </a:r>
            <a:r>
              <a:rPr dirty="0" sz="900" spc="25">
                <a:latin typeface="Tahoma"/>
                <a:cs typeface="Tahoma"/>
              </a:rPr>
              <a:t> </a:t>
            </a:r>
            <a:r>
              <a:rPr dirty="0" sz="900" spc="-30">
                <a:latin typeface="Tahoma"/>
                <a:cs typeface="Tahoma"/>
              </a:rPr>
              <a:t>regla</a:t>
            </a:r>
            <a:r>
              <a:rPr dirty="0" sz="900" spc="25">
                <a:latin typeface="Tahoma"/>
                <a:cs typeface="Tahoma"/>
              </a:rPr>
              <a:t> </a:t>
            </a:r>
            <a:r>
              <a:rPr dirty="0" sz="900" spc="-25">
                <a:latin typeface="Tahoma"/>
                <a:cs typeface="Tahoma"/>
              </a:rPr>
              <a:t>y</a:t>
            </a:r>
            <a:r>
              <a:rPr dirty="0" sz="900" spc="25">
                <a:latin typeface="Tahoma"/>
                <a:cs typeface="Tahoma"/>
              </a:rPr>
              <a:t> </a:t>
            </a:r>
            <a:r>
              <a:rPr dirty="0" sz="900" spc="-60">
                <a:latin typeface="Tahoma"/>
                <a:cs typeface="Tahoma"/>
              </a:rPr>
              <a:t>se</a:t>
            </a:r>
            <a:r>
              <a:rPr dirty="0" sz="900" spc="25">
                <a:latin typeface="Tahoma"/>
                <a:cs typeface="Tahoma"/>
              </a:rPr>
              <a:t> </a:t>
            </a:r>
            <a:r>
              <a:rPr dirty="0" sz="900" spc="-30">
                <a:latin typeface="Tahoma"/>
                <a:cs typeface="Tahoma"/>
              </a:rPr>
              <a:t>reescri</a:t>
            </a:r>
            <a:r>
              <a:rPr dirty="0" sz="900" spc="-10">
                <a:latin typeface="Tahoma"/>
                <a:cs typeface="Tahoma"/>
              </a:rPr>
              <a:t>b</a:t>
            </a:r>
            <a:r>
              <a:rPr dirty="0" sz="900" spc="-65">
                <a:latin typeface="Tahoma"/>
                <a:cs typeface="Tahoma"/>
              </a:rPr>
              <a:t>e</a:t>
            </a:r>
            <a:r>
              <a:rPr dirty="0" sz="900" spc="25">
                <a:latin typeface="Tahoma"/>
                <a:cs typeface="Tahoma"/>
              </a:rPr>
              <a:t> </a:t>
            </a:r>
            <a:r>
              <a:rPr dirty="0" sz="900" spc="-25">
                <a:latin typeface="Tahoma"/>
                <a:cs typeface="Tahoma"/>
              </a:rPr>
              <a:t>como</a:t>
            </a:r>
            <a:r>
              <a:rPr dirty="0" sz="900">
                <a:latin typeface="Tahoma"/>
                <a:cs typeface="Tahoma"/>
              </a:rPr>
              <a:t>	</a:t>
            </a:r>
            <a:r>
              <a:rPr dirty="0" sz="900" spc="-30" i="1">
                <a:latin typeface="Arial"/>
                <a:cs typeface="Arial"/>
              </a:rPr>
              <a:t>p</a:t>
            </a:r>
            <a:r>
              <a:rPr dirty="0" sz="900" spc="-10" i="1">
                <a:latin typeface="Arial"/>
                <a:cs typeface="Arial"/>
              </a:rPr>
              <a:t> </a:t>
            </a:r>
            <a:r>
              <a:rPr dirty="0" sz="900" spc="20" i="1">
                <a:latin typeface="DejaVu Serif Condensed"/>
                <a:cs typeface="DejaVu Serif Condensed"/>
              </a:rPr>
              <a:t>∧</a:t>
            </a:r>
            <a:r>
              <a:rPr dirty="0" sz="900" spc="-55" i="1">
                <a:latin typeface="DejaVu Serif Condensed"/>
                <a:cs typeface="DejaVu Serif Condensed"/>
              </a:rPr>
              <a:t> </a:t>
            </a:r>
            <a:r>
              <a:rPr dirty="0" sz="900" spc="-30" i="1">
                <a:latin typeface="Arial"/>
                <a:cs typeface="Arial"/>
              </a:rPr>
              <a:t>q</a:t>
            </a:r>
            <a:r>
              <a:rPr dirty="0" sz="900" spc="-10" i="1">
                <a:latin typeface="Arial"/>
                <a:cs typeface="Arial"/>
              </a:rPr>
              <a:t> </a:t>
            </a:r>
            <a:r>
              <a:rPr dirty="0" sz="900" spc="20" i="1">
                <a:latin typeface="DejaVu Serif Condensed"/>
                <a:cs typeface="DejaVu Serif Condensed"/>
              </a:rPr>
              <a:t>∧</a:t>
            </a:r>
            <a:r>
              <a:rPr dirty="0" sz="900" spc="-55" i="1">
                <a:latin typeface="DejaVu Serif Condensed"/>
                <a:cs typeface="DejaVu Serif Condensed"/>
              </a:rPr>
              <a:t> </a:t>
            </a:r>
            <a:r>
              <a:rPr dirty="0" sz="900" spc="-5" i="1">
                <a:latin typeface="DejaVu Serif Condensed"/>
                <a:cs typeface="DejaVu Serif Condensed"/>
              </a:rPr>
              <a:t>·</a:t>
            </a:r>
            <a:r>
              <a:rPr dirty="0" sz="900" spc="-105" i="1">
                <a:latin typeface="DejaVu Serif Condensed"/>
                <a:cs typeface="DejaVu Serif Condensed"/>
              </a:rPr>
              <a:t> </a:t>
            </a:r>
            <a:r>
              <a:rPr dirty="0" sz="900" spc="-5" i="1">
                <a:latin typeface="DejaVu Serif Condensed"/>
                <a:cs typeface="DejaVu Serif Condensed"/>
              </a:rPr>
              <a:t>·</a:t>
            </a:r>
            <a:r>
              <a:rPr dirty="0" sz="900" spc="-105" i="1">
                <a:latin typeface="DejaVu Serif Condensed"/>
                <a:cs typeface="DejaVu Serif Condensed"/>
              </a:rPr>
              <a:t> </a:t>
            </a:r>
            <a:r>
              <a:rPr dirty="0" sz="900" spc="-5" i="1">
                <a:latin typeface="DejaVu Serif Condensed"/>
                <a:cs typeface="DejaVu Serif Condensed"/>
              </a:rPr>
              <a:t>·</a:t>
            </a:r>
            <a:r>
              <a:rPr dirty="0" sz="900" spc="-55" i="1">
                <a:latin typeface="DejaVu Serif Condensed"/>
                <a:cs typeface="DejaVu Serif Condensed"/>
              </a:rPr>
              <a:t> </a:t>
            </a:r>
            <a:r>
              <a:rPr dirty="0" sz="900" spc="20" i="1">
                <a:latin typeface="DejaVu Serif Condensed"/>
                <a:cs typeface="DejaVu Serif Condensed"/>
              </a:rPr>
              <a:t>∧</a:t>
            </a:r>
            <a:r>
              <a:rPr dirty="0" sz="900" spc="-55" i="1">
                <a:latin typeface="DejaVu Serif Condensed"/>
                <a:cs typeface="DejaVu Serif Condensed"/>
              </a:rPr>
              <a:t> </a:t>
            </a:r>
            <a:r>
              <a:rPr dirty="0" sz="900" spc="80" i="1">
                <a:latin typeface="Arial"/>
                <a:cs typeface="Arial"/>
              </a:rPr>
              <a:t>t</a:t>
            </a:r>
            <a:r>
              <a:rPr dirty="0" sz="900" spc="70" i="1">
                <a:latin typeface="Arial"/>
                <a:cs typeface="Arial"/>
              </a:rPr>
              <a:t> </a:t>
            </a:r>
            <a:r>
              <a:rPr dirty="0" sz="900" spc="240" i="1">
                <a:latin typeface="DejaVu Serif Condensed"/>
                <a:cs typeface="DejaVu Serif Condensed"/>
              </a:rPr>
              <a:t>→</a:t>
            </a:r>
            <a:r>
              <a:rPr dirty="0" sz="900" spc="-5" i="1">
                <a:latin typeface="DejaVu Serif Condensed"/>
                <a:cs typeface="DejaVu Serif Condensed"/>
              </a:rPr>
              <a:t> </a:t>
            </a:r>
            <a:r>
              <a:rPr dirty="0" sz="900" spc="-30" i="1">
                <a:latin typeface="Arial"/>
                <a:cs typeface="Arial"/>
              </a:rPr>
              <a:t>u</a:t>
            </a:r>
            <a:endParaRPr sz="900">
              <a:latin typeface="Arial"/>
              <a:cs typeface="Arial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1066215" y="1388549"/>
            <a:ext cx="2952115" cy="30162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59385" indent="-121920">
              <a:lnSpc>
                <a:spcPct val="100000"/>
              </a:lnSpc>
              <a:spcBef>
                <a:spcPts val="95"/>
              </a:spcBef>
              <a:buClr>
                <a:srgbClr val="FF0000"/>
              </a:buClr>
              <a:buFont typeface="DejaVu Serif Condensed"/>
              <a:buChar char="•"/>
              <a:tabLst>
                <a:tab pos="160020" algn="l"/>
              </a:tabLst>
            </a:pPr>
            <a:r>
              <a:rPr dirty="0" sz="900" spc="-5" i="1">
                <a:latin typeface="Arial"/>
                <a:cs typeface="Arial"/>
              </a:rPr>
              <a:t>u</a:t>
            </a:r>
            <a:r>
              <a:rPr dirty="0" sz="900" spc="-5">
                <a:latin typeface="Tahoma"/>
                <a:cs typeface="Tahoma"/>
              </a:rPr>
              <a:t>,</a:t>
            </a:r>
            <a:r>
              <a:rPr dirty="0" sz="900" spc="30">
                <a:latin typeface="Tahoma"/>
                <a:cs typeface="Tahoma"/>
              </a:rPr>
              <a:t> </a:t>
            </a:r>
            <a:r>
              <a:rPr dirty="0" sz="900" spc="-25">
                <a:latin typeface="Tahoma"/>
                <a:cs typeface="Tahoma"/>
              </a:rPr>
              <a:t>sin</a:t>
            </a:r>
            <a:r>
              <a:rPr dirty="0" sz="900" spc="25">
                <a:latin typeface="Tahoma"/>
                <a:cs typeface="Tahoma"/>
              </a:rPr>
              <a:t> </a:t>
            </a:r>
            <a:r>
              <a:rPr dirty="0" sz="900" spc="-20">
                <a:latin typeface="Tahoma"/>
                <a:cs typeface="Tahoma"/>
              </a:rPr>
              <a:t>literales</a:t>
            </a:r>
            <a:r>
              <a:rPr dirty="0" sz="900" spc="30">
                <a:latin typeface="Tahoma"/>
                <a:cs typeface="Tahoma"/>
              </a:rPr>
              <a:t> </a:t>
            </a:r>
            <a:r>
              <a:rPr dirty="0" sz="900" spc="-40">
                <a:latin typeface="Tahoma"/>
                <a:cs typeface="Tahoma"/>
              </a:rPr>
              <a:t>negados,</a:t>
            </a:r>
            <a:r>
              <a:rPr dirty="0" sz="900" spc="30">
                <a:latin typeface="Tahoma"/>
                <a:cs typeface="Tahoma"/>
              </a:rPr>
              <a:t> </a:t>
            </a:r>
            <a:r>
              <a:rPr dirty="0" sz="900" spc="-60">
                <a:latin typeface="Tahoma"/>
                <a:cs typeface="Tahoma"/>
              </a:rPr>
              <a:t>es</a:t>
            </a:r>
            <a:r>
              <a:rPr dirty="0" sz="900" spc="30">
                <a:latin typeface="Tahoma"/>
                <a:cs typeface="Tahoma"/>
              </a:rPr>
              <a:t> </a:t>
            </a:r>
            <a:r>
              <a:rPr dirty="0" sz="900" spc="-30">
                <a:latin typeface="Tahoma"/>
                <a:cs typeface="Tahoma"/>
              </a:rPr>
              <a:t>un</a:t>
            </a:r>
            <a:r>
              <a:rPr dirty="0" sz="900" spc="30">
                <a:latin typeface="Tahoma"/>
                <a:cs typeface="Tahoma"/>
              </a:rPr>
              <a:t> </a:t>
            </a:r>
            <a:r>
              <a:rPr dirty="0" sz="900" spc="-35">
                <a:latin typeface="Tahoma"/>
                <a:cs typeface="Tahoma"/>
              </a:rPr>
              <a:t>hecho</a:t>
            </a:r>
            <a:r>
              <a:rPr dirty="0" sz="900" spc="30">
                <a:latin typeface="Tahoma"/>
                <a:cs typeface="Tahoma"/>
              </a:rPr>
              <a:t> </a:t>
            </a:r>
            <a:r>
              <a:rPr dirty="0" sz="900" spc="-25">
                <a:latin typeface="Tahoma"/>
                <a:cs typeface="Tahoma"/>
              </a:rPr>
              <a:t>y</a:t>
            </a:r>
            <a:r>
              <a:rPr dirty="0" sz="900" spc="30">
                <a:latin typeface="Tahoma"/>
                <a:cs typeface="Tahoma"/>
              </a:rPr>
              <a:t> </a:t>
            </a:r>
            <a:r>
              <a:rPr dirty="0" sz="900" spc="-60">
                <a:latin typeface="Tahoma"/>
                <a:cs typeface="Tahoma"/>
              </a:rPr>
              <a:t>se</a:t>
            </a:r>
            <a:r>
              <a:rPr dirty="0" sz="900" spc="30">
                <a:latin typeface="Tahoma"/>
                <a:cs typeface="Tahoma"/>
              </a:rPr>
              <a:t> </a:t>
            </a:r>
            <a:r>
              <a:rPr dirty="0" sz="900" spc="-30">
                <a:latin typeface="Tahoma"/>
                <a:cs typeface="Tahoma"/>
              </a:rPr>
              <a:t>reescribe</a:t>
            </a:r>
            <a:r>
              <a:rPr dirty="0" sz="900" spc="30">
                <a:latin typeface="Tahoma"/>
                <a:cs typeface="Tahoma"/>
              </a:rPr>
              <a:t> </a:t>
            </a:r>
            <a:r>
              <a:rPr dirty="0" sz="900" spc="-25">
                <a:latin typeface="Tahoma"/>
                <a:cs typeface="Tahoma"/>
              </a:rPr>
              <a:t>como</a:t>
            </a:r>
            <a:endParaRPr sz="900">
              <a:latin typeface="Tahoma"/>
              <a:cs typeface="Tahoma"/>
            </a:endParaRPr>
          </a:p>
          <a:p>
            <a:pPr marL="159385" indent="-121920">
              <a:lnSpc>
                <a:spcPct val="100000"/>
              </a:lnSpc>
              <a:spcBef>
                <a:spcPts val="15"/>
              </a:spcBef>
              <a:buClr>
                <a:srgbClr val="FF0000"/>
              </a:buClr>
              <a:buChar char="•"/>
              <a:tabLst>
                <a:tab pos="160020" algn="l"/>
              </a:tabLst>
            </a:pPr>
            <a:r>
              <a:rPr dirty="0" sz="900" spc="-65" i="1">
                <a:latin typeface="DejaVu Serif Condensed"/>
                <a:cs typeface="DejaVu Serif Condensed"/>
              </a:rPr>
              <a:t>¬</a:t>
            </a:r>
            <a:r>
              <a:rPr dirty="0" sz="900" spc="-30" i="1">
                <a:latin typeface="Arial"/>
                <a:cs typeface="Arial"/>
              </a:rPr>
              <a:t>p</a:t>
            </a:r>
            <a:r>
              <a:rPr dirty="0" sz="900" spc="-10" i="1">
                <a:latin typeface="Arial"/>
                <a:cs typeface="Arial"/>
              </a:rPr>
              <a:t> </a:t>
            </a:r>
            <a:r>
              <a:rPr dirty="0" sz="900" spc="20" i="1">
                <a:latin typeface="DejaVu Serif Condensed"/>
                <a:cs typeface="DejaVu Serif Condensed"/>
              </a:rPr>
              <a:t>∨</a:t>
            </a:r>
            <a:r>
              <a:rPr dirty="0" sz="900" spc="-55" i="1">
                <a:latin typeface="DejaVu Serif Condensed"/>
                <a:cs typeface="DejaVu Serif Condensed"/>
              </a:rPr>
              <a:t> </a:t>
            </a:r>
            <a:r>
              <a:rPr dirty="0" sz="900" spc="-65" i="1">
                <a:latin typeface="DejaVu Serif Condensed"/>
                <a:cs typeface="DejaVu Serif Condensed"/>
              </a:rPr>
              <a:t>¬</a:t>
            </a:r>
            <a:r>
              <a:rPr dirty="0" sz="900" spc="-30" i="1">
                <a:latin typeface="Arial"/>
                <a:cs typeface="Arial"/>
              </a:rPr>
              <a:t>q</a:t>
            </a:r>
            <a:r>
              <a:rPr dirty="0" sz="900" spc="-10" i="1">
                <a:latin typeface="Arial"/>
                <a:cs typeface="Arial"/>
              </a:rPr>
              <a:t> </a:t>
            </a:r>
            <a:r>
              <a:rPr dirty="0" sz="900" spc="20" i="1">
                <a:latin typeface="DejaVu Serif Condensed"/>
                <a:cs typeface="DejaVu Serif Condensed"/>
              </a:rPr>
              <a:t>∨</a:t>
            </a:r>
            <a:r>
              <a:rPr dirty="0" sz="900" spc="-55" i="1">
                <a:latin typeface="DejaVu Serif Condensed"/>
                <a:cs typeface="DejaVu Serif Condensed"/>
              </a:rPr>
              <a:t> </a:t>
            </a:r>
            <a:r>
              <a:rPr dirty="0" sz="900" spc="-5" i="1">
                <a:latin typeface="DejaVu Serif Condensed"/>
                <a:cs typeface="DejaVu Serif Condensed"/>
              </a:rPr>
              <a:t>·</a:t>
            </a:r>
            <a:r>
              <a:rPr dirty="0" sz="900" spc="-105" i="1">
                <a:latin typeface="DejaVu Serif Condensed"/>
                <a:cs typeface="DejaVu Serif Condensed"/>
              </a:rPr>
              <a:t> </a:t>
            </a:r>
            <a:r>
              <a:rPr dirty="0" sz="900" spc="-5" i="1">
                <a:latin typeface="DejaVu Serif Condensed"/>
                <a:cs typeface="DejaVu Serif Condensed"/>
              </a:rPr>
              <a:t>·</a:t>
            </a:r>
            <a:r>
              <a:rPr dirty="0" sz="900" spc="-105" i="1">
                <a:latin typeface="DejaVu Serif Condensed"/>
                <a:cs typeface="DejaVu Serif Condensed"/>
              </a:rPr>
              <a:t> </a:t>
            </a:r>
            <a:r>
              <a:rPr dirty="0" sz="900" spc="-5" i="1">
                <a:latin typeface="DejaVu Serif Condensed"/>
                <a:cs typeface="DejaVu Serif Condensed"/>
              </a:rPr>
              <a:t>·</a:t>
            </a:r>
            <a:r>
              <a:rPr dirty="0" sz="900" spc="-55" i="1">
                <a:latin typeface="DejaVu Serif Condensed"/>
                <a:cs typeface="DejaVu Serif Condensed"/>
              </a:rPr>
              <a:t> </a:t>
            </a:r>
            <a:r>
              <a:rPr dirty="0" sz="900" spc="20" i="1">
                <a:latin typeface="DejaVu Serif Condensed"/>
                <a:cs typeface="DejaVu Serif Condensed"/>
              </a:rPr>
              <a:t>∨</a:t>
            </a:r>
            <a:r>
              <a:rPr dirty="0" sz="900" spc="-55" i="1">
                <a:latin typeface="DejaVu Serif Condensed"/>
                <a:cs typeface="DejaVu Serif Condensed"/>
              </a:rPr>
              <a:t> </a:t>
            </a:r>
            <a:r>
              <a:rPr dirty="0" sz="900" spc="-70" i="1">
                <a:latin typeface="DejaVu Serif Condensed"/>
                <a:cs typeface="DejaVu Serif Condensed"/>
              </a:rPr>
              <a:t>¬</a:t>
            </a:r>
            <a:r>
              <a:rPr dirty="0" sz="900" spc="140" i="1">
                <a:latin typeface="Arial"/>
                <a:cs typeface="Arial"/>
              </a:rPr>
              <a:t>t</a:t>
            </a:r>
            <a:r>
              <a:rPr dirty="0" sz="900" spc="-20">
                <a:latin typeface="Tahoma"/>
                <a:cs typeface="Tahoma"/>
              </a:rPr>
              <a:t>,</a:t>
            </a:r>
            <a:r>
              <a:rPr dirty="0" sz="900" spc="25">
                <a:latin typeface="Tahoma"/>
                <a:cs typeface="Tahoma"/>
              </a:rPr>
              <a:t> </a:t>
            </a:r>
            <a:r>
              <a:rPr dirty="0" sz="900" spc="-20">
                <a:latin typeface="Tahoma"/>
                <a:cs typeface="Tahoma"/>
              </a:rPr>
              <a:t>si</a:t>
            </a:r>
            <a:r>
              <a:rPr dirty="0" sz="900" spc="-30">
                <a:latin typeface="Tahoma"/>
                <a:cs typeface="Tahoma"/>
              </a:rPr>
              <a:t>n</a:t>
            </a:r>
            <a:r>
              <a:rPr dirty="0" sz="900" spc="25">
                <a:latin typeface="Tahoma"/>
                <a:cs typeface="Tahoma"/>
              </a:rPr>
              <a:t> </a:t>
            </a:r>
            <a:r>
              <a:rPr dirty="0" sz="900" spc="-5">
                <a:latin typeface="Tahoma"/>
                <a:cs typeface="Tahoma"/>
              </a:rPr>
              <a:t>literal</a:t>
            </a:r>
            <a:r>
              <a:rPr dirty="0" sz="900" spc="25">
                <a:latin typeface="Tahoma"/>
                <a:cs typeface="Tahoma"/>
              </a:rPr>
              <a:t> </a:t>
            </a:r>
            <a:r>
              <a:rPr dirty="0" sz="900">
                <a:latin typeface="Tahoma"/>
                <a:cs typeface="Tahoma"/>
              </a:rPr>
              <a:t>p</a:t>
            </a:r>
            <a:r>
              <a:rPr dirty="0" sz="900" spc="-15">
                <a:latin typeface="Tahoma"/>
                <a:cs typeface="Tahoma"/>
              </a:rPr>
              <a:t>ositivo,</a:t>
            </a:r>
            <a:r>
              <a:rPr dirty="0" sz="900" spc="25">
                <a:latin typeface="Tahoma"/>
                <a:cs typeface="Tahoma"/>
              </a:rPr>
              <a:t> </a:t>
            </a:r>
            <a:r>
              <a:rPr dirty="0" sz="900" spc="-60">
                <a:latin typeface="Tahoma"/>
                <a:cs typeface="Tahoma"/>
              </a:rPr>
              <a:t>es</a:t>
            </a:r>
            <a:r>
              <a:rPr dirty="0" sz="900" spc="25">
                <a:latin typeface="Tahoma"/>
                <a:cs typeface="Tahoma"/>
              </a:rPr>
              <a:t> </a:t>
            </a:r>
            <a:r>
              <a:rPr dirty="0" sz="900" spc="-30">
                <a:latin typeface="Tahoma"/>
                <a:cs typeface="Tahoma"/>
              </a:rPr>
              <a:t>una</a:t>
            </a:r>
            <a:r>
              <a:rPr dirty="0" sz="900" spc="25">
                <a:latin typeface="Tahoma"/>
                <a:cs typeface="Tahoma"/>
              </a:rPr>
              <a:t> </a:t>
            </a:r>
            <a:r>
              <a:rPr dirty="0" sz="900" spc="-30">
                <a:latin typeface="Tahoma"/>
                <a:cs typeface="Tahoma"/>
              </a:rPr>
              <a:t>cons</a:t>
            </a:r>
            <a:r>
              <a:rPr dirty="0" sz="900" spc="-35">
                <a:latin typeface="Tahoma"/>
                <a:cs typeface="Tahoma"/>
              </a:rPr>
              <a:t>u</a:t>
            </a:r>
            <a:r>
              <a:rPr dirty="0" sz="900" spc="5">
                <a:latin typeface="Tahoma"/>
                <a:cs typeface="Tahoma"/>
              </a:rPr>
              <a:t>lta</a:t>
            </a:r>
            <a:endParaRPr sz="900">
              <a:latin typeface="Tahoma"/>
              <a:cs typeface="Tahoma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4710391" y="1388549"/>
            <a:ext cx="882650" cy="301625"/>
          </a:xfrm>
          <a:prstGeom prst="rect">
            <a:avLst/>
          </a:prstGeom>
        </p:spPr>
        <p:txBody>
          <a:bodyPr wrap="square" lIns="0" tIns="10160" rIns="0" bIns="0" rtlCol="0" vert="horz">
            <a:spAutoFit/>
          </a:bodyPr>
          <a:lstStyle/>
          <a:p>
            <a:pPr marL="12700" marR="5080" indent="791210">
              <a:lnSpc>
                <a:spcPct val="101499"/>
              </a:lnSpc>
              <a:spcBef>
                <a:spcPts val="80"/>
              </a:spcBef>
            </a:pPr>
            <a:r>
              <a:rPr dirty="0" sz="900" spc="-20" i="1">
                <a:latin typeface="Arial"/>
                <a:cs typeface="Arial"/>
              </a:rPr>
              <a:t>u </a:t>
            </a:r>
            <a:r>
              <a:rPr dirty="0" sz="900" spc="-20" i="1">
                <a:latin typeface="Arial"/>
                <a:cs typeface="Arial"/>
              </a:rPr>
              <a:t> p</a:t>
            </a:r>
            <a:r>
              <a:rPr dirty="0" sz="900" spc="-10" i="1">
                <a:latin typeface="Arial"/>
                <a:cs typeface="Arial"/>
              </a:rPr>
              <a:t> </a:t>
            </a:r>
            <a:r>
              <a:rPr dirty="0" sz="900" spc="20" i="1">
                <a:latin typeface="DejaVu Serif Condensed"/>
                <a:cs typeface="DejaVu Serif Condensed"/>
              </a:rPr>
              <a:t>∧</a:t>
            </a:r>
            <a:r>
              <a:rPr dirty="0" sz="900" spc="-55" i="1">
                <a:latin typeface="DejaVu Serif Condensed"/>
                <a:cs typeface="DejaVu Serif Condensed"/>
              </a:rPr>
              <a:t> </a:t>
            </a:r>
            <a:r>
              <a:rPr dirty="0" sz="900" spc="-30" i="1">
                <a:latin typeface="Arial"/>
                <a:cs typeface="Arial"/>
              </a:rPr>
              <a:t>q</a:t>
            </a:r>
            <a:r>
              <a:rPr dirty="0" sz="900" spc="-10" i="1">
                <a:latin typeface="Arial"/>
                <a:cs typeface="Arial"/>
              </a:rPr>
              <a:t> </a:t>
            </a:r>
            <a:r>
              <a:rPr dirty="0" sz="900" spc="20" i="1">
                <a:latin typeface="DejaVu Serif Condensed"/>
                <a:cs typeface="DejaVu Serif Condensed"/>
              </a:rPr>
              <a:t>∧</a:t>
            </a:r>
            <a:r>
              <a:rPr dirty="0" sz="900" spc="-55" i="1">
                <a:latin typeface="DejaVu Serif Condensed"/>
                <a:cs typeface="DejaVu Serif Condensed"/>
              </a:rPr>
              <a:t> </a:t>
            </a:r>
            <a:r>
              <a:rPr dirty="0" sz="900" spc="-5" i="1">
                <a:latin typeface="DejaVu Serif Condensed"/>
                <a:cs typeface="DejaVu Serif Condensed"/>
              </a:rPr>
              <a:t>·</a:t>
            </a:r>
            <a:r>
              <a:rPr dirty="0" sz="900" spc="-105" i="1">
                <a:latin typeface="DejaVu Serif Condensed"/>
                <a:cs typeface="DejaVu Serif Condensed"/>
              </a:rPr>
              <a:t> </a:t>
            </a:r>
            <a:r>
              <a:rPr dirty="0" sz="900" spc="-5" i="1">
                <a:latin typeface="DejaVu Serif Condensed"/>
                <a:cs typeface="DejaVu Serif Condensed"/>
              </a:rPr>
              <a:t>·</a:t>
            </a:r>
            <a:r>
              <a:rPr dirty="0" sz="900" spc="-105" i="1">
                <a:latin typeface="DejaVu Serif Condensed"/>
                <a:cs typeface="DejaVu Serif Condensed"/>
              </a:rPr>
              <a:t> </a:t>
            </a:r>
            <a:r>
              <a:rPr dirty="0" sz="900" spc="-5" i="1">
                <a:latin typeface="DejaVu Serif Condensed"/>
                <a:cs typeface="DejaVu Serif Condensed"/>
              </a:rPr>
              <a:t>·</a:t>
            </a:r>
            <a:r>
              <a:rPr dirty="0" sz="900" spc="-55" i="1">
                <a:latin typeface="DejaVu Serif Condensed"/>
                <a:cs typeface="DejaVu Serif Condensed"/>
              </a:rPr>
              <a:t> </a:t>
            </a:r>
            <a:r>
              <a:rPr dirty="0" sz="900" spc="20" i="1">
                <a:latin typeface="DejaVu Serif Condensed"/>
                <a:cs typeface="DejaVu Serif Condensed"/>
              </a:rPr>
              <a:t>∧</a:t>
            </a:r>
            <a:r>
              <a:rPr dirty="0" sz="900" spc="-55" i="1">
                <a:latin typeface="DejaVu Serif Condensed"/>
                <a:cs typeface="DejaVu Serif Condensed"/>
              </a:rPr>
              <a:t> </a:t>
            </a:r>
            <a:r>
              <a:rPr dirty="0" sz="900" spc="80" i="1">
                <a:latin typeface="Arial"/>
                <a:cs typeface="Arial"/>
              </a:rPr>
              <a:t>t</a:t>
            </a:r>
            <a:r>
              <a:rPr dirty="0" sz="900" spc="70" i="1">
                <a:latin typeface="Arial"/>
                <a:cs typeface="Arial"/>
              </a:rPr>
              <a:t> </a:t>
            </a:r>
            <a:r>
              <a:rPr dirty="0" sz="900" spc="240" i="1">
                <a:latin typeface="DejaVu Serif Condensed"/>
                <a:cs typeface="DejaVu Serif Condensed"/>
              </a:rPr>
              <a:t>→</a:t>
            </a:r>
            <a:endParaRPr sz="900">
              <a:latin typeface="DejaVu Serif Condensed"/>
              <a:cs typeface="DejaVu Serif Condensed"/>
            </a:endParaRPr>
          </a:p>
        </p:txBody>
      </p:sp>
      <p:sp>
        <p:nvSpPr>
          <p:cNvPr id="13" name="object 13"/>
          <p:cNvSpPr/>
          <p:nvPr/>
        </p:nvSpPr>
        <p:spPr>
          <a:xfrm>
            <a:off x="677824" y="1810232"/>
            <a:ext cx="4944745" cy="221615"/>
          </a:xfrm>
          <a:custGeom>
            <a:avLst/>
            <a:gdLst/>
            <a:ahLst/>
            <a:cxnLst/>
            <a:rect l="l" t="t" r="r" b="b"/>
            <a:pathLst>
              <a:path w="4944745" h="221614">
                <a:moveTo>
                  <a:pt x="0" y="221424"/>
                </a:moveTo>
                <a:lnTo>
                  <a:pt x="4944351" y="221424"/>
                </a:lnTo>
                <a:lnTo>
                  <a:pt x="4944351" y="0"/>
                </a:lnTo>
                <a:lnTo>
                  <a:pt x="0" y="0"/>
                </a:lnTo>
                <a:lnTo>
                  <a:pt x="0" y="221424"/>
                </a:lnTo>
                <a:close/>
              </a:path>
            </a:pathLst>
          </a:custGeom>
          <a:solidFill>
            <a:srgbClr val="FFCCC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4" name="object 14"/>
          <p:cNvSpPr txBox="1"/>
          <p:nvPr/>
        </p:nvSpPr>
        <p:spPr>
          <a:xfrm>
            <a:off x="677824" y="1810232"/>
            <a:ext cx="4944745" cy="221615"/>
          </a:xfrm>
          <a:prstGeom prst="rect">
            <a:avLst/>
          </a:prstGeom>
          <a:solidFill>
            <a:srgbClr val="FFCCCC"/>
          </a:solidFill>
        </p:spPr>
        <p:txBody>
          <a:bodyPr wrap="square" lIns="0" tIns="0" rIns="0" bIns="0" rtlCol="0" vert="horz">
            <a:spAutoFit/>
          </a:bodyPr>
          <a:lstStyle/>
          <a:p>
            <a:pPr marL="41910">
              <a:lnSpc>
                <a:spcPts val="1400"/>
              </a:lnSpc>
            </a:pPr>
            <a:r>
              <a:rPr dirty="0" sz="1200" spc="-65">
                <a:solidFill>
                  <a:srgbClr val="FF0000"/>
                </a:solidFill>
                <a:latin typeface="Tahoma"/>
                <a:cs typeface="Tahoma"/>
              </a:rPr>
              <a:t>Implementac</a:t>
            </a:r>
            <a:r>
              <a:rPr dirty="0" sz="1200" spc="-35">
                <a:solidFill>
                  <a:srgbClr val="FF0000"/>
                </a:solidFill>
                <a:latin typeface="Tahoma"/>
                <a:cs typeface="Tahoma"/>
              </a:rPr>
              <a:t>i</a:t>
            </a:r>
            <a:r>
              <a:rPr dirty="0" sz="1200" spc="-665">
                <a:solidFill>
                  <a:srgbClr val="FF0000"/>
                </a:solidFill>
                <a:latin typeface="Tahoma"/>
                <a:cs typeface="Tahoma"/>
              </a:rPr>
              <a:t>´</a:t>
            </a:r>
            <a:r>
              <a:rPr dirty="0" sz="1200" spc="-70">
                <a:solidFill>
                  <a:srgbClr val="FF0000"/>
                </a:solidFill>
                <a:latin typeface="Tahoma"/>
                <a:cs typeface="Tahoma"/>
              </a:rPr>
              <a:t>on</a:t>
            </a:r>
            <a:r>
              <a:rPr dirty="0" sz="1200" spc="15">
                <a:solidFill>
                  <a:srgbClr val="FF0000"/>
                </a:solidFill>
                <a:latin typeface="Tahoma"/>
                <a:cs typeface="Tahoma"/>
              </a:rPr>
              <a:t> </a:t>
            </a:r>
            <a:r>
              <a:rPr dirty="0" sz="1200" spc="-95">
                <a:solidFill>
                  <a:srgbClr val="FF0000"/>
                </a:solidFill>
                <a:latin typeface="Tahoma"/>
                <a:cs typeface="Tahoma"/>
              </a:rPr>
              <a:t>en</a:t>
            </a:r>
            <a:r>
              <a:rPr dirty="0" sz="1200" spc="15">
                <a:solidFill>
                  <a:srgbClr val="FF0000"/>
                </a:solidFill>
                <a:latin typeface="Tahoma"/>
                <a:cs typeface="Tahoma"/>
              </a:rPr>
              <a:t> </a:t>
            </a:r>
            <a:r>
              <a:rPr dirty="0" sz="1200" spc="-30">
                <a:solidFill>
                  <a:srgbClr val="FF0000"/>
                </a:solidFill>
                <a:latin typeface="Tahoma"/>
                <a:cs typeface="Tahoma"/>
              </a:rPr>
              <a:t>Prolog</a:t>
            </a:r>
            <a:endParaRPr sz="1200">
              <a:latin typeface="Tahoma"/>
              <a:cs typeface="Tahoma"/>
            </a:endParaRPr>
          </a:p>
        </p:txBody>
      </p:sp>
      <p:sp>
        <p:nvSpPr>
          <p:cNvPr id="15" name="object 15"/>
          <p:cNvSpPr/>
          <p:nvPr/>
        </p:nvSpPr>
        <p:spPr>
          <a:xfrm>
            <a:off x="677824" y="2031656"/>
            <a:ext cx="4944745" cy="529590"/>
          </a:xfrm>
          <a:custGeom>
            <a:avLst/>
            <a:gdLst/>
            <a:ahLst/>
            <a:cxnLst/>
            <a:rect l="l" t="t" r="r" b="b"/>
            <a:pathLst>
              <a:path w="4944745" h="529589">
                <a:moveTo>
                  <a:pt x="4944351" y="0"/>
                </a:moveTo>
                <a:lnTo>
                  <a:pt x="0" y="0"/>
                </a:lnTo>
                <a:lnTo>
                  <a:pt x="0" y="529297"/>
                </a:lnTo>
                <a:lnTo>
                  <a:pt x="4944351" y="529297"/>
                </a:lnTo>
                <a:lnTo>
                  <a:pt x="4944351" y="0"/>
                </a:lnTo>
                <a:close/>
              </a:path>
            </a:pathLst>
          </a:custGeom>
          <a:solidFill>
            <a:srgbClr val="FFE5E5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6" name="object 16"/>
          <p:cNvSpPr txBox="1"/>
          <p:nvPr/>
        </p:nvSpPr>
        <p:spPr>
          <a:xfrm>
            <a:off x="720001" y="2044260"/>
            <a:ext cx="1395730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95"/>
              </a:spcBef>
            </a:pPr>
            <a:r>
              <a:rPr dirty="0" sz="1000" spc="-95" i="1">
                <a:latin typeface="DejaVu Sans Condensed"/>
                <a:cs typeface="DejaVu Sans Condensed"/>
              </a:rPr>
              <a:t>¬</a:t>
            </a:r>
            <a:r>
              <a:rPr dirty="0" sz="1000" spc="-45" i="1">
                <a:latin typeface="Arial"/>
                <a:cs typeface="Arial"/>
              </a:rPr>
              <a:t>Hom</a:t>
            </a:r>
            <a:r>
              <a:rPr dirty="0" sz="1000" spc="-65" i="1">
                <a:latin typeface="Arial"/>
                <a:cs typeface="Arial"/>
              </a:rPr>
              <a:t>b</a:t>
            </a:r>
            <a:r>
              <a:rPr dirty="0" sz="1000" spc="-45" i="1">
                <a:latin typeface="Arial"/>
                <a:cs typeface="Arial"/>
              </a:rPr>
              <a:t>r</a:t>
            </a:r>
            <a:r>
              <a:rPr dirty="0" sz="1000" spc="-5" i="1">
                <a:latin typeface="Arial"/>
                <a:cs typeface="Arial"/>
              </a:rPr>
              <a:t>e</a:t>
            </a:r>
            <a:r>
              <a:rPr dirty="0" sz="1000">
                <a:latin typeface="Tahoma"/>
                <a:cs typeface="Tahoma"/>
              </a:rPr>
              <a:t>(</a:t>
            </a:r>
            <a:r>
              <a:rPr dirty="0" sz="1000" spc="-45" i="1">
                <a:latin typeface="Arial"/>
                <a:cs typeface="Arial"/>
              </a:rPr>
              <a:t>x</a:t>
            </a:r>
            <a:r>
              <a:rPr dirty="0" sz="1000" spc="-190" i="1">
                <a:latin typeface="Arial"/>
                <a:cs typeface="Arial"/>
              </a:rPr>
              <a:t> </a:t>
            </a:r>
            <a:r>
              <a:rPr dirty="0" sz="1000">
                <a:latin typeface="Tahoma"/>
                <a:cs typeface="Tahoma"/>
              </a:rPr>
              <a:t>)</a:t>
            </a:r>
            <a:r>
              <a:rPr dirty="0" sz="1000" spc="-95">
                <a:latin typeface="Tahoma"/>
                <a:cs typeface="Tahoma"/>
              </a:rPr>
              <a:t> </a:t>
            </a:r>
            <a:r>
              <a:rPr dirty="0" sz="1000" i="1">
                <a:latin typeface="DejaVu Sans Condensed"/>
                <a:cs typeface="DejaVu Sans Condensed"/>
              </a:rPr>
              <a:t>∨</a:t>
            </a:r>
            <a:r>
              <a:rPr dirty="0" sz="1000" spc="-65" i="1">
                <a:latin typeface="DejaVu Sans Condensed"/>
                <a:cs typeface="DejaVu Sans Condensed"/>
              </a:rPr>
              <a:t> </a:t>
            </a:r>
            <a:r>
              <a:rPr dirty="0" sz="1000" spc="-15" i="1">
                <a:latin typeface="Arial"/>
                <a:cs typeface="Arial"/>
              </a:rPr>
              <a:t>M</a:t>
            </a:r>
            <a:r>
              <a:rPr dirty="0" sz="1000" spc="-40" i="1">
                <a:latin typeface="Arial"/>
                <a:cs typeface="Arial"/>
              </a:rPr>
              <a:t>o</a:t>
            </a:r>
            <a:r>
              <a:rPr dirty="0" sz="1000" spc="5" i="1">
                <a:latin typeface="Arial"/>
                <a:cs typeface="Arial"/>
              </a:rPr>
              <a:t>rtal</a:t>
            </a:r>
            <a:r>
              <a:rPr dirty="0" sz="1000" spc="-185" i="1">
                <a:latin typeface="Arial"/>
                <a:cs typeface="Arial"/>
              </a:rPr>
              <a:t> </a:t>
            </a:r>
            <a:r>
              <a:rPr dirty="0" sz="1000">
                <a:latin typeface="Tahoma"/>
                <a:cs typeface="Tahoma"/>
              </a:rPr>
              <a:t>(</a:t>
            </a:r>
            <a:r>
              <a:rPr dirty="0" sz="1000" spc="-45" i="1">
                <a:latin typeface="Arial"/>
                <a:cs typeface="Arial"/>
              </a:rPr>
              <a:t>x</a:t>
            </a:r>
            <a:r>
              <a:rPr dirty="0" sz="1000" spc="-190" i="1">
                <a:latin typeface="Arial"/>
                <a:cs typeface="Arial"/>
              </a:rPr>
              <a:t> </a:t>
            </a:r>
            <a:r>
              <a:rPr dirty="0" sz="1000" spc="-40">
                <a:latin typeface="Tahoma"/>
                <a:cs typeface="Tahoma"/>
              </a:rPr>
              <a:t>):</a:t>
            </a:r>
            <a:endParaRPr sz="1000">
              <a:latin typeface="Tahoma"/>
              <a:cs typeface="Tahoma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117703" y="3096123"/>
            <a:ext cx="238760" cy="8953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580"/>
              </a:lnSpc>
            </a:pPr>
            <a:r>
              <a:rPr dirty="0" sz="500" spc="-10">
                <a:solidFill>
                  <a:srgbClr val="FF0000"/>
                </a:solidFill>
                <a:latin typeface="Tahoma"/>
                <a:cs typeface="Tahoma"/>
              </a:rPr>
              <a:t>13</a:t>
            </a:r>
            <a:r>
              <a:rPr dirty="0" sz="500" spc="-15">
                <a:solidFill>
                  <a:srgbClr val="FF0000"/>
                </a:solidFill>
                <a:latin typeface="Tahoma"/>
                <a:cs typeface="Tahoma"/>
              </a:rPr>
              <a:t> </a:t>
            </a:r>
            <a:r>
              <a:rPr dirty="0" sz="500" spc="70">
                <a:solidFill>
                  <a:srgbClr val="FF0000"/>
                </a:solidFill>
                <a:latin typeface="Tahoma"/>
                <a:cs typeface="Tahoma"/>
              </a:rPr>
              <a:t>/</a:t>
            </a:r>
            <a:r>
              <a:rPr dirty="0" sz="500" spc="-15">
                <a:solidFill>
                  <a:srgbClr val="FF0000"/>
                </a:solidFill>
                <a:latin typeface="Tahoma"/>
                <a:cs typeface="Tahoma"/>
              </a:rPr>
              <a:t> </a:t>
            </a:r>
            <a:r>
              <a:rPr dirty="0" sz="500" spc="-10">
                <a:solidFill>
                  <a:srgbClr val="FF0000"/>
                </a:solidFill>
                <a:latin typeface="Tahoma"/>
                <a:cs typeface="Tahoma"/>
              </a:rPr>
              <a:t>18</a:t>
            </a:r>
            <a:endParaRPr sz="500">
              <a:latin typeface="Tahoma"/>
              <a:cs typeface="Tahoma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720001" y="2196089"/>
            <a:ext cx="1029335" cy="32956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>
              <a:lnSpc>
                <a:spcPts val="1200"/>
              </a:lnSpc>
              <a:spcBef>
                <a:spcPts val="95"/>
              </a:spcBef>
            </a:pPr>
            <a:r>
              <a:rPr dirty="0" sz="1000" spc="-40" i="1">
                <a:latin typeface="Arial"/>
                <a:cs typeface="Arial"/>
              </a:rPr>
              <a:t>Hombre</a:t>
            </a:r>
            <a:r>
              <a:rPr dirty="0" sz="1000" spc="-40">
                <a:latin typeface="Tahoma"/>
                <a:cs typeface="Tahoma"/>
              </a:rPr>
              <a:t>(</a:t>
            </a:r>
            <a:r>
              <a:rPr dirty="0" sz="1000" spc="-40" i="1">
                <a:latin typeface="Arial"/>
                <a:cs typeface="Arial"/>
              </a:rPr>
              <a:t>socrates</a:t>
            </a:r>
            <a:r>
              <a:rPr dirty="0" sz="1000" spc="-40">
                <a:latin typeface="Tahoma"/>
                <a:cs typeface="Tahoma"/>
              </a:rPr>
              <a:t>):</a:t>
            </a:r>
            <a:endParaRPr sz="1000">
              <a:latin typeface="Tahoma"/>
              <a:cs typeface="Tahoma"/>
            </a:endParaRPr>
          </a:p>
          <a:p>
            <a:pPr>
              <a:lnSpc>
                <a:spcPts val="1200"/>
              </a:lnSpc>
            </a:pPr>
            <a:r>
              <a:rPr dirty="0" sz="1000" spc="-95" i="1">
                <a:latin typeface="DejaVu Sans Condensed"/>
                <a:cs typeface="DejaVu Sans Condensed"/>
              </a:rPr>
              <a:t>¬</a:t>
            </a:r>
            <a:r>
              <a:rPr dirty="0" sz="1000" spc="-15" i="1">
                <a:latin typeface="Arial"/>
                <a:cs typeface="Arial"/>
              </a:rPr>
              <a:t>M</a:t>
            </a:r>
            <a:r>
              <a:rPr dirty="0" sz="1000" spc="-40" i="1">
                <a:latin typeface="Arial"/>
                <a:cs typeface="Arial"/>
              </a:rPr>
              <a:t>o</a:t>
            </a:r>
            <a:r>
              <a:rPr dirty="0" sz="1000" spc="5" i="1">
                <a:latin typeface="Arial"/>
                <a:cs typeface="Arial"/>
              </a:rPr>
              <a:t>rtal</a:t>
            </a:r>
            <a:r>
              <a:rPr dirty="0" sz="1000" spc="-185" i="1">
                <a:latin typeface="Arial"/>
                <a:cs typeface="Arial"/>
              </a:rPr>
              <a:t> </a:t>
            </a:r>
            <a:r>
              <a:rPr dirty="0" sz="1000">
                <a:latin typeface="Tahoma"/>
                <a:cs typeface="Tahoma"/>
              </a:rPr>
              <a:t>(</a:t>
            </a:r>
            <a:r>
              <a:rPr dirty="0" sz="1000" spc="-85" i="1">
                <a:latin typeface="Arial"/>
                <a:cs typeface="Arial"/>
              </a:rPr>
              <a:t>s</a:t>
            </a:r>
            <a:r>
              <a:rPr dirty="0" sz="1000" spc="-70" i="1">
                <a:latin typeface="Arial"/>
                <a:cs typeface="Arial"/>
              </a:rPr>
              <a:t>o</a:t>
            </a:r>
            <a:r>
              <a:rPr dirty="0" sz="1000" spc="-50" i="1">
                <a:latin typeface="Arial"/>
                <a:cs typeface="Arial"/>
              </a:rPr>
              <a:t>crate</a:t>
            </a:r>
            <a:r>
              <a:rPr dirty="0" sz="1000" spc="20" i="1">
                <a:latin typeface="Arial"/>
                <a:cs typeface="Arial"/>
              </a:rPr>
              <a:t>s</a:t>
            </a:r>
            <a:r>
              <a:rPr dirty="0" sz="1000" spc="-40">
                <a:latin typeface="Tahoma"/>
                <a:cs typeface="Tahoma"/>
              </a:rPr>
              <a:t>):</a:t>
            </a:r>
            <a:endParaRPr sz="1000">
              <a:latin typeface="Tahoma"/>
              <a:cs typeface="Tahoma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4052214" y="2044260"/>
            <a:ext cx="1540510" cy="48133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algn="r" marL="398145" marR="5080" indent="-398780">
              <a:lnSpc>
                <a:spcPct val="100000"/>
              </a:lnSpc>
              <a:spcBef>
                <a:spcPts val="95"/>
              </a:spcBef>
            </a:pPr>
            <a:r>
              <a:rPr dirty="0" sz="1000" spc="55">
                <a:solidFill>
                  <a:srgbClr val="0000C8"/>
                </a:solidFill>
                <a:latin typeface="Cambria"/>
                <a:cs typeface="Cambria"/>
              </a:rPr>
              <a:t>mortal(X)</a:t>
            </a:r>
            <a:r>
              <a:rPr dirty="0" sz="1000" spc="265">
                <a:solidFill>
                  <a:srgbClr val="0000C8"/>
                </a:solidFill>
                <a:latin typeface="Cambria"/>
                <a:cs typeface="Cambria"/>
              </a:rPr>
              <a:t> </a:t>
            </a:r>
            <a:r>
              <a:rPr dirty="0" sz="1000" spc="225">
                <a:solidFill>
                  <a:srgbClr val="0000C8"/>
                </a:solidFill>
                <a:latin typeface="Cambria"/>
                <a:cs typeface="Cambria"/>
              </a:rPr>
              <a:t>:-</a:t>
            </a:r>
            <a:r>
              <a:rPr dirty="0" sz="1000" spc="265">
                <a:solidFill>
                  <a:srgbClr val="0000C8"/>
                </a:solidFill>
                <a:latin typeface="Cambria"/>
                <a:cs typeface="Cambria"/>
              </a:rPr>
              <a:t> </a:t>
            </a:r>
            <a:r>
              <a:rPr dirty="0" sz="1000" spc="30">
                <a:solidFill>
                  <a:srgbClr val="0000C8"/>
                </a:solidFill>
                <a:latin typeface="Cambria"/>
                <a:cs typeface="Cambria"/>
              </a:rPr>
              <a:t>hombre(X). </a:t>
            </a:r>
            <a:r>
              <a:rPr dirty="0" sz="1000" spc="-204">
                <a:solidFill>
                  <a:srgbClr val="0000C8"/>
                </a:solidFill>
                <a:latin typeface="Cambria"/>
                <a:cs typeface="Cambria"/>
              </a:rPr>
              <a:t> </a:t>
            </a:r>
            <a:r>
              <a:rPr dirty="0" sz="1000" spc="55">
                <a:solidFill>
                  <a:srgbClr val="0000C8"/>
                </a:solidFill>
                <a:latin typeface="Cambria"/>
                <a:cs typeface="Cambria"/>
              </a:rPr>
              <a:t>hombre(socrates).</a:t>
            </a:r>
            <a:endParaRPr sz="1000">
              <a:latin typeface="Cambria"/>
              <a:cs typeface="Cambria"/>
            </a:endParaRPr>
          </a:p>
          <a:p>
            <a:pPr algn="r" marR="5080">
              <a:lnSpc>
                <a:spcPts val="1190"/>
              </a:lnSpc>
            </a:pPr>
            <a:r>
              <a:rPr dirty="0" sz="1000" spc="145">
                <a:solidFill>
                  <a:srgbClr val="0000C8"/>
                </a:solidFill>
                <a:latin typeface="Cambria"/>
                <a:cs typeface="Cambria"/>
              </a:rPr>
              <a:t>?-</a:t>
            </a:r>
            <a:r>
              <a:rPr dirty="0" sz="1000" spc="245">
                <a:solidFill>
                  <a:srgbClr val="0000C8"/>
                </a:solidFill>
                <a:latin typeface="Cambria"/>
                <a:cs typeface="Cambria"/>
              </a:rPr>
              <a:t> </a:t>
            </a:r>
            <a:r>
              <a:rPr dirty="0" sz="1000" spc="85">
                <a:solidFill>
                  <a:srgbClr val="0000C8"/>
                </a:solidFill>
                <a:latin typeface="Cambria"/>
                <a:cs typeface="Cambria"/>
              </a:rPr>
              <a:t>mortal(socrates).</a:t>
            </a:r>
            <a:endParaRPr sz="1000">
              <a:latin typeface="Cambria"/>
              <a:cs typeface="Cambria"/>
            </a:endParaRPr>
          </a:p>
        </p:txBody>
      </p:sp>
    </p:spTree>
  </p:cSld>
  <p:clrMapOvr>
    <a:masterClrMapping/>
  </p:clrMapOvr>
  <p:transition spd="fast">
    <p:cut thruBlk="0"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5260" y="864041"/>
            <a:ext cx="464820" cy="76581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5080">
              <a:lnSpc>
                <a:spcPct val="147600"/>
              </a:lnSpc>
              <a:spcBef>
                <a:spcPts val="100"/>
              </a:spcBef>
            </a:pPr>
            <a:r>
              <a:rPr dirty="0" sz="700" spc="5">
                <a:solidFill>
                  <a:srgbClr val="FF7A7A"/>
                </a:solidFill>
                <a:latin typeface="Tahoma"/>
                <a:cs typeface="Tahoma"/>
                <a:hlinkClick r:id="rId2" action="ppaction://hlinksldjump"/>
              </a:rPr>
              <a:t>Decl</a:t>
            </a:r>
            <a:r>
              <a:rPr dirty="0" sz="700" spc="-20">
                <a:solidFill>
                  <a:srgbClr val="FF7A7A"/>
                </a:solidFill>
                <a:latin typeface="Tahoma"/>
                <a:cs typeface="Tahoma"/>
                <a:hlinkClick r:id="rId2" action="ppaction://hlinksldjump"/>
              </a:rPr>
              <a:t>a</a:t>
            </a:r>
            <a:r>
              <a:rPr dirty="0" sz="700">
                <a:solidFill>
                  <a:srgbClr val="FF7A7A"/>
                </a:solidFill>
                <a:latin typeface="Tahoma"/>
                <a:cs typeface="Tahoma"/>
                <a:hlinkClick r:id="rId2" action="ppaction://hlinksldjump"/>
              </a:rPr>
              <a:t>rativa </a:t>
            </a:r>
            <a:r>
              <a:rPr dirty="0" sz="700">
                <a:solidFill>
                  <a:srgbClr val="FF7A7A"/>
                </a:solidFill>
                <a:latin typeface="Tahoma"/>
                <a:cs typeface="Tahoma"/>
              </a:rPr>
              <a:t> </a:t>
            </a:r>
            <a:r>
              <a:rPr dirty="0" sz="700">
                <a:solidFill>
                  <a:srgbClr val="FF7A7A"/>
                </a:solidFill>
                <a:latin typeface="Tahoma"/>
                <a:cs typeface="Tahoma"/>
                <a:hlinkClick r:id="rId3" action="ppaction://hlinksldjump"/>
              </a:rPr>
              <a:t>Funcional</a:t>
            </a:r>
            <a:endParaRPr sz="700">
              <a:latin typeface="Tahoma"/>
              <a:cs typeface="Tahoma"/>
            </a:endParaRPr>
          </a:p>
          <a:p>
            <a:pPr marL="37465" marR="61594">
              <a:lnSpc>
                <a:spcPct val="110700"/>
              </a:lnSpc>
              <a:spcBef>
                <a:spcPts val="25"/>
              </a:spcBef>
            </a:pPr>
            <a:r>
              <a:rPr dirty="0" sz="500" spc="-10">
                <a:solidFill>
                  <a:srgbClr val="997A7A"/>
                </a:solidFill>
                <a:latin typeface="Tahoma"/>
                <a:cs typeface="Tahoma"/>
                <a:hlinkClick r:id="rId4" action="ppaction://hlinksldjump"/>
              </a:rPr>
              <a:t>Intr</a:t>
            </a:r>
            <a:r>
              <a:rPr dirty="0" sz="500" spc="5">
                <a:solidFill>
                  <a:srgbClr val="997A7A"/>
                </a:solidFill>
                <a:latin typeface="Tahoma"/>
                <a:cs typeface="Tahoma"/>
                <a:hlinkClick r:id="rId4" action="ppaction://hlinksldjump"/>
              </a:rPr>
              <a:t>o</a:t>
            </a:r>
            <a:r>
              <a:rPr dirty="0" sz="500">
                <a:solidFill>
                  <a:srgbClr val="997A7A"/>
                </a:solidFill>
                <a:latin typeface="Tahoma"/>
                <a:cs typeface="Tahoma"/>
                <a:hlinkClick r:id="rId4" action="ppaction://hlinksldjump"/>
              </a:rPr>
              <a:t>ducci</a:t>
            </a:r>
            <a:r>
              <a:rPr dirty="0" sz="500" spc="-10">
                <a:solidFill>
                  <a:srgbClr val="997A7A"/>
                </a:solidFill>
                <a:latin typeface="Tahoma"/>
                <a:cs typeface="Tahoma"/>
                <a:hlinkClick r:id="rId4" action="ppaction://hlinksldjump"/>
              </a:rPr>
              <a:t>o</a:t>
            </a:r>
            <a:r>
              <a:rPr dirty="0" sz="500" spc="-5">
                <a:solidFill>
                  <a:srgbClr val="997A7A"/>
                </a:solidFill>
                <a:latin typeface="Tahoma"/>
                <a:cs typeface="Tahoma"/>
                <a:hlinkClick r:id="rId4" action="ppaction://hlinksldjump"/>
              </a:rPr>
              <a:t>n </a:t>
            </a:r>
            <a:r>
              <a:rPr dirty="0" sz="500" spc="-5">
                <a:solidFill>
                  <a:srgbClr val="997A7A"/>
                </a:solidFill>
                <a:latin typeface="Tahoma"/>
                <a:cs typeface="Tahoma"/>
              </a:rPr>
              <a:t> </a:t>
            </a:r>
            <a:r>
              <a:rPr dirty="0" sz="500" spc="-10" i="1">
                <a:solidFill>
                  <a:srgbClr val="997A7A"/>
                </a:solidFill>
                <a:latin typeface="Arial"/>
                <a:cs typeface="Arial"/>
                <a:hlinkClick r:id="rId5" action="ppaction://hlinksldjump"/>
              </a:rPr>
              <a:t>λ</a:t>
            </a:r>
            <a:r>
              <a:rPr dirty="0" sz="500" spc="-10">
                <a:solidFill>
                  <a:srgbClr val="997A7A"/>
                </a:solidFill>
                <a:latin typeface="Tahoma"/>
                <a:cs typeface="Tahoma"/>
                <a:hlinkClick r:id="rId5" action="ppaction://hlinksldjump"/>
              </a:rPr>
              <a:t>-C´alculo </a:t>
            </a:r>
            <a:r>
              <a:rPr dirty="0" sz="500" spc="-5">
                <a:solidFill>
                  <a:srgbClr val="997A7A"/>
                </a:solidFill>
                <a:latin typeface="Tahoma"/>
                <a:cs typeface="Tahoma"/>
              </a:rPr>
              <a:t> </a:t>
            </a:r>
            <a:r>
              <a:rPr dirty="0" sz="500" spc="-5">
                <a:solidFill>
                  <a:srgbClr val="997A7A"/>
                </a:solidFill>
                <a:latin typeface="Tahoma"/>
                <a:cs typeface="Tahoma"/>
                <a:hlinkClick r:id="rId6" action="ppaction://hlinksldjump"/>
              </a:rPr>
              <a:t>Haskell </a:t>
            </a:r>
            <a:r>
              <a:rPr dirty="0" sz="500">
                <a:solidFill>
                  <a:srgbClr val="997A7A"/>
                </a:solidFill>
                <a:latin typeface="Tahoma"/>
                <a:cs typeface="Tahoma"/>
              </a:rPr>
              <a:t> </a:t>
            </a:r>
            <a:r>
              <a:rPr dirty="0" sz="500">
                <a:solidFill>
                  <a:srgbClr val="997A7A"/>
                </a:solidFill>
                <a:latin typeface="Tahoma"/>
                <a:cs typeface="Tahoma"/>
                <a:hlinkClick r:id="rId7" action="ppaction://hlinksldjump"/>
              </a:rPr>
              <a:t>Booleanos </a:t>
            </a:r>
            <a:r>
              <a:rPr dirty="0" sz="500" spc="5">
                <a:solidFill>
                  <a:srgbClr val="997A7A"/>
                </a:solidFill>
                <a:latin typeface="Tahoma"/>
                <a:cs typeface="Tahoma"/>
              </a:rPr>
              <a:t> </a:t>
            </a:r>
            <a:r>
              <a:rPr dirty="0" sz="500" spc="-10">
                <a:solidFill>
                  <a:srgbClr val="997A7A"/>
                </a:solidFill>
                <a:latin typeface="Tahoma"/>
                <a:cs typeface="Tahoma"/>
                <a:hlinkClick r:id="rId8" action="ppaction://hlinksldjump"/>
              </a:rPr>
              <a:t>Conclusiones</a:t>
            </a:r>
            <a:endParaRPr sz="500">
              <a:latin typeface="Tahoma"/>
              <a:cs typeface="Tahoma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5260" y="1635344"/>
            <a:ext cx="470534" cy="573405"/>
          </a:xfrm>
          <a:prstGeom prst="rect">
            <a:avLst/>
          </a:prstGeom>
        </p:spPr>
        <p:txBody>
          <a:bodyPr wrap="square" lIns="0" tIns="285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225"/>
              </a:spcBef>
            </a:pPr>
            <a:r>
              <a:rPr dirty="0" sz="700" spc="-50">
                <a:solidFill>
                  <a:srgbClr val="FF7A7A"/>
                </a:solidFill>
                <a:latin typeface="Tahoma"/>
                <a:cs typeface="Tahoma"/>
                <a:hlinkClick r:id="rId9" action="ppaction://hlinksldjump"/>
              </a:rPr>
              <a:t>L´ogica</a:t>
            </a:r>
            <a:endParaRPr sz="700">
              <a:latin typeface="Tahoma"/>
              <a:cs typeface="Tahoma"/>
            </a:endParaRPr>
          </a:p>
          <a:p>
            <a:pPr marL="37465" marR="5080">
              <a:lnSpc>
                <a:spcPct val="110700"/>
              </a:lnSpc>
              <a:spcBef>
                <a:spcPts val="25"/>
              </a:spcBef>
            </a:pPr>
            <a:r>
              <a:rPr dirty="0" sz="500" spc="-5">
                <a:solidFill>
                  <a:srgbClr val="997A7A"/>
                </a:solidFill>
                <a:latin typeface="Tahoma"/>
                <a:cs typeface="Tahoma"/>
                <a:hlinkClick r:id="rId10" action="ppaction://hlinksldjump"/>
              </a:rPr>
              <a:t>Introduccion </a:t>
            </a:r>
            <a:r>
              <a:rPr dirty="0" sz="500">
                <a:solidFill>
                  <a:srgbClr val="997A7A"/>
                </a:solidFill>
                <a:latin typeface="Tahoma"/>
                <a:cs typeface="Tahoma"/>
              </a:rPr>
              <a:t> </a:t>
            </a:r>
            <a:r>
              <a:rPr dirty="0" sz="500" spc="30">
                <a:solidFill>
                  <a:srgbClr val="997A7A"/>
                </a:solidFill>
                <a:latin typeface="Tahoma"/>
                <a:cs typeface="Tahoma"/>
                <a:hlinkClick r:id="rId11" action="ppaction://hlinksldjump"/>
              </a:rPr>
              <a:t>C</a:t>
            </a:r>
            <a:r>
              <a:rPr dirty="0" sz="500">
                <a:solidFill>
                  <a:srgbClr val="997A7A"/>
                </a:solidFill>
                <a:latin typeface="Tahoma"/>
                <a:cs typeface="Tahoma"/>
                <a:hlinkClick r:id="rId11" action="ppaction://hlinksldjump"/>
              </a:rPr>
              <a:t>l</a:t>
            </a:r>
            <a:r>
              <a:rPr dirty="0" sz="500" spc="-270">
                <a:solidFill>
                  <a:srgbClr val="997A7A"/>
                </a:solidFill>
                <a:latin typeface="Tahoma"/>
                <a:cs typeface="Tahoma"/>
                <a:hlinkClick r:id="rId11" action="ppaction://hlinksldjump"/>
              </a:rPr>
              <a:t>´</a:t>
            </a:r>
            <a:r>
              <a:rPr dirty="0" sz="500" spc="-10">
                <a:solidFill>
                  <a:srgbClr val="997A7A"/>
                </a:solidFill>
                <a:latin typeface="Tahoma"/>
                <a:cs typeface="Tahoma"/>
                <a:hlinkClick r:id="rId11" action="ppaction://hlinksldjump"/>
              </a:rPr>
              <a:t>ausulas</a:t>
            </a:r>
            <a:r>
              <a:rPr dirty="0" sz="500" spc="20">
                <a:solidFill>
                  <a:srgbClr val="997A7A"/>
                </a:solidFill>
                <a:latin typeface="Tahoma"/>
                <a:cs typeface="Tahoma"/>
                <a:hlinkClick r:id="rId11" action="ppaction://hlinksldjump"/>
              </a:rPr>
              <a:t> </a:t>
            </a:r>
            <a:r>
              <a:rPr dirty="0" sz="500" spc="15">
                <a:solidFill>
                  <a:srgbClr val="997A7A"/>
                </a:solidFill>
                <a:latin typeface="Tahoma"/>
                <a:cs typeface="Tahoma"/>
                <a:hlinkClick r:id="rId11" action="ppaction://hlinksldjump"/>
              </a:rPr>
              <a:t>H</a:t>
            </a:r>
            <a:r>
              <a:rPr dirty="0" sz="500" spc="-5">
                <a:solidFill>
                  <a:srgbClr val="997A7A"/>
                </a:solidFill>
                <a:latin typeface="Tahoma"/>
                <a:cs typeface="Tahoma"/>
                <a:hlinkClick r:id="rId11" action="ppaction://hlinksldjump"/>
              </a:rPr>
              <a:t>o</a:t>
            </a:r>
            <a:r>
              <a:rPr dirty="0" sz="500" spc="-5">
                <a:solidFill>
                  <a:srgbClr val="997A7A"/>
                </a:solidFill>
                <a:latin typeface="Tahoma"/>
                <a:cs typeface="Tahoma"/>
                <a:hlinkClick r:id="rId11" action="ppaction://hlinksldjump"/>
              </a:rPr>
              <a:t>rn </a:t>
            </a:r>
            <a:r>
              <a:rPr dirty="0" sz="500" spc="-5">
                <a:solidFill>
                  <a:srgbClr val="997A7A"/>
                </a:solidFill>
                <a:latin typeface="Tahoma"/>
                <a:cs typeface="Tahoma"/>
              </a:rPr>
              <a:t> </a:t>
            </a:r>
            <a:r>
              <a:rPr dirty="0" sz="500" spc="5">
                <a:latin typeface="Tahoma"/>
                <a:cs typeface="Tahoma"/>
                <a:hlinkClick r:id="rId12" action="ppaction://hlinksldjump"/>
              </a:rPr>
              <a:t>Prolog</a:t>
            </a:r>
            <a:endParaRPr sz="500">
              <a:latin typeface="Tahoma"/>
              <a:cs typeface="Tahoma"/>
            </a:endParaRPr>
          </a:p>
          <a:p>
            <a:pPr marL="37465">
              <a:lnSpc>
                <a:spcPct val="100000"/>
              </a:lnSpc>
              <a:spcBef>
                <a:spcPts val="65"/>
              </a:spcBef>
            </a:pPr>
            <a:r>
              <a:rPr dirty="0" sz="500" spc="-5">
                <a:solidFill>
                  <a:srgbClr val="997A7A"/>
                </a:solidFill>
                <a:latin typeface="Tahoma"/>
                <a:cs typeface="Tahoma"/>
                <a:hlinkClick r:id="rId13" action="ppaction://hlinksldjump"/>
              </a:rPr>
              <a:t>...</a:t>
            </a:r>
            <a:r>
              <a:rPr dirty="0" sz="500" spc="45">
                <a:solidFill>
                  <a:srgbClr val="997A7A"/>
                </a:solidFill>
                <a:latin typeface="Tahoma"/>
                <a:cs typeface="Tahoma"/>
                <a:hlinkClick r:id="rId13" action="ppaction://hlinksldjump"/>
              </a:rPr>
              <a:t> </a:t>
            </a:r>
            <a:r>
              <a:rPr dirty="0" sz="500" spc="-5">
                <a:solidFill>
                  <a:srgbClr val="997A7A"/>
                </a:solidFill>
                <a:latin typeface="Tahoma"/>
                <a:cs typeface="Tahoma"/>
                <a:hlinkClick r:id="rId13" action="ppaction://hlinksldjump"/>
              </a:rPr>
              <a:t>algo </a:t>
            </a:r>
            <a:r>
              <a:rPr dirty="0" sz="500" spc="-80">
                <a:solidFill>
                  <a:srgbClr val="997A7A"/>
                </a:solidFill>
                <a:latin typeface="Tahoma"/>
                <a:cs typeface="Tahoma"/>
                <a:hlinkClick r:id="rId13" action="ppaction://hlinksldjump"/>
              </a:rPr>
              <a:t>m´as</a:t>
            </a:r>
            <a:endParaRPr sz="500">
              <a:latin typeface="Tahoma"/>
              <a:cs typeface="Tahoma"/>
            </a:endParaRPr>
          </a:p>
          <a:p>
            <a:pPr marL="37465">
              <a:lnSpc>
                <a:spcPct val="100000"/>
              </a:lnSpc>
              <a:spcBef>
                <a:spcPts val="65"/>
              </a:spcBef>
            </a:pPr>
            <a:r>
              <a:rPr dirty="0" sz="500" spc="-5">
                <a:solidFill>
                  <a:srgbClr val="997A7A"/>
                </a:solidFill>
                <a:latin typeface="Tahoma"/>
                <a:cs typeface="Tahoma"/>
                <a:hlinkClick r:id="rId14" action="ppaction://hlinksldjump"/>
              </a:rPr>
              <a:t>...</a:t>
            </a:r>
            <a:r>
              <a:rPr dirty="0" sz="500" spc="45">
                <a:solidFill>
                  <a:srgbClr val="997A7A"/>
                </a:solidFill>
                <a:latin typeface="Tahoma"/>
                <a:cs typeface="Tahoma"/>
                <a:hlinkClick r:id="rId14" action="ppaction://hlinksldjump"/>
              </a:rPr>
              <a:t> </a:t>
            </a:r>
            <a:r>
              <a:rPr dirty="0" sz="500" spc="-5">
                <a:solidFill>
                  <a:srgbClr val="997A7A"/>
                </a:solidFill>
                <a:latin typeface="Tahoma"/>
                <a:cs typeface="Tahoma"/>
                <a:hlinkClick r:id="rId14" action="ppaction://hlinksldjump"/>
              </a:rPr>
              <a:t>mucho </a:t>
            </a:r>
            <a:r>
              <a:rPr dirty="0" sz="500" spc="-80">
                <a:solidFill>
                  <a:srgbClr val="997A7A"/>
                </a:solidFill>
                <a:latin typeface="Tahoma"/>
                <a:cs typeface="Tahoma"/>
                <a:hlinkClick r:id="rId14" action="ppaction://hlinksldjump"/>
              </a:rPr>
              <a:t>m´as</a:t>
            </a:r>
            <a:endParaRPr sz="500">
              <a:latin typeface="Tahoma"/>
              <a:cs typeface="Tahoma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25260" y="2231087"/>
            <a:ext cx="504190" cy="1320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700">
                <a:solidFill>
                  <a:srgbClr val="FF7A7A"/>
                </a:solidFill>
                <a:latin typeface="Tahoma"/>
                <a:cs typeface="Tahoma"/>
                <a:hlinkClick r:id="rId15" action="ppaction://hlinksldjump"/>
              </a:rPr>
              <a:t>HackReason</a:t>
            </a:r>
            <a:endParaRPr sz="700">
              <a:latin typeface="Tahoma"/>
              <a:cs typeface="Tahoma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546328" y="0"/>
            <a:ext cx="0" cy="3240405"/>
          </a:xfrm>
          <a:custGeom>
            <a:avLst/>
            <a:gdLst/>
            <a:ahLst/>
            <a:cxnLst/>
            <a:rect l="l" t="t" r="r" b="b"/>
            <a:pathLst>
              <a:path w="0" h="3240405">
                <a:moveTo>
                  <a:pt x="0" y="3239998"/>
                </a:moveTo>
                <a:lnTo>
                  <a:pt x="0" y="0"/>
                </a:lnTo>
              </a:path>
            </a:pathLst>
          </a:custGeom>
          <a:ln w="12649">
            <a:solidFill>
              <a:srgbClr val="FF7F7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xfrm>
            <a:off x="635304" y="72527"/>
            <a:ext cx="2206625" cy="244475"/>
          </a:xfrm>
          <a:prstGeom prst="rect"/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pc="-90"/>
              <a:t>Programaci´on</a:t>
            </a:r>
            <a:r>
              <a:rPr dirty="0" spc="5"/>
              <a:t> </a:t>
            </a:r>
            <a:r>
              <a:rPr dirty="0" spc="-130"/>
              <a:t>L´ogica:</a:t>
            </a:r>
            <a:r>
              <a:rPr dirty="0" spc="150"/>
              <a:t> </a:t>
            </a:r>
            <a:r>
              <a:rPr dirty="0" spc="-15"/>
              <a:t>Prolog</a:t>
            </a:r>
          </a:p>
        </p:txBody>
      </p:sp>
      <p:sp>
        <p:nvSpPr>
          <p:cNvPr id="7" name="object 7"/>
          <p:cNvSpPr txBox="1"/>
          <p:nvPr/>
        </p:nvSpPr>
        <p:spPr>
          <a:xfrm>
            <a:off x="795731" y="408197"/>
            <a:ext cx="3333750" cy="405130"/>
          </a:xfrm>
          <a:prstGeom prst="rect">
            <a:avLst/>
          </a:prstGeom>
        </p:spPr>
        <p:txBody>
          <a:bodyPr wrap="square" lIns="0" tIns="50165" rIns="0" bIns="0" rtlCol="0" vert="horz">
            <a:spAutoFit/>
          </a:bodyPr>
          <a:lstStyle/>
          <a:p>
            <a:pPr marL="177165" indent="-127000">
              <a:lnSpc>
                <a:spcPct val="100000"/>
              </a:lnSpc>
              <a:spcBef>
                <a:spcPts val="395"/>
              </a:spcBef>
              <a:buClr>
                <a:srgbClr val="FF0000"/>
              </a:buClr>
              <a:buFont typeface="DejaVu Sans Condensed"/>
              <a:buChar char="•"/>
              <a:tabLst>
                <a:tab pos="177800" algn="l"/>
              </a:tabLst>
            </a:pPr>
            <a:r>
              <a:rPr dirty="0" sz="1000" spc="-25">
                <a:latin typeface="Tahoma"/>
                <a:cs typeface="Tahoma"/>
              </a:rPr>
              <a:t>Existen</a:t>
            </a:r>
            <a:r>
              <a:rPr dirty="0" sz="1000" spc="20">
                <a:latin typeface="Tahoma"/>
                <a:cs typeface="Tahoma"/>
              </a:rPr>
              <a:t> </a:t>
            </a:r>
            <a:r>
              <a:rPr dirty="0" sz="1000" spc="-45">
                <a:latin typeface="Tahoma"/>
                <a:cs typeface="Tahoma"/>
              </a:rPr>
              <a:t>diversos</a:t>
            </a:r>
            <a:r>
              <a:rPr dirty="0" sz="1000" spc="25">
                <a:latin typeface="Tahoma"/>
                <a:cs typeface="Tahoma"/>
              </a:rPr>
              <a:t> </a:t>
            </a:r>
            <a:r>
              <a:rPr dirty="0" sz="1000" spc="-45">
                <a:latin typeface="Tahoma"/>
                <a:cs typeface="Tahoma"/>
              </a:rPr>
              <a:t>interpretes:</a:t>
            </a:r>
            <a:r>
              <a:rPr dirty="0" sz="1000" spc="140">
                <a:latin typeface="Tahoma"/>
                <a:cs typeface="Tahoma"/>
              </a:rPr>
              <a:t> </a:t>
            </a:r>
            <a:r>
              <a:rPr dirty="0" sz="1000" spc="-20">
                <a:latin typeface="Tahoma"/>
                <a:cs typeface="Tahoma"/>
              </a:rPr>
              <a:t>Ciao</a:t>
            </a:r>
            <a:r>
              <a:rPr dirty="0" sz="1000" spc="25">
                <a:latin typeface="Tahoma"/>
                <a:cs typeface="Tahoma"/>
              </a:rPr>
              <a:t> </a:t>
            </a:r>
            <a:r>
              <a:rPr dirty="0" sz="1000" spc="-15">
                <a:latin typeface="Tahoma"/>
                <a:cs typeface="Tahoma"/>
              </a:rPr>
              <a:t>Prolog,</a:t>
            </a:r>
            <a:r>
              <a:rPr dirty="0" sz="1000" spc="30">
                <a:latin typeface="Tahoma"/>
                <a:cs typeface="Tahoma"/>
              </a:rPr>
              <a:t> </a:t>
            </a:r>
            <a:r>
              <a:rPr dirty="0" sz="1000" spc="-20">
                <a:latin typeface="Tahoma"/>
                <a:cs typeface="Tahoma"/>
              </a:rPr>
              <a:t>Swi-Prolog,</a:t>
            </a:r>
            <a:r>
              <a:rPr dirty="0" sz="1000" spc="20">
                <a:latin typeface="Tahoma"/>
                <a:cs typeface="Tahoma"/>
              </a:rPr>
              <a:t> </a:t>
            </a:r>
            <a:r>
              <a:rPr dirty="0" sz="1000" spc="-30">
                <a:latin typeface="Tahoma"/>
                <a:cs typeface="Tahoma"/>
              </a:rPr>
              <a:t>etc.</a:t>
            </a:r>
            <a:endParaRPr sz="1000">
              <a:latin typeface="Tahoma"/>
              <a:cs typeface="Tahoma"/>
            </a:endParaRPr>
          </a:p>
          <a:p>
            <a:pPr marL="177165" indent="-127000">
              <a:lnSpc>
                <a:spcPct val="100000"/>
              </a:lnSpc>
              <a:spcBef>
                <a:spcPts val="295"/>
              </a:spcBef>
              <a:buClr>
                <a:srgbClr val="FF0000"/>
              </a:buClr>
              <a:buFont typeface="DejaVu Sans Condensed"/>
              <a:buChar char="•"/>
              <a:tabLst>
                <a:tab pos="177800" algn="l"/>
              </a:tabLst>
            </a:pPr>
            <a:r>
              <a:rPr dirty="0" sz="1000" spc="-25">
                <a:latin typeface="Tahoma"/>
                <a:cs typeface="Tahoma"/>
              </a:rPr>
              <a:t>Dada</a:t>
            </a:r>
            <a:r>
              <a:rPr dirty="0" sz="1000" spc="15">
                <a:latin typeface="Tahoma"/>
                <a:cs typeface="Tahoma"/>
              </a:rPr>
              <a:t> </a:t>
            </a:r>
            <a:r>
              <a:rPr dirty="0" sz="1000" spc="-45">
                <a:latin typeface="Tahoma"/>
                <a:cs typeface="Tahoma"/>
              </a:rPr>
              <a:t>una</a:t>
            </a:r>
            <a:r>
              <a:rPr dirty="0" sz="1000" spc="20">
                <a:latin typeface="Tahoma"/>
                <a:cs typeface="Tahoma"/>
              </a:rPr>
              <a:t> </a:t>
            </a:r>
            <a:r>
              <a:rPr dirty="0" sz="1000" spc="-20">
                <a:latin typeface="Tahoma"/>
                <a:cs typeface="Tahoma"/>
              </a:rPr>
              <a:t>f</a:t>
            </a:r>
            <a:r>
              <a:rPr dirty="0" sz="1000" spc="-25">
                <a:latin typeface="Tahoma"/>
                <a:cs typeface="Tahoma"/>
              </a:rPr>
              <a:t>unci</a:t>
            </a:r>
            <a:r>
              <a:rPr dirty="0" sz="1000" spc="-550">
                <a:latin typeface="Tahoma"/>
                <a:cs typeface="Tahoma"/>
              </a:rPr>
              <a:t>´</a:t>
            </a:r>
            <a:r>
              <a:rPr dirty="0" sz="1000" spc="-45">
                <a:latin typeface="Tahoma"/>
                <a:cs typeface="Tahoma"/>
              </a:rPr>
              <a:t>on</a:t>
            </a:r>
            <a:r>
              <a:rPr dirty="0" sz="1000" spc="20">
                <a:latin typeface="Tahoma"/>
                <a:cs typeface="Tahoma"/>
              </a:rPr>
              <a:t> </a:t>
            </a:r>
            <a:r>
              <a:rPr dirty="0" sz="1000" spc="25" i="1">
                <a:latin typeface="Arial"/>
                <a:cs typeface="Arial"/>
              </a:rPr>
              <a:t>f</a:t>
            </a:r>
            <a:r>
              <a:rPr dirty="0" sz="1000" i="1">
                <a:latin typeface="Arial"/>
                <a:cs typeface="Arial"/>
              </a:rPr>
              <a:t> </a:t>
            </a:r>
            <a:r>
              <a:rPr dirty="0" sz="1000" spc="-10" i="1">
                <a:latin typeface="Arial"/>
                <a:cs typeface="Arial"/>
              </a:rPr>
              <a:t> </a:t>
            </a:r>
            <a:r>
              <a:rPr dirty="0" sz="1000" spc="-40">
                <a:latin typeface="Tahoma"/>
                <a:cs typeface="Tahoma"/>
              </a:rPr>
              <a:t>del</a:t>
            </a:r>
            <a:r>
              <a:rPr dirty="0" sz="1000" spc="20">
                <a:latin typeface="Tahoma"/>
                <a:cs typeface="Tahoma"/>
              </a:rPr>
              <a:t> </a:t>
            </a:r>
            <a:r>
              <a:rPr dirty="0" sz="1000" spc="-5">
                <a:latin typeface="Tahoma"/>
                <a:cs typeface="Tahoma"/>
              </a:rPr>
              <a:t>ti</a:t>
            </a:r>
            <a:r>
              <a:rPr dirty="0" sz="1000" spc="20">
                <a:latin typeface="Tahoma"/>
                <a:cs typeface="Tahoma"/>
              </a:rPr>
              <a:t>p</a:t>
            </a:r>
            <a:r>
              <a:rPr dirty="0" sz="1000" spc="-45">
                <a:latin typeface="Tahoma"/>
                <a:cs typeface="Tahoma"/>
              </a:rPr>
              <a:t>o</a:t>
            </a:r>
            <a:r>
              <a:rPr dirty="0" sz="1000" spc="20">
                <a:latin typeface="Tahoma"/>
                <a:cs typeface="Tahoma"/>
              </a:rPr>
              <a:t> </a:t>
            </a:r>
            <a:r>
              <a:rPr dirty="0" sz="1000" spc="25" i="1">
                <a:latin typeface="Arial"/>
                <a:cs typeface="Arial"/>
              </a:rPr>
              <a:t>f</a:t>
            </a:r>
            <a:r>
              <a:rPr dirty="0" sz="1000" i="1">
                <a:latin typeface="Arial"/>
                <a:cs typeface="Arial"/>
              </a:rPr>
              <a:t> </a:t>
            </a:r>
            <a:r>
              <a:rPr dirty="0" sz="1000" spc="-65" i="1">
                <a:latin typeface="Arial"/>
                <a:cs typeface="Arial"/>
              </a:rPr>
              <a:t> </a:t>
            </a:r>
            <a:r>
              <a:rPr dirty="0" sz="1000" spc="-80">
                <a:latin typeface="Tahoma"/>
                <a:cs typeface="Tahoma"/>
              </a:rPr>
              <a:t>:</a:t>
            </a:r>
            <a:r>
              <a:rPr dirty="0" sz="1000" spc="-35">
                <a:latin typeface="Tahoma"/>
                <a:cs typeface="Tahoma"/>
              </a:rPr>
              <a:t> </a:t>
            </a:r>
            <a:r>
              <a:rPr dirty="0" sz="1000">
                <a:latin typeface="Tahoma"/>
                <a:cs typeface="Tahoma"/>
              </a:rPr>
              <a:t>(</a:t>
            </a:r>
            <a:r>
              <a:rPr dirty="0" sz="1000" spc="-5" i="1">
                <a:latin typeface="Arial"/>
                <a:cs typeface="Arial"/>
              </a:rPr>
              <a:t>X</a:t>
            </a:r>
            <a:r>
              <a:rPr dirty="0" baseline="-11904" sz="1050" spc="-22">
                <a:latin typeface="Tahoma"/>
                <a:cs typeface="Tahoma"/>
              </a:rPr>
              <a:t>1</a:t>
            </a:r>
            <a:r>
              <a:rPr dirty="0" baseline="-11904" sz="1050" spc="75">
                <a:latin typeface="Tahoma"/>
                <a:cs typeface="Tahoma"/>
              </a:rPr>
              <a:t> </a:t>
            </a:r>
            <a:r>
              <a:rPr dirty="0" sz="1000" spc="20" i="1">
                <a:latin typeface="DejaVu Sans Condensed"/>
                <a:cs typeface="DejaVu Sans Condensed"/>
              </a:rPr>
              <a:t>×</a:t>
            </a:r>
            <a:r>
              <a:rPr dirty="0" sz="1000" spc="-65" i="1">
                <a:latin typeface="DejaVu Sans Condensed"/>
                <a:cs typeface="DejaVu Sans Condensed"/>
              </a:rPr>
              <a:t> </a:t>
            </a:r>
            <a:r>
              <a:rPr dirty="0" sz="1000" spc="-5" i="1">
                <a:latin typeface="Arial"/>
                <a:cs typeface="Arial"/>
              </a:rPr>
              <a:t>X</a:t>
            </a:r>
            <a:r>
              <a:rPr dirty="0" baseline="-11904" sz="1050" spc="-22">
                <a:latin typeface="Tahoma"/>
                <a:cs typeface="Tahoma"/>
              </a:rPr>
              <a:t>2</a:t>
            </a:r>
            <a:r>
              <a:rPr dirty="0" baseline="-11904" sz="1050" spc="75">
                <a:latin typeface="Tahoma"/>
                <a:cs typeface="Tahoma"/>
              </a:rPr>
              <a:t> </a:t>
            </a:r>
            <a:r>
              <a:rPr dirty="0" sz="1000" spc="20" i="1">
                <a:latin typeface="DejaVu Sans Condensed"/>
                <a:cs typeface="DejaVu Sans Condensed"/>
              </a:rPr>
              <a:t>×</a:t>
            </a:r>
            <a:r>
              <a:rPr dirty="0" sz="1000" spc="-65" i="1">
                <a:latin typeface="DejaVu Sans Condensed"/>
                <a:cs typeface="DejaVu Sans Condensed"/>
              </a:rPr>
              <a:t> </a:t>
            </a:r>
            <a:r>
              <a:rPr dirty="0" sz="1000" spc="-10" i="1">
                <a:latin typeface="DejaVu Sans Condensed"/>
                <a:cs typeface="DejaVu Sans Condensed"/>
              </a:rPr>
              <a:t>·</a:t>
            </a:r>
            <a:r>
              <a:rPr dirty="0" sz="1000" spc="-120" i="1">
                <a:latin typeface="DejaVu Sans Condensed"/>
                <a:cs typeface="DejaVu Sans Condensed"/>
              </a:rPr>
              <a:t> </a:t>
            </a:r>
            <a:r>
              <a:rPr dirty="0" sz="1000" spc="-10" i="1">
                <a:latin typeface="DejaVu Sans Condensed"/>
                <a:cs typeface="DejaVu Sans Condensed"/>
              </a:rPr>
              <a:t>·</a:t>
            </a:r>
            <a:r>
              <a:rPr dirty="0" sz="1000" spc="-120" i="1">
                <a:latin typeface="DejaVu Sans Condensed"/>
                <a:cs typeface="DejaVu Sans Condensed"/>
              </a:rPr>
              <a:t> </a:t>
            </a:r>
            <a:r>
              <a:rPr dirty="0" sz="1000" spc="-10" i="1">
                <a:latin typeface="DejaVu Sans Condensed"/>
                <a:cs typeface="DejaVu Sans Condensed"/>
              </a:rPr>
              <a:t>·</a:t>
            </a:r>
            <a:r>
              <a:rPr dirty="0" sz="1000" spc="-65" i="1">
                <a:latin typeface="DejaVu Sans Condensed"/>
                <a:cs typeface="DejaVu Sans Condensed"/>
              </a:rPr>
              <a:t> </a:t>
            </a:r>
            <a:r>
              <a:rPr dirty="0" sz="1000" spc="20" i="1">
                <a:latin typeface="DejaVu Sans Condensed"/>
                <a:cs typeface="DejaVu Sans Condensed"/>
              </a:rPr>
              <a:t>×</a:t>
            </a:r>
            <a:r>
              <a:rPr dirty="0" sz="1000" spc="-65" i="1">
                <a:latin typeface="DejaVu Sans Condensed"/>
                <a:cs typeface="DejaVu Sans Condensed"/>
              </a:rPr>
              <a:t> </a:t>
            </a:r>
            <a:r>
              <a:rPr dirty="0" sz="1000" spc="-5" i="1">
                <a:latin typeface="Arial"/>
                <a:cs typeface="Arial"/>
              </a:rPr>
              <a:t>X</a:t>
            </a:r>
            <a:r>
              <a:rPr dirty="0" baseline="-11904" sz="1050" spc="120" i="1">
                <a:latin typeface="Calibri"/>
                <a:cs typeface="Calibri"/>
              </a:rPr>
              <a:t>n</a:t>
            </a:r>
            <a:r>
              <a:rPr dirty="0" sz="1000">
                <a:latin typeface="Tahoma"/>
                <a:cs typeface="Tahoma"/>
              </a:rPr>
              <a:t>)</a:t>
            </a:r>
            <a:r>
              <a:rPr dirty="0" sz="1000" spc="-35">
                <a:latin typeface="Tahoma"/>
                <a:cs typeface="Tahoma"/>
              </a:rPr>
              <a:t> </a:t>
            </a:r>
            <a:r>
              <a:rPr dirty="0" sz="1000" spc="240" i="1">
                <a:latin typeface="DejaVu Sans Condensed"/>
                <a:cs typeface="DejaVu Sans Condensed"/>
              </a:rPr>
              <a:t>→</a:t>
            </a:r>
            <a:r>
              <a:rPr dirty="0" sz="1000" spc="-10" i="1">
                <a:latin typeface="DejaVu Sans Condensed"/>
                <a:cs typeface="DejaVu Sans Condensed"/>
              </a:rPr>
              <a:t> </a:t>
            </a:r>
            <a:r>
              <a:rPr dirty="0" sz="1000" spc="-5" i="1">
                <a:latin typeface="Arial"/>
                <a:cs typeface="Arial"/>
              </a:rPr>
              <a:t>Z</a:t>
            </a:r>
            <a:endParaRPr sz="1000">
              <a:latin typeface="Arial"/>
              <a:cs typeface="Aria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934948" y="747014"/>
            <a:ext cx="3225165" cy="519430"/>
          </a:xfrm>
          <a:prstGeom prst="rect">
            <a:avLst/>
          </a:prstGeom>
        </p:spPr>
        <p:txBody>
          <a:bodyPr wrap="square" lIns="0" tIns="4000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315"/>
              </a:spcBef>
            </a:pPr>
            <a:r>
              <a:rPr dirty="0" sz="1000" spc="-75">
                <a:latin typeface="Tahoma"/>
                <a:cs typeface="Tahoma"/>
              </a:rPr>
              <a:t>se</a:t>
            </a:r>
            <a:r>
              <a:rPr dirty="0" sz="1000" spc="15">
                <a:latin typeface="Tahoma"/>
                <a:cs typeface="Tahoma"/>
              </a:rPr>
              <a:t> </a:t>
            </a:r>
            <a:r>
              <a:rPr dirty="0" sz="1000" spc="-60">
                <a:latin typeface="Tahoma"/>
                <a:cs typeface="Tahoma"/>
              </a:rPr>
              <a:t>puede</a:t>
            </a:r>
            <a:r>
              <a:rPr dirty="0" sz="1000" spc="20">
                <a:latin typeface="Tahoma"/>
                <a:cs typeface="Tahoma"/>
              </a:rPr>
              <a:t> </a:t>
            </a:r>
            <a:r>
              <a:rPr dirty="0" sz="1000" spc="-30">
                <a:latin typeface="Tahoma"/>
                <a:cs typeface="Tahoma"/>
              </a:rPr>
              <a:t>definir</a:t>
            </a:r>
            <a:r>
              <a:rPr dirty="0" sz="1000" spc="20">
                <a:latin typeface="Tahoma"/>
                <a:cs typeface="Tahoma"/>
              </a:rPr>
              <a:t> </a:t>
            </a:r>
            <a:r>
              <a:rPr dirty="0" sz="1000" spc="-45">
                <a:latin typeface="Tahoma"/>
                <a:cs typeface="Tahoma"/>
              </a:rPr>
              <a:t>un</a:t>
            </a:r>
            <a:r>
              <a:rPr dirty="0" sz="1000" spc="20">
                <a:latin typeface="Tahoma"/>
                <a:cs typeface="Tahoma"/>
              </a:rPr>
              <a:t> </a:t>
            </a:r>
            <a:r>
              <a:rPr dirty="0" sz="1000" spc="-70">
                <a:latin typeface="Tahoma"/>
                <a:cs typeface="Tahoma"/>
              </a:rPr>
              <a:t>p</a:t>
            </a:r>
            <a:r>
              <a:rPr dirty="0" sz="1000" spc="-30">
                <a:latin typeface="Tahoma"/>
                <a:cs typeface="Tahoma"/>
              </a:rPr>
              <a:t>r</a:t>
            </a:r>
            <a:r>
              <a:rPr dirty="0" sz="1000" spc="-85">
                <a:latin typeface="Tahoma"/>
                <a:cs typeface="Tahoma"/>
              </a:rPr>
              <a:t>e</a:t>
            </a:r>
            <a:r>
              <a:rPr dirty="0" sz="1000" spc="-25">
                <a:latin typeface="Tahoma"/>
                <a:cs typeface="Tahoma"/>
              </a:rPr>
              <a:t>d</a:t>
            </a:r>
            <a:r>
              <a:rPr dirty="0" sz="1000" spc="-15">
                <a:latin typeface="Tahoma"/>
                <a:cs typeface="Tahoma"/>
              </a:rPr>
              <a:t>i</a:t>
            </a:r>
            <a:r>
              <a:rPr dirty="0" sz="1000" spc="-20">
                <a:latin typeface="Tahoma"/>
                <a:cs typeface="Tahoma"/>
              </a:rPr>
              <a:t>c</a:t>
            </a:r>
            <a:r>
              <a:rPr dirty="0" sz="1000" spc="-55">
                <a:latin typeface="Tahoma"/>
                <a:cs typeface="Tahoma"/>
              </a:rPr>
              <a:t>a</a:t>
            </a:r>
            <a:r>
              <a:rPr dirty="0" sz="1000" spc="-45">
                <a:latin typeface="Tahoma"/>
                <a:cs typeface="Tahoma"/>
              </a:rPr>
              <a:t>do</a:t>
            </a:r>
            <a:r>
              <a:rPr dirty="0" sz="1000" spc="15">
                <a:latin typeface="Tahoma"/>
                <a:cs typeface="Tahoma"/>
              </a:rPr>
              <a:t> </a:t>
            </a:r>
            <a:r>
              <a:rPr dirty="0" sz="1000" spc="-45" i="1">
                <a:latin typeface="Arial"/>
                <a:cs typeface="Arial"/>
              </a:rPr>
              <a:t>F</a:t>
            </a:r>
            <a:r>
              <a:rPr dirty="0" sz="1000" spc="-145" i="1">
                <a:latin typeface="Arial"/>
                <a:cs typeface="Arial"/>
              </a:rPr>
              <a:t> </a:t>
            </a:r>
            <a:r>
              <a:rPr dirty="0" sz="1000" spc="-80">
                <a:latin typeface="Tahoma"/>
                <a:cs typeface="Tahoma"/>
              </a:rPr>
              <a:t>:</a:t>
            </a:r>
            <a:endParaRPr sz="1000">
              <a:latin typeface="Tahoma"/>
              <a:cs typeface="Tahoma"/>
            </a:endParaRPr>
          </a:p>
          <a:p>
            <a:pPr marL="290830" indent="-122555">
              <a:lnSpc>
                <a:spcPct val="100000"/>
              </a:lnSpc>
              <a:spcBef>
                <a:spcPts val="195"/>
              </a:spcBef>
              <a:buClr>
                <a:srgbClr val="FF0000"/>
              </a:buClr>
              <a:buFont typeface="DejaVu Serif Condensed"/>
              <a:buChar char="•"/>
              <a:tabLst>
                <a:tab pos="291465" algn="l"/>
              </a:tabLst>
            </a:pPr>
            <a:r>
              <a:rPr dirty="0" sz="900" spc="-20">
                <a:latin typeface="Tahoma"/>
                <a:cs typeface="Tahoma"/>
              </a:rPr>
              <a:t>Que</a:t>
            </a:r>
            <a:r>
              <a:rPr dirty="0" sz="900" spc="20">
                <a:latin typeface="Tahoma"/>
                <a:cs typeface="Tahoma"/>
              </a:rPr>
              <a:t> </a:t>
            </a:r>
            <a:r>
              <a:rPr dirty="0" sz="900" spc="-20">
                <a:latin typeface="Tahoma"/>
                <a:cs typeface="Tahoma"/>
              </a:rPr>
              <a:t>relaciona</a:t>
            </a:r>
            <a:r>
              <a:rPr dirty="0" sz="900" spc="25">
                <a:latin typeface="Tahoma"/>
                <a:cs typeface="Tahoma"/>
              </a:rPr>
              <a:t> </a:t>
            </a:r>
            <a:r>
              <a:rPr dirty="0" sz="900" spc="-25">
                <a:latin typeface="Tahoma"/>
                <a:cs typeface="Tahoma"/>
              </a:rPr>
              <a:t>los</a:t>
            </a:r>
            <a:r>
              <a:rPr dirty="0" sz="900" spc="25">
                <a:latin typeface="Tahoma"/>
                <a:cs typeface="Tahoma"/>
              </a:rPr>
              <a:t> </a:t>
            </a:r>
            <a:r>
              <a:rPr dirty="0" sz="900" spc="-30">
                <a:latin typeface="Tahoma"/>
                <a:cs typeface="Tahoma"/>
              </a:rPr>
              <a:t>argumentos</a:t>
            </a:r>
            <a:r>
              <a:rPr dirty="0" sz="900" spc="25">
                <a:latin typeface="Tahoma"/>
                <a:cs typeface="Tahoma"/>
              </a:rPr>
              <a:t> </a:t>
            </a:r>
            <a:r>
              <a:rPr dirty="0" sz="900" spc="-45">
                <a:latin typeface="Tahoma"/>
                <a:cs typeface="Tahoma"/>
              </a:rPr>
              <a:t>de</a:t>
            </a:r>
            <a:r>
              <a:rPr dirty="0" sz="900" spc="25">
                <a:latin typeface="Tahoma"/>
                <a:cs typeface="Tahoma"/>
              </a:rPr>
              <a:t> </a:t>
            </a:r>
            <a:r>
              <a:rPr dirty="0" sz="900" spc="-25">
                <a:latin typeface="Tahoma"/>
                <a:cs typeface="Tahoma"/>
              </a:rPr>
              <a:t>entrada</a:t>
            </a:r>
            <a:r>
              <a:rPr dirty="0" sz="900" spc="25">
                <a:latin typeface="Tahoma"/>
                <a:cs typeface="Tahoma"/>
              </a:rPr>
              <a:t> </a:t>
            </a:r>
            <a:r>
              <a:rPr dirty="0" sz="900" spc="-25">
                <a:latin typeface="Tahoma"/>
                <a:cs typeface="Tahoma"/>
              </a:rPr>
              <a:t>con</a:t>
            </a:r>
            <a:r>
              <a:rPr dirty="0" sz="900" spc="25">
                <a:latin typeface="Tahoma"/>
                <a:cs typeface="Tahoma"/>
              </a:rPr>
              <a:t> </a:t>
            </a:r>
            <a:r>
              <a:rPr dirty="0" sz="900" spc="-10">
                <a:latin typeface="Tahoma"/>
                <a:cs typeface="Tahoma"/>
              </a:rPr>
              <a:t>la</a:t>
            </a:r>
            <a:r>
              <a:rPr dirty="0" sz="900" spc="20">
                <a:latin typeface="Tahoma"/>
                <a:cs typeface="Tahoma"/>
              </a:rPr>
              <a:t> </a:t>
            </a:r>
            <a:r>
              <a:rPr dirty="0" sz="900" spc="-25">
                <a:latin typeface="Tahoma"/>
                <a:cs typeface="Tahoma"/>
              </a:rPr>
              <a:t>salida:</a:t>
            </a:r>
            <a:endParaRPr sz="900">
              <a:latin typeface="Tahoma"/>
              <a:cs typeface="Tahoma"/>
            </a:endParaRPr>
          </a:p>
          <a:p>
            <a:pPr marL="934085">
              <a:lnSpc>
                <a:spcPct val="100000"/>
              </a:lnSpc>
              <a:spcBef>
                <a:spcPts val="114"/>
              </a:spcBef>
            </a:pPr>
            <a:r>
              <a:rPr dirty="0" baseline="6172" sz="1350" spc="-37" i="1">
                <a:latin typeface="Arial"/>
                <a:cs typeface="Arial"/>
              </a:rPr>
              <a:t>F</a:t>
            </a:r>
            <a:r>
              <a:rPr dirty="0" baseline="6172" sz="1350" spc="-37" i="1">
                <a:latin typeface="Arial"/>
                <a:cs typeface="Arial"/>
              </a:rPr>
              <a:t> </a:t>
            </a:r>
            <a:r>
              <a:rPr dirty="0" baseline="6172" sz="1350" spc="-187" i="1">
                <a:latin typeface="Arial"/>
                <a:cs typeface="Arial"/>
              </a:rPr>
              <a:t> </a:t>
            </a:r>
            <a:r>
              <a:rPr dirty="0" baseline="6172" sz="1350" spc="-97">
                <a:latin typeface="Tahoma"/>
                <a:cs typeface="Tahoma"/>
              </a:rPr>
              <a:t>:</a:t>
            </a:r>
            <a:r>
              <a:rPr dirty="0" baseline="6172" sz="1350" spc="-44">
                <a:latin typeface="Tahoma"/>
                <a:cs typeface="Tahoma"/>
              </a:rPr>
              <a:t> </a:t>
            </a:r>
            <a:r>
              <a:rPr dirty="0" baseline="6172" sz="1350" spc="15">
                <a:latin typeface="Tahoma"/>
                <a:cs typeface="Tahoma"/>
              </a:rPr>
              <a:t>(</a:t>
            </a:r>
            <a:r>
              <a:rPr dirty="0" baseline="6172" sz="1350" spc="15" i="1">
                <a:latin typeface="Arial"/>
                <a:cs typeface="Arial"/>
              </a:rPr>
              <a:t>X</a:t>
            </a:r>
            <a:r>
              <a:rPr dirty="0" sz="600" spc="-15">
                <a:latin typeface="Tahoma"/>
                <a:cs typeface="Tahoma"/>
              </a:rPr>
              <a:t>1</a:t>
            </a:r>
            <a:r>
              <a:rPr dirty="0" sz="600" spc="65">
                <a:latin typeface="Tahoma"/>
                <a:cs typeface="Tahoma"/>
              </a:rPr>
              <a:t> </a:t>
            </a:r>
            <a:r>
              <a:rPr dirty="0" baseline="6172" sz="1350" spc="52" i="1">
                <a:latin typeface="DejaVu Serif Condensed"/>
                <a:cs typeface="DejaVu Serif Condensed"/>
              </a:rPr>
              <a:t>×</a:t>
            </a:r>
            <a:r>
              <a:rPr dirty="0" baseline="6172" sz="1350" spc="-82" i="1">
                <a:latin typeface="DejaVu Serif Condensed"/>
                <a:cs typeface="DejaVu Serif Condensed"/>
              </a:rPr>
              <a:t> </a:t>
            </a:r>
            <a:r>
              <a:rPr dirty="0" baseline="6172" sz="1350" spc="15" i="1">
                <a:latin typeface="Arial"/>
                <a:cs typeface="Arial"/>
              </a:rPr>
              <a:t>X</a:t>
            </a:r>
            <a:r>
              <a:rPr dirty="0" sz="600" spc="-15">
                <a:latin typeface="Tahoma"/>
                <a:cs typeface="Tahoma"/>
              </a:rPr>
              <a:t>2</a:t>
            </a:r>
            <a:r>
              <a:rPr dirty="0" sz="600" spc="65">
                <a:latin typeface="Tahoma"/>
                <a:cs typeface="Tahoma"/>
              </a:rPr>
              <a:t> </a:t>
            </a:r>
            <a:r>
              <a:rPr dirty="0" baseline="6172" sz="1350" spc="52" i="1">
                <a:latin typeface="DejaVu Serif Condensed"/>
                <a:cs typeface="DejaVu Serif Condensed"/>
              </a:rPr>
              <a:t>×</a:t>
            </a:r>
            <a:r>
              <a:rPr dirty="0" baseline="6172" sz="1350" spc="-82" i="1">
                <a:latin typeface="DejaVu Serif Condensed"/>
                <a:cs typeface="DejaVu Serif Condensed"/>
              </a:rPr>
              <a:t> </a:t>
            </a:r>
            <a:r>
              <a:rPr dirty="0" baseline="6172" sz="1350" spc="-7" i="1">
                <a:latin typeface="DejaVu Serif Condensed"/>
                <a:cs typeface="DejaVu Serif Condensed"/>
              </a:rPr>
              <a:t>·</a:t>
            </a:r>
            <a:r>
              <a:rPr dirty="0" baseline="6172" sz="1350" spc="-157" i="1">
                <a:latin typeface="DejaVu Serif Condensed"/>
                <a:cs typeface="DejaVu Serif Condensed"/>
              </a:rPr>
              <a:t> </a:t>
            </a:r>
            <a:r>
              <a:rPr dirty="0" baseline="6172" sz="1350" spc="-7" i="1">
                <a:latin typeface="DejaVu Serif Condensed"/>
                <a:cs typeface="DejaVu Serif Condensed"/>
              </a:rPr>
              <a:t>·</a:t>
            </a:r>
            <a:r>
              <a:rPr dirty="0" baseline="6172" sz="1350" spc="-157" i="1">
                <a:latin typeface="DejaVu Serif Condensed"/>
                <a:cs typeface="DejaVu Serif Condensed"/>
              </a:rPr>
              <a:t> </a:t>
            </a:r>
            <a:r>
              <a:rPr dirty="0" baseline="6172" sz="1350" spc="-7" i="1">
                <a:latin typeface="DejaVu Serif Condensed"/>
                <a:cs typeface="DejaVu Serif Condensed"/>
              </a:rPr>
              <a:t>·</a:t>
            </a:r>
            <a:r>
              <a:rPr dirty="0" baseline="6172" sz="1350" spc="-82" i="1">
                <a:latin typeface="DejaVu Serif Condensed"/>
                <a:cs typeface="DejaVu Serif Condensed"/>
              </a:rPr>
              <a:t> </a:t>
            </a:r>
            <a:r>
              <a:rPr dirty="0" baseline="6172" sz="1350" spc="52" i="1">
                <a:latin typeface="DejaVu Serif Condensed"/>
                <a:cs typeface="DejaVu Serif Condensed"/>
              </a:rPr>
              <a:t>×</a:t>
            </a:r>
            <a:r>
              <a:rPr dirty="0" baseline="6172" sz="1350" spc="-82" i="1">
                <a:latin typeface="DejaVu Serif Condensed"/>
                <a:cs typeface="DejaVu Serif Condensed"/>
              </a:rPr>
              <a:t> </a:t>
            </a:r>
            <a:r>
              <a:rPr dirty="0" baseline="6172" sz="1350" spc="15" i="1">
                <a:latin typeface="Arial"/>
                <a:cs typeface="Arial"/>
              </a:rPr>
              <a:t>X</a:t>
            </a:r>
            <a:r>
              <a:rPr dirty="0" sz="600" spc="15" i="1">
                <a:latin typeface="Calibri"/>
                <a:cs typeface="Calibri"/>
              </a:rPr>
              <a:t>n</a:t>
            </a:r>
            <a:r>
              <a:rPr dirty="0" sz="600" i="1">
                <a:latin typeface="Calibri"/>
                <a:cs typeface="Calibri"/>
              </a:rPr>
              <a:t> </a:t>
            </a:r>
            <a:r>
              <a:rPr dirty="0" sz="600" spc="-10" i="1">
                <a:latin typeface="Calibri"/>
                <a:cs typeface="Calibri"/>
              </a:rPr>
              <a:t> </a:t>
            </a:r>
            <a:r>
              <a:rPr dirty="0" baseline="6172" sz="1350" spc="52" i="1">
                <a:latin typeface="DejaVu Serif Condensed"/>
                <a:cs typeface="DejaVu Serif Condensed"/>
              </a:rPr>
              <a:t>×</a:t>
            </a:r>
            <a:r>
              <a:rPr dirty="0" baseline="6172" sz="1350" spc="-82" i="1">
                <a:latin typeface="DejaVu Serif Condensed"/>
                <a:cs typeface="DejaVu Serif Condensed"/>
              </a:rPr>
              <a:t> </a:t>
            </a:r>
            <a:r>
              <a:rPr dirty="0" baseline="6172" sz="1350" spc="15" i="1">
                <a:latin typeface="Arial"/>
                <a:cs typeface="Arial"/>
              </a:rPr>
              <a:t>Z</a:t>
            </a:r>
            <a:r>
              <a:rPr dirty="0" baseline="6172" sz="1350" spc="-217" i="1">
                <a:latin typeface="Arial"/>
                <a:cs typeface="Arial"/>
              </a:rPr>
              <a:t> </a:t>
            </a:r>
            <a:r>
              <a:rPr dirty="0" baseline="6172" sz="1350" spc="15">
                <a:latin typeface="Tahoma"/>
                <a:cs typeface="Tahoma"/>
              </a:rPr>
              <a:t>)</a:t>
            </a:r>
            <a:r>
              <a:rPr dirty="0" baseline="6172" sz="1350" spc="-37">
                <a:latin typeface="Tahoma"/>
                <a:cs typeface="Tahoma"/>
              </a:rPr>
              <a:t> </a:t>
            </a:r>
            <a:r>
              <a:rPr dirty="0" baseline="6172" sz="1350" spc="359" i="1">
                <a:latin typeface="DejaVu Serif Condensed"/>
                <a:cs typeface="DejaVu Serif Condensed"/>
              </a:rPr>
              <a:t>→</a:t>
            </a:r>
            <a:r>
              <a:rPr dirty="0" baseline="6172" sz="1350" i="1">
                <a:latin typeface="DejaVu Serif Condensed"/>
                <a:cs typeface="DejaVu Serif Condensed"/>
              </a:rPr>
              <a:t> </a:t>
            </a:r>
            <a:r>
              <a:rPr dirty="0" baseline="6172" sz="1350" spc="-89" i="1">
                <a:latin typeface="DejaVu Serif Condensed"/>
                <a:cs typeface="DejaVu Serif Condensed"/>
              </a:rPr>
              <a:t>{</a:t>
            </a:r>
            <a:r>
              <a:rPr dirty="0" baseline="6172" sz="1350" spc="-7" i="1">
                <a:latin typeface="Arial"/>
                <a:cs typeface="Arial"/>
              </a:rPr>
              <a:t>tru</a:t>
            </a:r>
            <a:r>
              <a:rPr dirty="0" baseline="6172" sz="1350" spc="75" i="1">
                <a:latin typeface="Arial"/>
                <a:cs typeface="Arial"/>
              </a:rPr>
              <a:t>e</a:t>
            </a:r>
            <a:r>
              <a:rPr dirty="0" baseline="6172" sz="1350" spc="7" i="1">
                <a:latin typeface="Arial"/>
                <a:cs typeface="Arial"/>
              </a:rPr>
              <a:t>,</a:t>
            </a:r>
            <a:r>
              <a:rPr dirty="0" baseline="6172" sz="1350" spc="-150" i="1">
                <a:latin typeface="Arial"/>
                <a:cs typeface="Arial"/>
              </a:rPr>
              <a:t> </a:t>
            </a:r>
            <a:r>
              <a:rPr dirty="0" baseline="6172" sz="1350" spc="-60" i="1">
                <a:latin typeface="Arial"/>
                <a:cs typeface="Arial"/>
              </a:rPr>
              <a:t>fals</a:t>
            </a:r>
            <a:r>
              <a:rPr dirty="0" baseline="6172" sz="1350" spc="7" i="1">
                <a:latin typeface="Arial"/>
                <a:cs typeface="Arial"/>
              </a:rPr>
              <a:t>e</a:t>
            </a:r>
            <a:r>
              <a:rPr dirty="0" baseline="6172" sz="1350" spc="-89" i="1">
                <a:latin typeface="DejaVu Serif Condensed"/>
                <a:cs typeface="DejaVu Serif Condensed"/>
              </a:rPr>
              <a:t>}</a:t>
            </a:r>
            <a:r>
              <a:rPr dirty="0" baseline="6172" sz="1350" spc="-30">
                <a:latin typeface="Tahoma"/>
                <a:cs typeface="Tahoma"/>
              </a:rPr>
              <a:t>.</a:t>
            </a:r>
            <a:endParaRPr baseline="6172" sz="1350">
              <a:latin typeface="Tahoma"/>
              <a:cs typeface="Tahoma"/>
            </a:endParaRPr>
          </a:p>
        </p:txBody>
      </p:sp>
      <p:pic>
        <p:nvPicPr>
          <p:cNvPr id="9" name="object 9"/>
          <p:cNvPicPr/>
          <p:nvPr/>
        </p:nvPicPr>
        <p:blipFill>
          <a:blip r:embed="rId16" cstate="print"/>
          <a:stretch>
            <a:fillRect/>
          </a:stretch>
        </p:blipFill>
        <p:spPr>
          <a:xfrm>
            <a:off x="4484560" y="423773"/>
            <a:ext cx="720013" cy="720013"/>
          </a:xfrm>
          <a:prstGeom prst="rect">
            <a:avLst/>
          </a:prstGeom>
        </p:spPr>
      </p:pic>
      <p:sp>
        <p:nvSpPr>
          <p:cNvPr id="10" name="object 10"/>
          <p:cNvSpPr txBox="1"/>
          <p:nvPr/>
        </p:nvSpPr>
        <p:spPr>
          <a:xfrm>
            <a:off x="4464926" y="1156390"/>
            <a:ext cx="759460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000" spc="-40">
                <a:latin typeface="Tahoma"/>
                <a:cs typeface="Tahoma"/>
                <a:hlinkClick r:id="rId17"/>
              </a:rPr>
              <a:t>swi-</a:t>
            </a:r>
            <a:r>
              <a:rPr dirty="0" sz="1000" spc="-75">
                <a:latin typeface="Tahoma"/>
                <a:cs typeface="Tahoma"/>
                <a:hlinkClick r:id="rId17"/>
              </a:rPr>
              <a:t>p</a:t>
            </a:r>
            <a:r>
              <a:rPr dirty="0" sz="1000" spc="-35">
                <a:latin typeface="Tahoma"/>
                <a:cs typeface="Tahoma"/>
                <a:hlinkClick r:id="rId17"/>
              </a:rPr>
              <a:t>rolog.</a:t>
            </a:r>
            <a:r>
              <a:rPr dirty="0" sz="1000" spc="-75">
                <a:latin typeface="Tahoma"/>
                <a:cs typeface="Tahoma"/>
                <a:hlinkClick r:id="rId17"/>
              </a:rPr>
              <a:t>o</a:t>
            </a:r>
            <a:r>
              <a:rPr dirty="0" sz="1000" spc="-30">
                <a:latin typeface="Tahoma"/>
                <a:cs typeface="Tahoma"/>
                <a:hlinkClick r:id="rId17"/>
              </a:rPr>
              <a:t>r</a:t>
            </a:r>
            <a:r>
              <a:rPr dirty="0" sz="1000" spc="-55">
                <a:latin typeface="Tahoma"/>
                <a:cs typeface="Tahoma"/>
                <a:hlinkClick r:id="rId17"/>
              </a:rPr>
              <a:t>g</a:t>
            </a:r>
            <a:endParaRPr sz="1000">
              <a:latin typeface="Tahoma"/>
              <a:cs typeface="Tahoma"/>
            </a:endParaRPr>
          </a:p>
        </p:txBody>
      </p:sp>
      <p:sp>
        <p:nvSpPr>
          <p:cNvPr id="14" name="object 14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38100">
              <a:lnSpc>
                <a:spcPts val="580"/>
              </a:lnSpc>
            </a:pPr>
            <a:r>
              <a:rPr dirty="0" spc="-10"/>
              <a:t>14</a:t>
            </a:r>
            <a:r>
              <a:rPr dirty="0" spc="-15"/>
              <a:t> </a:t>
            </a:r>
            <a:r>
              <a:rPr dirty="0" spc="70"/>
              <a:t>/</a:t>
            </a:r>
            <a:r>
              <a:rPr dirty="0" spc="-15"/>
              <a:t> </a:t>
            </a:r>
            <a:r>
              <a:rPr dirty="0" spc="-10"/>
              <a:t>18</a:t>
            </a:r>
          </a:p>
        </p:txBody>
      </p:sp>
      <p:sp>
        <p:nvSpPr>
          <p:cNvPr id="11" name="object 11"/>
          <p:cNvSpPr txBox="1"/>
          <p:nvPr/>
        </p:nvSpPr>
        <p:spPr>
          <a:xfrm>
            <a:off x="677824" y="1416062"/>
            <a:ext cx="4944745" cy="192405"/>
          </a:xfrm>
          <a:prstGeom prst="rect">
            <a:avLst/>
          </a:prstGeom>
          <a:solidFill>
            <a:srgbClr val="FFCCCC"/>
          </a:solidFill>
        </p:spPr>
        <p:txBody>
          <a:bodyPr wrap="square" lIns="0" tIns="0" rIns="0" bIns="0" rtlCol="0" vert="horz">
            <a:spAutoFit/>
          </a:bodyPr>
          <a:lstStyle/>
          <a:p>
            <a:pPr marL="41910">
              <a:lnSpc>
                <a:spcPts val="1400"/>
              </a:lnSpc>
            </a:pPr>
            <a:r>
              <a:rPr dirty="0" sz="1200" spc="-60">
                <a:solidFill>
                  <a:srgbClr val="FF0000"/>
                </a:solidFill>
                <a:latin typeface="Tahoma"/>
                <a:cs typeface="Tahoma"/>
              </a:rPr>
              <a:t>Concatenar</a:t>
            </a:r>
            <a:r>
              <a:rPr dirty="0" sz="1200" spc="-5">
                <a:solidFill>
                  <a:srgbClr val="FF0000"/>
                </a:solidFill>
                <a:latin typeface="Tahoma"/>
                <a:cs typeface="Tahoma"/>
              </a:rPr>
              <a:t> </a:t>
            </a:r>
            <a:r>
              <a:rPr dirty="0" sz="1200" spc="-40">
                <a:solidFill>
                  <a:srgbClr val="FF0000"/>
                </a:solidFill>
                <a:latin typeface="Tahoma"/>
                <a:cs typeface="Tahoma"/>
              </a:rPr>
              <a:t>listas</a:t>
            </a:r>
            <a:endParaRPr sz="1200">
              <a:latin typeface="Tahoma"/>
              <a:cs typeface="Tahoma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677824" y="1607959"/>
            <a:ext cx="4944745" cy="559435"/>
          </a:xfrm>
          <a:prstGeom prst="rect">
            <a:avLst/>
          </a:prstGeom>
          <a:solidFill>
            <a:srgbClr val="FFE5E5"/>
          </a:solidFill>
        </p:spPr>
        <p:txBody>
          <a:bodyPr wrap="square" lIns="0" tIns="18415" rIns="0" bIns="0" rtlCol="0" vert="horz">
            <a:spAutoFit/>
          </a:bodyPr>
          <a:lstStyle/>
          <a:p>
            <a:pPr marL="61594">
              <a:lnSpc>
                <a:spcPts val="955"/>
              </a:lnSpc>
              <a:spcBef>
                <a:spcPts val="145"/>
              </a:spcBef>
              <a:tabLst>
                <a:tab pos="223520" algn="l"/>
              </a:tabLst>
            </a:pPr>
            <a:r>
              <a:rPr dirty="0" sz="500" spc="-10">
                <a:solidFill>
                  <a:srgbClr val="0000C8"/>
                </a:solidFill>
                <a:latin typeface="Tahoma"/>
                <a:cs typeface="Tahoma"/>
              </a:rPr>
              <a:t>1	</a:t>
            </a:r>
            <a:r>
              <a:rPr dirty="0" sz="800" spc="110">
                <a:solidFill>
                  <a:srgbClr val="0000C8"/>
                </a:solidFill>
                <a:latin typeface="Cambria"/>
                <a:cs typeface="Cambria"/>
              </a:rPr>
              <a:t>concatenar</a:t>
            </a:r>
            <a:r>
              <a:rPr dirty="0" sz="800" spc="110">
                <a:solidFill>
                  <a:srgbClr val="6800C8"/>
                </a:solidFill>
                <a:latin typeface="Cambria"/>
                <a:cs typeface="Cambria"/>
              </a:rPr>
              <a:t>([],Lista,Lista)</a:t>
            </a:r>
            <a:r>
              <a:rPr dirty="0" sz="800" spc="110">
                <a:solidFill>
                  <a:srgbClr val="0000C8"/>
                </a:solidFill>
                <a:latin typeface="Cambria"/>
                <a:cs typeface="Cambria"/>
              </a:rPr>
              <a:t>.</a:t>
            </a:r>
            <a:endParaRPr sz="800">
              <a:latin typeface="Cambria"/>
              <a:cs typeface="Cambria"/>
            </a:endParaRPr>
          </a:p>
          <a:p>
            <a:pPr marL="61594">
              <a:lnSpc>
                <a:spcPts val="955"/>
              </a:lnSpc>
              <a:tabLst>
                <a:tab pos="223520" algn="l"/>
              </a:tabLst>
            </a:pPr>
            <a:r>
              <a:rPr dirty="0" sz="500" spc="-10">
                <a:solidFill>
                  <a:srgbClr val="0000C8"/>
                </a:solidFill>
                <a:latin typeface="Tahoma"/>
                <a:cs typeface="Tahoma"/>
              </a:rPr>
              <a:t>2	</a:t>
            </a:r>
            <a:r>
              <a:rPr dirty="0" sz="800" spc="95">
                <a:solidFill>
                  <a:srgbClr val="0000C8"/>
                </a:solidFill>
                <a:latin typeface="Cambria"/>
                <a:cs typeface="Cambria"/>
              </a:rPr>
              <a:t>concatenar</a:t>
            </a:r>
            <a:r>
              <a:rPr dirty="0" sz="800" spc="95">
                <a:solidFill>
                  <a:srgbClr val="6800C8"/>
                </a:solidFill>
                <a:latin typeface="Cambria"/>
                <a:cs typeface="Cambria"/>
              </a:rPr>
              <a:t>([X|Xs],Lista,[X|N_Lista])</a:t>
            </a:r>
            <a:r>
              <a:rPr dirty="0" sz="800" spc="320">
                <a:solidFill>
                  <a:srgbClr val="6800C8"/>
                </a:solidFill>
                <a:latin typeface="Cambria"/>
                <a:cs typeface="Cambria"/>
              </a:rPr>
              <a:t> </a:t>
            </a:r>
            <a:r>
              <a:rPr dirty="0" sz="800" spc="190">
                <a:solidFill>
                  <a:srgbClr val="333333"/>
                </a:solidFill>
                <a:latin typeface="Cambria"/>
                <a:cs typeface="Cambria"/>
              </a:rPr>
              <a:t>:-</a:t>
            </a:r>
            <a:r>
              <a:rPr dirty="0" sz="800" spc="335">
                <a:solidFill>
                  <a:srgbClr val="333333"/>
                </a:solidFill>
                <a:latin typeface="Cambria"/>
                <a:cs typeface="Cambria"/>
              </a:rPr>
              <a:t> </a:t>
            </a:r>
            <a:r>
              <a:rPr dirty="0" sz="800" spc="95">
                <a:solidFill>
                  <a:srgbClr val="333333"/>
                </a:solidFill>
                <a:latin typeface="Cambria"/>
                <a:cs typeface="Cambria"/>
              </a:rPr>
              <a:t>concatenar</a:t>
            </a:r>
            <a:r>
              <a:rPr dirty="0" sz="800" spc="95">
                <a:solidFill>
                  <a:srgbClr val="6800C8"/>
                </a:solidFill>
                <a:latin typeface="Cambria"/>
                <a:cs typeface="Cambria"/>
              </a:rPr>
              <a:t>(Xs,Lista,N_Lista)</a:t>
            </a:r>
            <a:r>
              <a:rPr dirty="0" sz="800" spc="95">
                <a:solidFill>
                  <a:srgbClr val="333333"/>
                </a:solidFill>
                <a:latin typeface="Cambria"/>
                <a:cs typeface="Cambria"/>
              </a:rPr>
              <a:t>.</a:t>
            </a:r>
            <a:endParaRPr sz="800">
              <a:latin typeface="Cambria"/>
              <a:cs typeface="Cambria"/>
            </a:endParaRPr>
          </a:p>
          <a:p>
            <a:pPr marL="61594">
              <a:lnSpc>
                <a:spcPct val="100000"/>
              </a:lnSpc>
              <a:spcBef>
                <a:spcPts val="285"/>
              </a:spcBef>
            </a:pPr>
            <a:r>
              <a:rPr dirty="0" sz="500" spc="-10">
                <a:solidFill>
                  <a:srgbClr val="0000C8"/>
                </a:solidFill>
                <a:latin typeface="Tahoma"/>
                <a:cs typeface="Tahoma"/>
              </a:rPr>
              <a:t>3</a:t>
            </a:r>
            <a:endParaRPr sz="500">
              <a:latin typeface="Tahoma"/>
              <a:cs typeface="Tahoma"/>
            </a:endParaRPr>
          </a:p>
          <a:p>
            <a:pPr marL="61594">
              <a:lnSpc>
                <a:spcPct val="100000"/>
              </a:lnSpc>
              <a:spcBef>
                <a:spcPts val="50"/>
              </a:spcBef>
              <a:tabLst>
                <a:tab pos="222885" algn="l"/>
                <a:tab pos="3242945" algn="l"/>
              </a:tabLst>
            </a:pPr>
            <a:r>
              <a:rPr dirty="0" sz="500" spc="-10">
                <a:solidFill>
                  <a:srgbClr val="0000C8"/>
                </a:solidFill>
                <a:latin typeface="Tahoma"/>
                <a:cs typeface="Tahoma"/>
              </a:rPr>
              <a:t>4	</a:t>
            </a:r>
            <a:r>
              <a:rPr dirty="0" sz="800" spc="125">
                <a:solidFill>
                  <a:srgbClr val="0000C8"/>
                </a:solidFill>
                <a:latin typeface="Cambria"/>
                <a:cs typeface="Cambria"/>
              </a:rPr>
              <a:t>?-</a:t>
            </a:r>
            <a:r>
              <a:rPr dirty="0" sz="800" spc="310">
                <a:solidFill>
                  <a:srgbClr val="0000C8"/>
                </a:solidFill>
                <a:latin typeface="Cambria"/>
                <a:cs typeface="Cambria"/>
              </a:rPr>
              <a:t> </a:t>
            </a:r>
            <a:r>
              <a:rPr dirty="0" sz="800" spc="110">
                <a:solidFill>
                  <a:srgbClr val="0000C8"/>
                </a:solidFill>
                <a:latin typeface="Cambria"/>
                <a:cs typeface="Cambria"/>
              </a:rPr>
              <a:t>concatenar</a:t>
            </a:r>
            <a:r>
              <a:rPr dirty="0" sz="800" spc="110">
                <a:solidFill>
                  <a:srgbClr val="6800C8"/>
                </a:solidFill>
                <a:latin typeface="Cambria"/>
                <a:cs typeface="Cambria"/>
              </a:rPr>
              <a:t>([1,2],[3,4],Lista)</a:t>
            </a:r>
            <a:r>
              <a:rPr dirty="0" sz="800" spc="110">
                <a:solidFill>
                  <a:srgbClr val="0000C8"/>
                </a:solidFill>
                <a:latin typeface="Cambria"/>
                <a:cs typeface="Cambria"/>
              </a:rPr>
              <a:t>.	</a:t>
            </a:r>
            <a:r>
              <a:rPr dirty="0" sz="800" spc="-290">
                <a:solidFill>
                  <a:srgbClr val="A9522C"/>
                </a:solidFill>
                <a:latin typeface="Cambria"/>
                <a:cs typeface="Cambria"/>
              </a:rPr>
              <a:t>%</a:t>
            </a:r>
            <a:r>
              <a:rPr dirty="0" sz="800" spc="260">
                <a:solidFill>
                  <a:srgbClr val="A9522C"/>
                </a:solidFill>
                <a:latin typeface="Cambria"/>
                <a:cs typeface="Cambria"/>
              </a:rPr>
              <a:t> </a:t>
            </a:r>
            <a:r>
              <a:rPr dirty="0" sz="800" spc="35">
                <a:solidFill>
                  <a:srgbClr val="A9522C"/>
                </a:solidFill>
                <a:latin typeface="Cambria"/>
                <a:cs typeface="Cambria"/>
              </a:rPr>
              <a:t>¿Cuanto </a:t>
            </a:r>
            <a:r>
              <a:rPr dirty="0" sz="800" spc="60">
                <a:solidFill>
                  <a:srgbClr val="A9522C"/>
                </a:solidFill>
                <a:latin typeface="Cambria"/>
                <a:cs typeface="Cambria"/>
              </a:rPr>
              <a:t> </a:t>
            </a:r>
            <a:r>
              <a:rPr dirty="0" sz="800" spc="80">
                <a:solidFill>
                  <a:srgbClr val="A9522C"/>
                </a:solidFill>
                <a:latin typeface="Cambria"/>
                <a:cs typeface="Cambria"/>
              </a:rPr>
              <a:t>vale</a:t>
            </a:r>
            <a:r>
              <a:rPr dirty="0" sz="800" spc="270">
                <a:solidFill>
                  <a:srgbClr val="A9522C"/>
                </a:solidFill>
                <a:latin typeface="Cambria"/>
                <a:cs typeface="Cambria"/>
              </a:rPr>
              <a:t> </a:t>
            </a:r>
            <a:r>
              <a:rPr dirty="0" sz="800" spc="100">
                <a:solidFill>
                  <a:srgbClr val="A9522C"/>
                </a:solidFill>
                <a:latin typeface="Cambria"/>
                <a:cs typeface="Cambria"/>
              </a:rPr>
              <a:t>Lista?</a:t>
            </a:r>
            <a:endParaRPr sz="800">
              <a:latin typeface="Cambria"/>
              <a:cs typeface="Cambria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808431" y="2300038"/>
            <a:ext cx="4763770" cy="67119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64465" indent="-127000">
              <a:lnSpc>
                <a:spcPts val="1200"/>
              </a:lnSpc>
              <a:spcBef>
                <a:spcPts val="95"/>
              </a:spcBef>
              <a:buClr>
                <a:srgbClr val="FF0000"/>
              </a:buClr>
              <a:buFont typeface="DejaVu Sans Condensed"/>
              <a:buChar char="•"/>
              <a:tabLst>
                <a:tab pos="165100" algn="l"/>
              </a:tabLst>
            </a:pPr>
            <a:r>
              <a:rPr dirty="0" sz="1000" spc="35">
                <a:latin typeface="Tahoma"/>
                <a:cs typeface="Tahoma"/>
              </a:rPr>
              <a:t>Al</a:t>
            </a:r>
            <a:r>
              <a:rPr dirty="0" sz="1000" spc="25">
                <a:latin typeface="Tahoma"/>
                <a:cs typeface="Tahoma"/>
              </a:rPr>
              <a:t> </a:t>
            </a:r>
            <a:r>
              <a:rPr dirty="0" sz="1000" spc="-45">
                <a:latin typeface="Tahoma"/>
                <a:cs typeface="Tahoma"/>
              </a:rPr>
              <a:t>evaluar</a:t>
            </a:r>
            <a:r>
              <a:rPr dirty="0" sz="1000" spc="25">
                <a:latin typeface="Tahoma"/>
                <a:cs typeface="Tahoma"/>
              </a:rPr>
              <a:t> </a:t>
            </a:r>
            <a:r>
              <a:rPr dirty="0" sz="1000" spc="-45">
                <a:latin typeface="Tahoma"/>
                <a:cs typeface="Tahoma"/>
              </a:rPr>
              <a:t>una</a:t>
            </a:r>
            <a:r>
              <a:rPr dirty="0" sz="1000" spc="25">
                <a:latin typeface="Tahoma"/>
                <a:cs typeface="Tahoma"/>
              </a:rPr>
              <a:t> </a:t>
            </a:r>
            <a:r>
              <a:rPr dirty="0" sz="1000" spc="-30">
                <a:latin typeface="Tahoma"/>
                <a:cs typeface="Tahoma"/>
              </a:rPr>
              <a:t>consulta</a:t>
            </a:r>
            <a:r>
              <a:rPr dirty="0" sz="1000" spc="20">
                <a:latin typeface="Tahoma"/>
                <a:cs typeface="Tahoma"/>
              </a:rPr>
              <a:t> </a:t>
            </a:r>
            <a:r>
              <a:rPr dirty="0" sz="1000" spc="-35">
                <a:latin typeface="Tahoma"/>
                <a:cs typeface="Tahoma"/>
              </a:rPr>
              <a:t>sin</a:t>
            </a:r>
            <a:r>
              <a:rPr dirty="0" sz="1000" spc="25">
                <a:latin typeface="Tahoma"/>
                <a:cs typeface="Tahoma"/>
              </a:rPr>
              <a:t> </a:t>
            </a:r>
            <a:r>
              <a:rPr dirty="0" sz="1000" spc="-40">
                <a:latin typeface="Tahoma"/>
                <a:cs typeface="Tahoma"/>
              </a:rPr>
              <a:t>variables,</a:t>
            </a:r>
            <a:r>
              <a:rPr dirty="0" sz="1000" spc="25">
                <a:latin typeface="Tahoma"/>
                <a:cs typeface="Tahoma"/>
              </a:rPr>
              <a:t> </a:t>
            </a:r>
            <a:r>
              <a:rPr dirty="0" sz="1000" spc="-40">
                <a:latin typeface="Tahoma"/>
                <a:cs typeface="Tahoma"/>
              </a:rPr>
              <a:t>p.ej.,</a:t>
            </a:r>
            <a:r>
              <a:rPr dirty="0" sz="1000" spc="25">
                <a:latin typeface="Tahoma"/>
                <a:cs typeface="Tahoma"/>
              </a:rPr>
              <a:t> </a:t>
            </a:r>
            <a:r>
              <a:rPr dirty="0" sz="1000" spc="145">
                <a:solidFill>
                  <a:srgbClr val="0000C8"/>
                </a:solidFill>
                <a:latin typeface="Cambria"/>
                <a:cs typeface="Cambria"/>
              </a:rPr>
              <a:t>?-</a:t>
            </a:r>
            <a:r>
              <a:rPr dirty="0" sz="1000" spc="310">
                <a:solidFill>
                  <a:srgbClr val="0000C8"/>
                </a:solidFill>
                <a:latin typeface="Cambria"/>
                <a:cs typeface="Cambria"/>
              </a:rPr>
              <a:t> </a:t>
            </a:r>
            <a:r>
              <a:rPr dirty="0" sz="1000" spc="65">
                <a:solidFill>
                  <a:srgbClr val="0000C8"/>
                </a:solidFill>
                <a:latin typeface="Cambria"/>
                <a:cs typeface="Cambria"/>
              </a:rPr>
              <a:t>mortal(socrates)</a:t>
            </a:r>
            <a:r>
              <a:rPr dirty="0" sz="1000" spc="65">
                <a:latin typeface="Tahoma"/>
                <a:cs typeface="Tahoma"/>
              </a:rPr>
              <a:t>,</a:t>
            </a:r>
            <a:r>
              <a:rPr dirty="0" sz="1000" spc="25">
                <a:latin typeface="Tahoma"/>
                <a:cs typeface="Tahoma"/>
              </a:rPr>
              <a:t> </a:t>
            </a:r>
            <a:r>
              <a:rPr dirty="0" sz="1000" spc="-15">
                <a:latin typeface="Tahoma"/>
                <a:cs typeface="Tahoma"/>
              </a:rPr>
              <a:t>Prolog</a:t>
            </a:r>
            <a:r>
              <a:rPr dirty="0" sz="1000" spc="25">
                <a:latin typeface="Tahoma"/>
                <a:cs typeface="Tahoma"/>
              </a:rPr>
              <a:t> </a:t>
            </a:r>
            <a:r>
              <a:rPr dirty="0" sz="1000" spc="-35">
                <a:latin typeface="Tahoma"/>
                <a:cs typeface="Tahoma"/>
              </a:rPr>
              <a:t>contesta</a:t>
            </a:r>
            <a:endParaRPr sz="1000">
              <a:latin typeface="Tahoma"/>
              <a:cs typeface="Tahoma"/>
            </a:endParaRPr>
          </a:p>
          <a:p>
            <a:pPr marL="164465">
              <a:lnSpc>
                <a:spcPts val="1200"/>
              </a:lnSpc>
            </a:pPr>
            <a:r>
              <a:rPr dirty="0" sz="1000" spc="45">
                <a:solidFill>
                  <a:srgbClr val="0000C8"/>
                </a:solidFill>
                <a:latin typeface="Cambria"/>
                <a:cs typeface="Cambria"/>
              </a:rPr>
              <a:t>yes</a:t>
            </a:r>
            <a:r>
              <a:rPr dirty="0" sz="1000" spc="110">
                <a:solidFill>
                  <a:srgbClr val="0000C8"/>
                </a:solidFill>
                <a:latin typeface="Cambria"/>
                <a:cs typeface="Cambria"/>
              </a:rPr>
              <a:t> </a:t>
            </a:r>
            <a:r>
              <a:rPr dirty="0" sz="1000" spc="-30">
                <a:latin typeface="Tahoma"/>
                <a:cs typeface="Tahoma"/>
              </a:rPr>
              <a:t>si</a:t>
            </a:r>
            <a:r>
              <a:rPr dirty="0" sz="1000" spc="15">
                <a:latin typeface="Tahoma"/>
                <a:cs typeface="Tahoma"/>
              </a:rPr>
              <a:t> </a:t>
            </a:r>
            <a:r>
              <a:rPr dirty="0" sz="1000" spc="-20">
                <a:latin typeface="Tahoma"/>
                <a:cs typeface="Tahoma"/>
              </a:rPr>
              <a:t>la</a:t>
            </a:r>
            <a:r>
              <a:rPr dirty="0" sz="1000" spc="20">
                <a:latin typeface="Tahoma"/>
                <a:cs typeface="Tahoma"/>
              </a:rPr>
              <a:t> </a:t>
            </a:r>
            <a:r>
              <a:rPr dirty="0" sz="1000" spc="-30">
                <a:latin typeface="Tahoma"/>
                <a:cs typeface="Tahoma"/>
              </a:rPr>
              <a:t>consulta</a:t>
            </a:r>
            <a:r>
              <a:rPr dirty="0" sz="1000" spc="15">
                <a:latin typeface="Tahoma"/>
                <a:cs typeface="Tahoma"/>
              </a:rPr>
              <a:t> </a:t>
            </a:r>
            <a:r>
              <a:rPr dirty="0" sz="1000" spc="-75">
                <a:latin typeface="Tahoma"/>
                <a:cs typeface="Tahoma"/>
              </a:rPr>
              <a:t>es</a:t>
            </a:r>
            <a:r>
              <a:rPr dirty="0" sz="1000" spc="15">
                <a:latin typeface="Tahoma"/>
                <a:cs typeface="Tahoma"/>
              </a:rPr>
              <a:t> </a:t>
            </a:r>
            <a:r>
              <a:rPr dirty="0" sz="1000" spc="-45">
                <a:latin typeface="Tahoma"/>
                <a:cs typeface="Tahoma"/>
              </a:rPr>
              <a:t>consecuencia</a:t>
            </a:r>
            <a:r>
              <a:rPr dirty="0" sz="1000" spc="20">
                <a:latin typeface="Tahoma"/>
                <a:cs typeface="Tahoma"/>
              </a:rPr>
              <a:t> </a:t>
            </a:r>
            <a:r>
              <a:rPr dirty="0" sz="1000" spc="-100">
                <a:latin typeface="Tahoma"/>
                <a:cs typeface="Tahoma"/>
              </a:rPr>
              <a:t>l´ogica</a:t>
            </a:r>
            <a:r>
              <a:rPr dirty="0" sz="1000" spc="15">
                <a:latin typeface="Tahoma"/>
                <a:cs typeface="Tahoma"/>
              </a:rPr>
              <a:t> </a:t>
            </a:r>
            <a:r>
              <a:rPr dirty="0" sz="1000" spc="-40">
                <a:latin typeface="Tahoma"/>
                <a:cs typeface="Tahoma"/>
              </a:rPr>
              <a:t>del</a:t>
            </a:r>
            <a:r>
              <a:rPr dirty="0" sz="1000" spc="20">
                <a:latin typeface="Tahoma"/>
                <a:cs typeface="Tahoma"/>
              </a:rPr>
              <a:t> </a:t>
            </a:r>
            <a:r>
              <a:rPr dirty="0" sz="1000" spc="-45">
                <a:latin typeface="Tahoma"/>
                <a:cs typeface="Tahoma"/>
              </a:rPr>
              <a:t>programa</a:t>
            </a:r>
            <a:r>
              <a:rPr dirty="0" sz="1000" spc="20">
                <a:latin typeface="Tahoma"/>
                <a:cs typeface="Tahoma"/>
              </a:rPr>
              <a:t> </a:t>
            </a:r>
            <a:r>
              <a:rPr dirty="0" sz="1000" spc="-15">
                <a:latin typeface="Tahoma"/>
                <a:cs typeface="Tahoma"/>
              </a:rPr>
              <a:t>(</a:t>
            </a:r>
            <a:r>
              <a:rPr dirty="0" sz="1000" spc="-15">
                <a:solidFill>
                  <a:srgbClr val="0000C8"/>
                </a:solidFill>
                <a:latin typeface="Cambria"/>
                <a:cs typeface="Cambria"/>
              </a:rPr>
              <a:t>no</a:t>
            </a:r>
            <a:r>
              <a:rPr dirty="0" sz="1000" spc="114">
                <a:solidFill>
                  <a:srgbClr val="0000C8"/>
                </a:solidFill>
                <a:latin typeface="Cambria"/>
                <a:cs typeface="Cambria"/>
              </a:rPr>
              <a:t> </a:t>
            </a:r>
            <a:r>
              <a:rPr dirty="0" sz="1000" spc="-65">
                <a:latin typeface="Tahoma"/>
                <a:cs typeface="Tahoma"/>
              </a:rPr>
              <a:t>en</a:t>
            </a:r>
            <a:r>
              <a:rPr dirty="0" sz="1000" spc="15">
                <a:latin typeface="Tahoma"/>
                <a:cs typeface="Tahoma"/>
              </a:rPr>
              <a:t> </a:t>
            </a:r>
            <a:r>
              <a:rPr dirty="0" sz="1000" spc="-45">
                <a:latin typeface="Tahoma"/>
                <a:cs typeface="Tahoma"/>
              </a:rPr>
              <a:t>caso</a:t>
            </a:r>
            <a:r>
              <a:rPr dirty="0" sz="1000" spc="20">
                <a:latin typeface="Tahoma"/>
                <a:cs typeface="Tahoma"/>
              </a:rPr>
              <a:t> </a:t>
            </a:r>
            <a:r>
              <a:rPr dirty="0" sz="1000" spc="-25">
                <a:latin typeface="Tahoma"/>
                <a:cs typeface="Tahoma"/>
              </a:rPr>
              <a:t>contrario).</a:t>
            </a:r>
            <a:endParaRPr sz="1000">
              <a:latin typeface="Tahoma"/>
              <a:cs typeface="Tahoma"/>
            </a:endParaRPr>
          </a:p>
          <a:p>
            <a:pPr marL="164465" marR="17780" indent="-127000">
              <a:lnSpc>
                <a:spcPct val="100000"/>
              </a:lnSpc>
              <a:spcBef>
                <a:spcPts val="295"/>
              </a:spcBef>
              <a:buClr>
                <a:srgbClr val="FF0000"/>
              </a:buClr>
              <a:buFont typeface="DejaVu Sans Condensed"/>
              <a:buChar char="•"/>
              <a:tabLst>
                <a:tab pos="165100" algn="l"/>
              </a:tabLst>
            </a:pPr>
            <a:r>
              <a:rPr dirty="0" sz="1000" spc="35">
                <a:latin typeface="Tahoma"/>
                <a:cs typeface="Tahoma"/>
              </a:rPr>
              <a:t>Al</a:t>
            </a:r>
            <a:r>
              <a:rPr dirty="0" sz="1000" spc="30">
                <a:latin typeface="Tahoma"/>
                <a:cs typeface="Tahoma"/>
              </a:rPr>
              <a:t> </a:t>
            </a:r>
            <a:r>
              <a:rPr dirty="0" sz="1000" spc="-45">
                <a:latin typeface="Tahoma"/>
                <a:cs typeface="Tahoma"/>
              </a:rPr>
              <a:t>evaluar</a:t>
            </a:r>
            <a:r>
              <a:rPr dirty="0" sz="1000" spc="25">
                <a:latin typeface="Tahoma"/>
                <a:cs typeface="Tahoma"/>
              </a:rPr>
              <a:t> </a:t>
            </a:r>
            <a:r>
              <a:rPr dirty="0" sz="1000" spc="-45">
                <a:latin typeface="Tahoma"/>
                <a:cs typeface="Tahoma"/>
              </a:rPr>
              <a:t>una</a:t>
            </a:r>
            <a:r>
              <a:rPr dirty="0" sz="1000" spc="30">
                <a:latin typeface="Tahoma"/>
                <a:cs typeface="Tahoma"/>
              </a:rPr>
              <a:t> </a:t>
            </a:r>
            <a:r>
              <a:rPr dirty="0" sz="1000" spc="-30">
                <a:latin typeface="Tahoma"/>
                <a:cs typeface="Tahoma"/>
              </a:rPr>
              <a:t>consulta</a:t>
            </a:r>
            <a:r>
              <a:rPr dirty="0" sz="1000" spc="25">
                <a:latin typeface="Tahoma"/>
                <a:cs typeface="Tahoma"/>
              </a:rPr>
              <a:t> </a:t>
            </a:r>
            <a:r>
              <a:rPr dirty="0" sz="1000" spc="-40">
                <a:latin typeface="Tahoma"/>
                <a:cs typeface="Tahoma"/>
              </a:rPr>
              <a:t>con</a:t>
            </a:r>
            <a:r>
              <a:rPr dirty="0" sz="1000" spc="30">
                <a:latin typeface="Tahoma"/>
                <a:cs typeface="Tahoma"/>
              </a:rPr>
              <a:t> </a:t>
            </a:r>
            <a:r>
              <a:rPr dirty="0" sz="1000" spc="-40">
                <a:latin typeface="Tahoma"/>
                <a:cs typeface="Tahoma"/>
              </a:rPr>
              <a:t>variables,</a:t>
            </a:r>
            <a:r>
              <a:rPr dirty="0" sz="1000" spc="30">
                <a:latin typeface="Tahoma"/>
                <a:cs typeface="Tahoma"/>
              </a:rPr>
              <a:t> </a:t>
            </a:r>
            <a:r>
              <a:rPr dirty="0" sz="1000" spc="-40">
                <a:latin typeface="Tahoma"/>
                <a:cs typeface="Tahoma"/>
              </a:rPr>
              <a:t>p.ej.,</a:t>
            </a:r>
            <a:r>
              <a:rPr dirty="0" sz="1000" spc="30">
                <a:latin typeface="Tahoma"/>
                <a:cs typeface="Tahoma"/>
              </a:rPr>
              <a:t> </a:t>
            </a:r>
            <a:r>
              <a:rPr dirty="0" sz="1000" spc="145">
                <a:solidFill>
                  <a:srgbClr val="0000C8"/>
                </a:solidFill>
                <a:latin typeface="Cambria"/>
                <a:cs typeface="Cambria"/>
              </a:rPr>
              <a:t>?-</a:t>
            </a:r>
            <a:r>
              <a:rPr dirty="0" sz="1000" spc="320">
                <a:solidFill>
                  <a:srgbClr val="0000C8"/>
                </a:solidFill>
                <a:latin typeface="Cambria"/>
                <a:cs typeface="Cambria"/>
              </a:rPr>
              <a:t> </a:t>
            </a:r>
            <a:r>
              <a:rPr dirty="0" sz="1000" spc="100">
                <a:solidFill>
                  <a:srgbClr val="0000C8"/>
                </a:solidFill>
                <a:latin typeface="Cambria"/>
                <a:cs typeface="Cambria"/>
              </a:rPr>
              <a:t>concatenar([1,2],[3,4],Lista)</a:t>
            </a:r>
            <a:r>
              <a:rPr dirty="0" sz="1000" spc="100">
                <a:latin typeface="Tahoma"/>
                <a:cs typeface="Tahoma"/>
              </a:rPr>
              <a:t>, </a:t>
            </a:r>
            <a:r>
              <a:rPr dirty="0" sz="1000" spc="105">
                <a:latin typeface="Tahoma"/>
                <a:cs typeface="Tahoma"/>
              </a:rPr>
              <a:t> </a:t>
            </a:r>
            <a:r>
              <a:rPr dirty="0" sz="1000" spc="-15">
                <a:latin typeface="Tahoma"/>
                <a:cs typeface="Tahoma"/>
              </a:rPr>
              <a:t>Prolog</a:t>
            </a:r>
            <a:r>
              <a:rPr dirty="0" sz="1000" spc="20">
                <a:latin typeface="Tahoma"/>
                <a:cs typeface="Tahoma"/>
              </a:rPr>
              <a:t> </a:t>
            </a:r>
            <a:r>
              <a:rPr dirty="0" sz="1000" spc="-55">
                <a:latin typeface="Tahoma"/>
                <a:cs typeface="Tahoma"/>
              </a:rPr>
              <a:t>devuelve</a:t>
            </a:r>
            <a:r>
              <a:rPr dirty="0" sz="1000" spc="25">
                <a:latin typeface="Tahoma"/>
                <a:cs typeface="Tahoma"/>
              </a:rPr>
              <a:t> </a:t>
            </a:r>
            <a:r>
              <a:rPr dirty="0" sz="1000" spc="-20">
                <a:latin typeface="Tahoma"/>
                <a:cs typeface="Tahoma"/>
              </a:rPr>
              <a:t>la(s)</a:t>
            </a:r>
            <a:r>
              <a:rPr dirty="0" sz="1000" spc="25">
                <a:latin typeface="Tahoma"/>
                <a:cs typeface="Tahoma"/>
              </a:rPr>
              <a:t> </a:t>
            </a:r>
            <a:r>
              <a:rPr dirty="0" sz="1000" spc="-60">
                <a:latin typeface="Tahoma"/>
                <a:cs typeface="Tahoma"/>
              </a:rPr>
              <a:t>sustituci´on(es)</a:t>
            </a:r>
            <a:r>
              <a:rPr dirty="0" sz="1000" spc="20">
                <a:latin typeface="Tahoma"/>
                <a:cs typeface="Tahoma"/>
              </a:rPr>
              <a:t> </a:t>
            </a:r>
            <a:r>
              <a:rPr dirty="0" sz="1000" spc="-60">
                <a:latin typeface="Tahoma"/>
                <a:cs typeface="Tahoma"/>
              </a:rPr>
              <a:t>que</a:t>
            </a:r>
            <a:r>
              <a:rPr dirty="0" sz="1000" spc="25">
                <a:latin typeface="Tahoma"/>
                <a:cs typeface="Tahoma"/>
              </a:rPr>
              <a:t> </a:t>
            </a:r>
            <a:r>
              <a:rPr dirty="0" sz="1000" spc="-20">
                <a:latin typeface="Tahoma"/>
                <a:cs typeface="Tahoma"/>
              </a:rPr>
              <a:t>la</a:t>
            </a:r>
            <a:r>
              <a:rPr dirty="0" sz="1000" spc="25">
                <a:latin typeface="Tahoma"/>
                <a:cs typeface="Tahoma"/>
              </a:rPr>
              <a:t> </a:t>
            </a:r>
            <a:r>
              <a:rPr dirty="0" sz="1000" spc="-35">
                <a:latin typeface="Tahoma"/>
                <a:cs typeface="Tahoma"/>
              </a:rPr>
              <a:t>hace(n)</a:t>
            </a:r>
            <a:r>
              <a:rPr dirty="0" sz="1000" spc="25">
                <a:latin typeface="Tahoma"/>
                <a:cs typeface="Tahoma"/>
              </a:rPr>
              <a:t> </a:t>
            </a:r>
            <a:r>
              <a:rPr dirty="0" sz="1000" spc="-40">
                <a:latin typeface="Tahoma"/>
                <a:cs typeface="Tahoma"/>
              </a:rPr>
              <a:t>consistente:</a:t>
            </a:r>
            <a:r>
              <a:rPr dirty="0" sz="1000" spc="130">
                <a:latin typeface="Tahoma"/>
                <a:cs typeface="Tahoma"/>
              </a:rPr>
              <a:t> </a:t>
            </a:r>
            <a:r>
              <a:rPr dirty="0" sz="1000" spc="105">
                <a:solidFill>
                  <a:srgbClr val="0000C8"/>
                </a:solidFill>
                <a:latin typeface="Cambria"/>
                <a:cs typeface="Cambria"/>
              </a:rPr>
              <a:t>Lista</a:t>
            </a:r>
            <a:r>
              <a:rPr dirty="0" sz="1000" spc="305">
                <a:solidFill>
                  <a:srgbClr val="0000C8"/>
                </a:solidFill>
                <a:latin typeface="Cambria"/>
                <a:cs typeface="Cambria"/>
              </a:rPr>
              <a:t> </a:t>
            </a:r>
            <a:r>
              <a:rPr dirty="0" sz="1000" spc="-35">
                <a:solidFill>
                  <a:srgbClr val="0000C8"/>
                </a:solidFill>
                <a:latin typeface="Cambria"/>
                <a:cs typeface="Cambria"/>
              </a:rPr>
              <a:t>=</a:t>
            </a:r>
            <a:r>
              <a:rPr dirty="0" sz="1000" spc="130">
                <a:solidFill>
                  <a:srgbClr val="0000C8"/>
                </a:solidFill>
                <a:latin typeface="Cambria"/>
                <a:cs typeface="Cambria"/>
              </a:rPr>
              <a:t> [1,2,3,4]</a:t>
            </a:r>
            <a:endParaRPr sz="1000">
              <a:latin typeface="Cambria"/>
              <a:cs typeface="Cambria"/>
            </a:endParaRPr>
          </a:p>
        </p:txBody>
      </p:sp>
    </p:spTree>
  </p:cSld>
  <p:clrMapOvr>
    <a:masterClrMapping/>
  </p:clrMapOvr>
  <p:transition spd="fast">
    <p:cut thruBlk="0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5260" y="864041"/>
            <a:ext cx="464820" cy="76581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5080">
              <a:lnSpc>
                <a:spcPct val="147600"/>
              </a:lnSpc>
              <a:spcBef>
                <a:spcPts val="100"/>
              </a:spcBef>
            </a:pPr>
            <a:r>
              <a:rPr dirty="0" sz="700" spc="5">
                <a:solidFill>
                  <a:srgbClr val="FF0000"/>
                </a:solidFill>
                <a:latin typeface="Tahoma"/>
                <a:cs typeface="Tahoma"/>
                <a:hlinkClick r:id="rId2" action="ppaction://hlinksldjump"/>
              </a:rPr>
              <a:t>Decl</a:t>
            </a:r>
            <a:r>
              <a:rPr dirty="0" sz="700" spc="-20">
                <a:solidFill>
                  <a:srgbClr val="FF0000"/>
                </a:solidFill>
                <a:latin typeface="Tahoma"/>
                <a:cs typeface="Tahoma"/>
                <a:hlinkClick r:id="rId2" action="ppaction://hlinksldjump"/>
              </a:rPr>
              <a:t>a</a:t>
            </a:r>
            <a:r>
              <a:rPr dirty="0" sz="700">
                <a:solidFill>
                  <a:srgbClr val="FF0000"/>
                </a:solidFill>
                <a:latin typeface="Tahoma"/>
                <a:cs typeface="Tahoma"/>
                <a:hlinkClick r:id="rId2" action="ppaction://hlinksldjump"/>
              </a:rPr>
              <a:t>rativa </a:t>
            </a:r>
            <a:r>
              <a:rPr dirty="0" sz="700">
                <a:solidFill>
                  <a:srgbClr val="FF0000"/>
                </a:solidFill>
                <a:latin typeface="Tahoma"/>
                <a:cs typeface="Tahoma"/>
              </a:rPr>
              <a:t> </a:t>
            </a:r>
            <a:r>
              <a:rPr dirty="0" sz="700">
                <a:solidFill>
                  <a:srgbClr val="FF7A7A"/>
                </a:solidFill>
                <a:latin typeface="Tahoma"/>
                <a:cs typeface="Tahoma"/>
                <a:hlinkClick r:id="rId3" action="ppaction://hlinksldjump"/>
              </a:rPr>
              <a:t>Funcional</a:t>
            </a:r>
            <a:endParaRPr sz="700">
              <a:latin typeface="Tahoma"/>
              <a:cs typeface="Tahoma"/>
            </a:endParaRPr>
          </a:p>
          <a:p>
            <a:pPr marL="37465" marR="61594">
              <a:lnSpc>
                <a:spcPct val="110700"/>
              </a:lnSpc>
              <a:spcBef>
                <a:spcPts val="25"/>
              </a:spcBef>
            </a:pPr>
            <a:r>
              <a:rPr dirty="0" sz="500" spc="-10">
                <a:solidFill>
                  <a:srgbClr val="997A7A"/>
                </a:solidFill>
                <a:latin typeface="Tahoma"/>
                <a:cs typeface="Tahoma"/>
                <a:hlinkClick r:id="rId4" action="ppaction://hlinksldjump"/>
              </a:rPr>
              <a:t>Intr</a:t>
            </a:r>
            <a:r>
              <a:rPr dirty="0" sz="500" spc="5">
                <a:solidFill>
                  <a:srgbClr val="997A7A"/>
                </a:solidFill>
                <a:latin typeface="Tahoma"/>
                <a:cs typeface="Tahoma"/>
                <a:hlinkClick r:id="rId4" action="ppaction://hlinksldjump"/>
              </a:rPr>
              <a:t>o</a:t>
            </a:r>
            <a:r>
              <a:rPr dirty="0" sz="500">
                <a:solidFill>
                  <a:srgbClr val="997A7A"/>
                </a:solidFill>
                <a:latin typeface="Tahoma"/>
                <a:cs typeface="Tahoma"/>
                <a:hlinkClick r:id="rId4" action="ppaction://hlinksldjump"/>
              </a:rPr>
              <a:t>ducci</a:t>
            </a:r>
            <a:r>
              <a:rPr dirty="0" sz="500" spc="-10">
                <a:solidFill>
                  <a:srgbClr val="997A7A"/>
                </a:solidFill>
                <a:latin typeface="Tahoma"/>
                <a:cs typeface="Tahoma"/>
                <a:hlinkClick r:id="rId4" action="ppaction://hlinksldjump"/>
              </a:rPr>
              <a:t>o</a:t>
            </a:r>
            <a:r>
              <a:rPr dirty="0" sz="500" spc="-5">
                <a:solidFill>
                  <a:srgbClr val="997A7A"/>
                </a:solidFill>
                <a:latin typeface="Tahoma"/>
                <a:cs typeface="Tahoma"/>
                <a:hlinkClick r:id="rId4" action="ppaction://hlinksldjump"/>
              </a:rPr>
              <a:t>n </a:t>
            </a:r>
            <a:r>
              <a:rPr dirty="0" sz="500" spc="-5">
                <a:solidFill>
                  <a:srgbClr val="997A7A"/>
                </a:solidFill>
                <a:latin typeface="Tahoma"/>
                <a:cs typeface="Tahoma"/>
              </a:rPr>
              <a:t> </a:t>
            </a:r>
            <a:r>
              <a:rPr dirty="0" sz="500" spc="-10" i="1">
                <a:solidFill>
                  <a:srgbClr val="997A7A"/>
                </a:solidFill>
                <a:latin typeface="Arial"/>
                <a:cs typeface="Arial"/>
                <a:hlinkClick r:id="rId5" action="ppaction://hlinksldjump"/>
              </a:rPr>
              <a:t>λ</a:t>
            </a:r>
            <a:r>
              <a:rPr dirty="0" sz="500" spc="-10">
                <a:solidFill>
                  <a:srgbClr val="997A7A"/>
                </a:solidFill>
                <a:latin typeface="Tahoma"/>
                <a:cs typeface="Tahoma"/>
                <a:hlinkClick r:id="rId5" action="ppaction://hlinksldjump"/>
              </a:rPr>
              <a:t>-C´alculo </a:t>
            </a:r>
            <a:r>
              <a:rPr dirty="0" sz="500" spc="-5">
                <a:solidFill>
                  <a:srgbClr val="997A7A"/>
                </a:solidFill>
                <a:latin typeface="Tahoma"/>
                <a:cs typeface="Tahoma"/>
              </a:rPr>
              <a:t> </a:t>
            </a:r>
            <a:r>
              <a:rPr dirty="0" sz="500" spc="-5">
                <a:solidFill>
                  <a:srgbClr val="997A7A"/>
                </a:solidFill>
                <a:latin typeface="Tahoma"/>
                <a:cs typeface="Tahoma"/>
                <a:hlinkClick r:id="rId6" action="ppaction://hlinksldjump"/>
              </a:rPr>
              <a:t>Haskell </a:t>
            </a:r>
            <a:r>
              <a:rPr dirty="0" sz="500">
                <a:solidFill>
                  <a:srgbClr val="997A7A"/>
                </a:solidFill>
                <a:latin typeface="Tahoma"/>
                <a:cs typeface="Tahoma"/>
              </a:rPr>
              <a:t> </a:t>
            </a:r>
            <a:r>
              <a:rPr dirty="0" sz="500">
                <a:solidFill>
                  <a:srgbClr val="997A7A"/>
                </a:solidFill>
                <a:latin typeface="Tahoma"/>
                <a:cs typeface="Tahoma"/>
                <a:hlinkClick r:id="rId7" action="ppaction://hlinksldjump"/>
              </a:rPr>
              <a:t>Booleanos </a:t>
            </a:r>
            <a:r>
              <a:rPr dirty="0" sz="500" spc="5">
                <a:solidFill>
                  <a:srgbClr val="997A7A"/>
                </a:solidFill>
                <a:latin typeface="Tahoma"/>
                <a:cs typeface="Tahoma"/>
              </a:rPr>
              <a:t> </a:t>
            </a:r>
            <a:r>
              <a:rPr dirty="0" sz="500" spc="-10">
                <a:solidFill>
                  <a:srgbClr val="997A7A"/>
                </a:solidFill>
                <a:latin typeface="Tahoma"/>
                <a:cs typeface="Tahoma"/>
                <a:hlinkClick r:id="rId8" action="ppaction://hlinksldjump"/>
              </a:rPr>
              <a:t>Conclusiones</a:t>
            </a:r>
            <a:endParaRPr sz="500">
              <a:latin typeface="Tahoma"/>
              <a:cs typeface="Tahoma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5260" y="1635344"/>
            <a:ext cx="470534" cy="573405"/>
          </a:xfrm>
          <a:prstGeom prst="rect">
            <a:avLst/>
          </a:prstGeom>
        </p:spPr>
        <p:txBody>
          <a:bodyPr wrap="square" lIns="0" tIns="285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225"/>
              </a:spcBef>
            </a:pPr>
            <a:r>
              <a:rPr dirty="0" sz="700" spc="-50">
                <a:solidFill>
                  <a:srgbClr val="FF7A7A"/>
                </a:solidFill>
                <a:latin typeface="Tahoma"/>
                <a:cs typeface="Tahoma"/>
                <a:hlinkClick r:id="rId9" action="ppaction://hlinksldjump"/>
              </a:rPr>
              <a:t>L´ogica</a:t>
            </a:r>
            <a:endParaRPr sz="700">
              <a:latin typeface="Tahoma"/>
              <a:cs typeface="Tahoma"/>
            </a:endParaRPr>
          </a:p>
          <a:p>
            <a:pPr marL="37465" marR="5080">
              <a:lnSpc>
                <a:spcPct val="110700"/>
              </a:lnSpc>
              <a:spcBef>
                <a:spcPts val="25"/>
              </a:spcBef>
            </a:pPr>
            <a:r>
              <a:rPr dirty="0" sz="500" spc="-5">
                <a:solidFill>
                  <a:srgbClr val="997A7A"/>
                </a:solidFill>
                <a:latin typeface="Tahoma"/>
                <a:cs typeface="Tahoma"/>
                <a:hlinkClick r:id="rId10" action="ppaction://hlinksldjump"/>
              </a:rPr>
              <a:t>Introduccion </a:t>
            </a:r>
            <a:r>
              <a:rPr dirty="0" sz="500">
                <a:solidFill>
                  <a:srgbClr val="997A7A"/>
                </a:solidFill>
                <a:latin typeface="Tahoma"/>
                <a:cs typeface="Tahoma"/>
              </a:rPr>
              <a:t> </a:t>
            </a:r>
            <a:r>
              <a:rPr dirty="0" sz="500" spc="30">
                <a:solidFill>
                  <a:srgbClr val="997A7A"/>
                </a:solidFill>
                <a:latin typeface="Tahoma"/>
                <a:cs typeface="Tahoma"/>
                <a:hlinkClick r:id="rId11" action="ppaction://hlinksldjump"/>
              </a:rPr>
              <a:t>C</a:t>
            </a:r>
            <a:r>
              <a:rPr dirty="0" sz="500">
                <a:solidFill>
                  <a:srgbClr val="997A7A"/>
                </a:solidFill>
                <a:latin typeface="Tahoma"/>
                <a:cs typeface="Tahoma"/>
                <a:hlinkClick r:id="rId11" action="ppaction://hlinksldjump"/>
              </a:rPr>
              <a:t>l</a:t>
            </a:r>
            <a:r>
              <a:rPr dirty="0" sz="500" spc="-270">
                <a:solidFill>
                  <a:srgbClr val="997A7A"/>
                </a:solidFill>
                <a:latin typeface="Tahoma"/>
                <a:cs typeface="Tahoma"/>
                <a:hlinkClick r:id="rId11" action="ppaction://hlinksldjump"/>
              </a:rPr>
              <a:t>´</a:t>
            </a:r>
            <a:r>
              <a:rPr dirty="0" sz="500" spc="-10">
                <a:solidFill>
                  <a:srgbClr val="997A7A"/>
                </a:solidFill>
                <a:latin typeface="Tahoma"/>
                <a:cs typeface="Tahoma"/>
                <a:hlinkClick r:id="rId11" action="ppaction://hlinksldjump"/>
              </a:rPr>
              <a:t>ausulas</a:t>
            </a:r>
            <a:r>
              <a:rPr dirty="0" sz="500" spc="20">
                <a:solidFill>
                  <a:srgbClr val="997A7A"/>
                </a:solidFill>
                <a:latin typeface="Tahoma"/>
                <a:cs typeface="Tahoma"/>
                <a:hlinkClick r:id="rId11" action="ppaction://hlinksldjump"/>
              </a:rPr>
              <a:t> </a:t>
            </a:r>
            <a:r>
              <a:rPr dirty="0" sz="500" spc="15">
                <a:solidFill>
                  <a:srgbClr val="997A7A"/>
                </a:solidFill>
                <a:latin typeface="Tahoma"/>
                <a:cs typeface="Tahoma"/>
                <a:hlinkClick r:id="rId11" action="ppaction://hlinksldjump"/>
              </a:rPr>
              <a:t>H</a:t>
            </a:r>
            <a:r>
              <a:rPr dirty="0" sz="500" spc="-5">
                <a:solidFill>
                  <a:srgbClr val="997A7A"/>
                </a:solidFill>
                <a:latin typeface="Tahoma"/>
                <a:cs typeface="Tahoma"/>
                <a:hlinkClick r:id="rId11" action="ppaction://hlinksldjump"/>
              </a:rPr>
              <a:t>o</a:t>
            </a:r>
            <a:r>
              <a:rPr dirty="0" sz="500" spc="-5">
                <a:solidFill>
                  <a:srgbClr val="997A7A"/>
                </a:solidFill>
                <a:latin typeface="Tahoma"/>
                <a:cs typeface="Tahoma"/>
                <a:hlinkClick r:id="rId11" action="ppaction://hlinksldjump"/>
              </a:rPr>
              <a:t>rn </a:t>
            </a:r>
            <a:r>
              <a:rPr dirty="0" sz="500" spc="-5">
                <a:solidFill>
                  <a:srgbClr val="997A7A"/>
                </a:solidFill>
                <a:latin typeface="Tahoma"/>
                <a:cs typeface="Tahoma"/>
              </a:rPr>
              <a:t> </a:t>
            </a:r>
            <a:r>
              <a:rPr dirty="0" sz="500" spc="5">
                <a:solidFill>
                  <a:srgbClr val="997A7A"/>
                </a:solidFill>
                <a:latin typeface="Tahoma"/>
                <a:cs typeface="Tahoma"/>
                <a:hlinkClick r:id="rId12" action="ppaction://hlinksldjump"/>
              </a:rPr>
              <a:t>Prolog</a:t>
            </a:r>
            <a:endParaRPr sz="500">
              <a:latin typeface="Tahoma"/>
              <a:cs typeface="Tahoma"/>
            </a:endParaRPr>
          </a:p>
          <a:p>
            <a:pPr marL="37465">
              <a:lnSpc>
                <a:spcPct val="100000"/>
              </a:lnSpc>
              <a:spcBef>
                <a:spcPts val="65"/>
              </a:spcBef>
            </a:pPr>
            <a:r>
              <a:rPr dirty="0" sz="500" spc="-5">
                <a:solidFill>
                  <a:srgbClr val="997A7A"/>
                </a:solidFill>
                <a:latin typeface="Tahoma"/>
                <a:cs typeface="Tahoma"/>
                <a:hlinkClick r:id="rId13" action="ppaction://hlinksldjump"/>
              </a:rPr>
              <a:t>...</a:t>
            </a:r>
            <a:r>
              <a:rPr dirty="0" sz="500" spc="45">
                <a:solidFill>
                  <a:srgbClr val="997A7A"/>
                </a:solidFill>
                <a:latin typeface="Tahoma"/>
                <a:cs typeface="Tahoma"/>
                <a:hlinkClick r:id="rId13" action="ppaction://hlinksldjump"/>
              </a:rPr>
              <a:t> </a:t>
            </a:r>
            <a:r>
              <a:rPr dirty="0" sz="500" spc="-5">
                <a:solidFill>
                  <a:srgbClr val="997A7A"/>
                </a:solidFill>
                <a:latin typeface="Tahoma"/>
                <a:cs typeface="Tahoma"/>
                <a:hlinkClick r:id="rId13" action="ppaction://hlinksldjump"/>
              </a:rPr>
              <a:t>algo </a:t>
            </a:r>
            <a:r>
              <a:rPr dirty="0" sz="500" spc="-80">
                <a:solidFill>
                  <a:srgbClr val="997A7A"/>
                </a:solidFill>
                <a:latin typeface="Tahoma"/>
                <a:cs typeface="Tahoma"/>
                <a:hlinkClick r:id="rId13" action="ppaction://hlinksldjump"/>
              </a:rPr>
              <a:t>m´as</a:t>
            </a:r>
            <a:endParaRPr sz="500">
              <a:latin typeface="Tahoma"/>
              <a:cs typeface="Tahoma"/>
            </a:endParaRPr>
          </a:p>
          <a:p>
            <a:pPr marL="37465">
              <a:lnSpc>
                <a:spcPct val="100000"/>
              </a:lnSpc>
              <a:spcBef>
                <a:spcPts val="65"/>
              </a:spcBef>
            </a:pPr>
            <a:r>
              <a:rPr dirty="0" sz="500" spc="-5">
                <a:solidFill>
                  <a:srgbClr val="997A7A"/>
                </a:solidFill>
                <a:latin typeface="Tahoma"/>
                <a:cs typeface="Tahoma"/>
                <a:hlinkClick r:id="rId14" action="ppaction://hlinksldjump"/>
              </a:rPr>
              <a:t>...</a:t>
            </a:r>
            <a:r>
              <a:rPr dirty="0" sz="500" spc="45">
                <a:solidFill>
                  <a:srgbClr val="997A7A"/>
                </a:solidFill>
                <a:latin typeface="Tahoma"/>
                <a:cs typeface="Tahoma"/>
                <a:hlinkClick r:id="rId14" action="ppaction://hlinksldjump"/>
              </a:rPr>
              <a:t> </a:t>
            </a:r>
            <a:r>
              <a:rPr dirty="0" sz="500" spc="-5">
                <a:solidFill>
                  <a:srgbClr val="997A7A"/>
                </a:solidFill>
                <a:latin typeface="Tahoma"/>
                <a:cs typeface="Tahoma"/>
                <a:hlinkClick r:id="rId14" action="ppaction://hlinksldjump"/>
              </a:rPr>
              <a:t>mucho </a:t>
            </a:r>
            <a:r>
              <a:rPr dirty="0" sz="500" spc="-80">
                <a:solidFill>
                  <a:srgbClr val="997A7A"/>
                </a:solidFill>
                <a:latin typeface="Tahoma"/>
                <a:cs typeface="Tahoma"/>
                <a:hlinkClick r:id="rId14" action="ppaction://hlinksldjump"/>
              </a:rPr>
              <a:t>m´as</a:t>
            </a:r>
            <a:endParaRPr sz="500">
              <a:latin typeface="Tahoma"/>
              <a:cs typeface="Tahoma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25260" y="2231087"/>
            <a:ext cx="504190" cy="1320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700">
                <a:solidFill>
                  <a:srgbClr val="FF7A7A"/>
                </a:solidFill>
                <a:latin typeface="Tahoma"/>
                <a:cs typeface="Tahoma"/>
                <a:hlinkClick r:id="rId15" action="ppaction://hlinksldjump"/>
              </a:rPr>
              <a:t>HackReason</a:t>
            </a:r>
            <a:endParaRPr sz="700">
              <a:latin typeface="Tahoma"/>
              <a:cs typeface="Tahoma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546328" y="0"/>
            <a:ext cx="0" cy="3240405"/>
          </a:xfrm>
          <a:custGeom>
            <a:avLst/>
            <a:gdLst/>
            <a:ahLst/>
            <a:cxnLst/>
            <a:rect l="l" t="t" r="r" b="b"/>
            <a:pathLst>
              <a:path w="0" h="3240405">
                <a:moveTo>
                  <a:pt x="0" y="3239998"/>
                </a:moveTo>
                <a:lnTo>
                  <a:pt x="0" y="0"/>
                </a:lnTo>
              </a:path>
            </a:pathLst>
          </a:custGeom>
          <a:ln w="12649">
            <a:solidFill>
              <a:srgbClr val="FF7F7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xfrm>
            <a:off x="635304" y="72527"/>
            <a:ext cx="2992755" cy="244475"/>
          </a:xfrm>
          <a:prstGeom prst="rect"/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pc="-100"/>
              <a:t>Introduccio´n:</a:t>
            </a:r>
            <a:r>
              <a:rPr dirty="0" spc="210"/>
              <a:t> </a:t>
            </a:r>
            <a:r>
              <a:rPr dirty="0" spc="-95"/>
              <a:t>Programacio´n</a:t>
            </a:r>
            <a:r>
              <a:rPr dirty="0" spc="55"/>
              <a:t> </a:t>
            </a:r>
            <a:r>
              <a:rPr dirty="0" spc="-35"/>
              <a:t>Declarativa</a:t>
            </a:r>
          </a:p>
        </p:txBody>
      </p:sp>
      <p:sp>
        <p:nvSpPr>
          <p:cNvPr id="7" name="object 7"/>
          <p:cNvSpPr txBox="1"/>
          <p:nvPr/>
        </p:nvSpPr>
        <p:spPr>
          <a:xfrm>
            <a:off x="821131" y="364564"/>
            <a:ext cx="4783455" cy="645795"/>
          </a:xfrm>
          <a:prstGeom prst="rect">
            <a:avLst/>
          </a:prstGeom>
        </p:spPr>
        <p:txBody>
          <a:bodyPr wrap="square" lIns="0" tIns="40005" rIns="0" bIns="0" rtlCol="0" vert="horz">
            <a:spAutoFit/>
          </a:bodyPr>
          <a:lstStyle/>
          <a:p>
            <a:pPr marL="151765" indent="-127000">
              <a:lnSpc>
                <a:spcPct val="100000"/>
              </a:lnSpc>
              <a:spcBef>
                <a:spcPts val="315"/>
              </a:spcBef>
              <a:buClr>
                <a:srgbClr val="FF0000"/>
              </a:buClr>
              <a:buFont typeface="DejaVu Sans Condensed"/>
              <a:buChar char="•"/>
              <a:tabLst>
                <a:tab pos="152400" algn="l"/>
              </a:tabLst>
            </a:pPr>
            <a:r>
              <a:rPr dirty="0" sz="1000" spc="-30">
                <a:latin typeface="Tahoma"/>
                <a:cs typeface="Tahoma"/>
              </a:rPr>
              <a:t>¿Que</a:t>
            </a:r>
            <a:r>
              <a:rPr dirty="0" sz="1000" spc="10">
                <a:latin typeface="Tahoma"/>
                <a:cs typeface="Tahoma"/>
              </a:rPr>
              <a:t> </a:t>
            </a:r>
            <a:r>
              <a:rPr dirty="0" sz="1000" spc="-75">
                <a:latin typeface="Tahoma"/>
                <a:cs typeface="Tahoma"/>
              </a:rPr>
              <a:t>es</a:t>
            </a:r>
            <a:r>
              <a:rPr dirty="0" sz="1000" spc="20">
                <a:latin typeface="Tahoma"/>
                <a:cs typeface="Tahoma"/>
              </a:rPr>
              <a:t> </a:t>
            </a:r>
            <a:r>
              <a:rPr dirty="0" sz="1000" spc="-20">
                <a:latin typeface="Tahoma"/>
                <a:cs typeface="Tahoma"/>
              </a:rPr>
              <a:t>la</a:t>
            </a:r>
            <a:r>
              <a:rPr dirty="0" sz="1000" spc="15">
                <a:latin typeface="Tahoma"/>
                <a:cs typeface="Tahoma"/>
              </a:rPr>
              <a:t> </a:t>
            </a:r>
            <a:r>
              <a:rPr dirty="0" sz="1000" spc="-80">
                <a:latin typeface="Tahoma"/>
                <a:cs typeface="Tahoma"/>
              </a:rPr>
              <a:t>programaci´on</a:t>
            </a:r>
            <a:r>
              <a:rPr dirty="0" sz="1000" spc="20">
                <a:latin typeface="Tahoma"/>
                <a:cs typeface="Tahoma"/>
              </a:rPr>
              <a:t> </a:t>
            </a:r>
            <a:r>
              <a:rPr dirty="0" sz="1000" spc="-30">
                <a:latin typeface="Tahoma"/>
                <a:cs typeface="Tahoma"/>
              </a:rPr>
              <a:t>declarativa?</a:t>
            </a:r>
            <a:endParaRPr sz="1000">
              <a:latin typeface="Tahoma"/>
              <a:cs typeface="Tahoma"/>
            </a:endParaRPr>
          </a:p>
          <a:p>
            <a:pPr lvl="1" marL="404495" indent="-122555">
              <a:lnSpc>
                <a:spcPct val="100000"/>
              </a:lnSpc>
              <a:spcBef>
                <a:spcPts val="195"/>
              </a:spcBef>
              <a:buClr>
                <a:srgbClr val="FF0000"/>
              </a:buClr>
              <a:buFont typeface="DejaVu Serif Condensed"/>
              <a:buChar char="•"/>
              <a:tabLst>
                <a:tab pos="405130" algn="l"/>
              </a:tabLst>
            </a:pPr>
            <a:r>
              <a:rPr dirty="0" sz="900" spc="-15">
                <a:latin typeface="Tahoma"/>
                <a:cs typeface="Tahoma"/>
              </a:rPr>
              <a:t>Paradigma</a:t>
            </a:r>
            <a:r>
              <a:rPr dirty="0" sz="900" spc="5">
                <a:latin typeface="Tahoma"/>
                <a:cs typeface="Tahoma"/>
              </a:rPr>
              <a:t> </a:t>
            </a:r>
            <a:r>
              <a:rPr dirty="0" sz="900" spc="-45">
                <a:latin typeface="Tahoma"/>
                <a:cs typeface="Tahoma"/>
              </a:rPr>
              <a:t>de</a:t>
            </a:r>
            <a:r>
              <a:rPr dirty="0" sz="900" spc="15">
                <a:latin typeface="Tahoma"/>
                <a:cs typeface="Tahoma"/>
              </a:rPr>
              <a:t> </a:t>
            </a:r>
            <a:r>
              <a:rPr dirty="0" sz="900" spc="-60">
                <a:latin typeface="Tahoma"/>
                <a:cs typeface="Tahoma"/>
              </a:rPr>
              <a:t>programaci´on</a:t>
            </a:r>
            <a:r>
              <a:rPr dirty="0" sz="900" spc="10">
                <a:latin typeface="Tahoma"/>
                <a:cs typeface="Tahoma"/>
              </a:rPr>
              <a:t> </a:t>
            </a:r>
            <a:r>
              <a:rPr dirty="0" sz="900" spc="-25">
                <a:latin typeface="Tahoma"/>
                <a:cs typeface="Tahoma"/>
              </a:rPr>
              <a:t>diferente</a:t>
            </a:r>
            <a:r>
              <a:rPr dirty="0" sz="900" spc="15">
                <a:latin typeface="Tahoma"/>
                <a:cs typeface="Tahoma"/>
              </a:rPr>
              <a:t> </a:t>
            </a:r>
            <a:r>
              <a:rPr dirty="0" sz="900" spc="-35">
                <a:latin typeface="Tahoma"/>
                <a:cs typeface="Tahoma"/>
              </a:rPr>
              <a:t>a</a:t>
            </a:r>
            <a:r>
              <a:rPr dirty="0" sz="900" spc="10">
                <a:latin typeface="Tahoma"/>
                <a:cs typeface="Tahoma"/>
              </a:rPr>
              <a:t> </a:t>
            </a:r>
            <a:r>
              <a:rPr dirty="0" sz="900" spc="-10">
                <a:latin typeface="Tahoma"/>
                <a:cs typeface="Tahoma"/>
              </a:rPr>
              <a:t>la</a:t>
            </a:r>
            <a:r>
              <a:rPr dirty="0" sz="900" spc="15">
                <a:latin typeface="Tahoma"/>
                <a:cs typeface="Tahoma"/>
              </a:rPr>
              <a:t> </a:t>
            </a:r>
            <a:r>
              <a:rPr dirty="0" sz="900" spc="-15">
                <a:latin typeface="Tahoma"/>
                <a:cs typeface="Tahoma"/>
              </a:rPr>
              <a:t>imperativa</a:t>
            </a:r>
            <a:r>
              <a:rPr dirty="0" sz="900" spc="15">
                <a:latin typeface="Tahoma"/>
                <a:cs typeface="Tahoma"/>
              </a:rPr>
              <a:t> </a:t>
            </a:r>
            <a:r>
              <a:rPr dirty="0" sz="900" spc="20">
                <a:latin typeface="Tahoma"/>
                <a:cs typeface="Tahoma"/>
              </a:rPr>
              <a:t>(</a:t>
            </a:r>
            <a:r>
              <a:rPr dirty="0" sz="900" spc="20">
                <a:solidFill>
                  <a:srgbClr val="FF0000"/>
                </a:solidFill>
                <a:latin typeface="Tahoma"/>
                <a:cs typeface="Tahoma"/>
              </a:rPr>
              <a:t>R</a:t>
            </a:r>
            <a:r>
              <a:rPr dirty="0" sz="900" spc="20">
                <a:latin typeface="Tahoma"/>
                <a:cs typeface="Tahoma"/>
              </a:rPr>
              <a:t>)</a:t>
            </a:r>
            <a:r>
              <a:rPr dirty="0" sz="900" spc="5">
                <a:latin typeface="Tahoma"/>
                <a:cs typeface="Tahoma"/>
              </a:rPr>
              <a:t> </a:t>
            </a:r>
            <a:r>
              <a:rPr dirty="0" sz="900" spc="-30">
                <a:latin typeface="Tahoma"/>
                <a:cs typeface="Tahoma"/>
              </a:rPr>
              <a:t>o</a:t>
            </a:r>
            <a:r>
              <a:rPr dirty="0" sz="900" spc="15">
                <a:latin typeface="Tahoma"/>
                <a:cs typeface="Tahoma"/>
              </a:rPr>
              <a:t> </a:t>
            </a:r>
            <a:r>
              <a:rPr dirty="0" sz="900" spc="-10">
                <a:latin typeface="Tahoma"/>
                <a:cs typeface="Tahoma"/>
              </a:rPr>
              <a:t>la</a:t>
            </a:r>
            <a:r>
              <a:rPr dirty="0" sz="900" spc="5">
                <a:latin typeface="Tahoma"/>
                <a:cs typeface="Tahoma"/>
              </a:rPr>
              <a:t> </a:t>
            </a:r>
            <a:r>
              <a:rPr dirty="0" sz="900" spc="-25">
                <a:latin typeface="Tahoma"/>
                <a:cs typeface="Tahoma"/>
              </a:rPr>
              <a:t>orientada</a:t>
            </a:r>
            <a:r>
              <a:rPr dirty="0" sz="900" spc="10">
                <a:latin typeface="Tahoma"/>
                <a:cs typeface="Tahoma"/>
              </a:rPr>
              <a:t> </a:t>
            </a:r>
            <a:r>
              <a:rPr dirty="0" sz="900" spc="-35">
                <a:latin typeface="Tahoma"/>
                <a:cs typeface="Tahoma"/>
              </a:rPr>
              <a:t>a</a:t>
            </a:r>
            <a:r>
              <a:rPr dirty="0" sz="900" spc="10">
                <a:latin typeface="Tahoma"/>
                <a:cs typeface="Tahoma"/>
              </a:rPr>
              <a:t> </a:t>
            </a:r>
            <a:r>
              <a:rPr dirty="0" sz="900" spc="-25">
                <a:latin typeface="Tahoma"/>
                <a:cs typeface="Tahoma"/>
              </a:rPr>
              <a:t>objetos</a:t>
            </a:r>
            <a:r>
              <a:rPr dirty="0" sz="900" spc="15">
                <a:latin typeface="Tahoma"/>
                <a:cs typeface="Tahoma"/>
              </a:rPr>
              <a:t> </a:t>
            </a:r>
            <a:r>
              <a:rPr dirty="0" sz="900" spc="-5">
                <a:latin typeface="Tahoma"/>
                <a:cs typeface="Tahoma"/>
              </a:rPr>
              <a:t>(</a:t>
            </a:r>
            <a:r>
              <a:rPr dirty="0" sz="900" spc="-5">
                <a:solidFill>
                  <a:srgbClr val="FF0000"/>
                </a:solidFill>
                <a:latin typeface="Tahoma"/>
                <a:cs typeface="Tahoma"/>
              </a:rPr>
              <a:t>Java</a:t>
            </a:r>
            <a:r>
              <a:rPr dirty="0" sz="900" spc="-5">
                <a:latin typeface="Tahoma"/>
                <a:cs typeface="Tahoma"/>
              </a:rPr>
              <a:t>).</a:t>
            </a:r>
            <a:endParaRPr sz="900">
              <a:latin typeface="Tahoma"/>
              <a:cs typeface="Tahoma"/>
            </a:endParaRPr>
          </a:p>
          <a:p>
            <a:pPr lvl="1" marL="404495" indent="-122555">
              <a:lnSpc>
                <a:spcPct val="100000"/>
              </a:lnSpc>
              <a:spcBef>
                <a:spcPts val="15"/>
              </a:spcBef>
              <a:buClr>
                <a:srgbClr val="FF0000"/>
              </a:buClr>
              <a:buFont typeface="DejaVu Serif Condensed"/>
              <a:buChar char="•"/>
              <a:tabLst>
                <a:tab pos="405130" algn="l"/>
              </a:tabLst>
            </a:pPr>
            <a:r>
              <a:rPr dirty="0" sz="900" spc="-10">
                <a:latin typeface="Tahoma"/>
                <a:cs typeface="Tahoma"/>
              </a:rPr>
              <a:t>Los</a:t>
            </a:r>
            <a:r>
              <a:rPr dirty="0" sz="900" spc="30">
                <a:latin typeface="Tahoma"/>
                <a:cs typeface="Tahoma"/>
              </a:rPr>
              <a:t> </a:t>
            </a:r>
            <a:r>
              <a:rPr dirty="0" sz="900" spc="-30">
                <a:latin typeface="Tahoma"/>
                <a:cs typeface="Tahoma"/>
              </a:rPr>
              <a:t>programas</a:t>
            </a:r>
            <a:r>
              <a:rPr dirty="0" sz="900" spc="25">
                <a:latin typeface="Tahoma"/>
                <a:cs typeface="Tahoma"/>
              </a:rPr>
              <a:t> </a:t>
            </a:r>
            <a:r>
              <a:rPr dirty="0" sz="900" spc="-25">
                <a:latin typeface="Tahoma"/>
                <a:cs typeface="Tahoma"/>
              </a:rPr>
              <a:t>especifican</a:t>
            </a:r>
            <a:r>
              <a:rPr dirty="0" sz="900" spc="30">
                <a:latin typeface="Tahoma"/>
                <a:cs typeface="Tahoma"/>
              </a:rPr>
              <a:t> </a:t>
            </a:r>
            <a:r>
              <a:rPr dirty="0" sz="900" spc="-25">
                <a:latin typeface="Tahoma"/>
                <a:cs typeface="Tahoma"/>
              </a:rPr>
              <a:t>las</a:t>
            </a:r>
            <a:r>
              <a:rPr dirty="0" sz="900" spc="30">
                <a:latin typeface="Tahoma"/>
                <a:cs typeface="Tahoma"/>
              </a:rPr>
              <a:t> </a:t>
            </a:r>
            <a:r>
              <a:rPr dirty="0" sz="900" spc="-35">
                <a:latin typeface="Tahoma"/>
                <a:cs typeface="Tahoma"/>
              </a:rPr>
              <a:t>propiedades</a:t>
            </a:r>
            <a:r>
              <a:rPr dirty="0" sz="900" spc="30">
                <a:latin typeface="Tahoma"/>
                <a:cs typeface="Tahoma"/>
              </a:rPr>
              <a:t> </a:t>
            </a:r>
            <a:r>
              <a:rPr dirty="0" sz="900" spc="-25">
                <a:latin typeface="Tahoma"/>
                <a:cs typeface="Tahoma"/>
              </a:rPr>
              <a:t>del</a:t>
            </a:r>
            <a:r>
              <a:rPr dirty="0" sz="900" spc="30">
                <a:latin typeface="Tahoma"/>
                <a:cs typeface="Tahoma"/>
              </a:rPr>
              <a:t> </a:t>
            </a:r>
            <a:r>
              <a:rPr dirty="0" sz="900" spc="-30">
                <a:latin typeface="Tahoma"/>
                <a:cs typeface="Tahoma"/>
              </a:rPr>
              <a:t>problema</a:t>
            </a:r>
            <a:r>
              <a:rPr dirty="0" sz="900" spc="30">
                <a:latin typeface="Tahoma"/>
                <a:cs typeface="Tahoma"/>
              </a:rPr>
              <a:t> </a:t>
            </a:r>
            <a:r>
              <a:rPr dirty="0" sz="900" spc="-35">
                <a:latin typeface="Tahoma"/>
                <a:cs typeface="Tahoma"/>
              </a:rPr>
              <a:t>a</a:t>
            </a:r>
            <a:r>
              <a:rPr dirty="0" sz="900" spc="30">
                <a:latin typeface="Tahoma"/>
                <a:cs typeface="Tahoma"/>
              </a:rPr>
              <a:t> </a:t>
            </a:r>
            <a:r>
              <a:rPr dirty="0" sz="900" spc="-30">
                <a:latin typeface="Tahoma"/>
                <a:cs typeface="Tahoma"/>
              </a:rPr>
              <a:t>resolver.</a:t>
            </a:r>
            <a:endParaRPr sz="900">
              <a:latin typeface="Tahoma"/>
              <a:cs typeface="Tahoma"/>
            </a:endParaRPr>
          </a:p>
          <a:p>
            <a:pPr lvl="1" marL="404495" indent="-122555">
              <a:lnSpc>
                <a:spcPct val="100000"/>
              </a:lnSpc>
              <a:spcBef>
                <a:spcPts val="20"/>
              </a:spcBef>
              <a:buClr>
                <a:srgbClr val="FF0000"/>
              </a:buClr>
              <a:buFont typeface="DejaVu Serif Condensed"/>
              <a:buChar char="•"/>
              <a:tabLst>
                <a:tab pos="405130" algn="l"/>
              </a:tabLst>
            </a:pPr>
            <a:r>
              <a:rPr dirty="0" sz="900" spc="10">
                <a:latin typeface="Tahoma"/>
                <a:cs typeface="Tahoma"/>
              </a:rPr>
              <a:t>La</a:t>
            </a:r>
            <a:r>
              <a:rPr dirty="0" sz="900" spc="30">
                <a:latin typeface="Tahoma"/>
                <a:cs typeface="Tahoma"/>
              </a:rPr>
              <a:t> </a:t>
            </a:r>
            <a:r>
              <a:rPr dirty="0" sz="900" spc="-75">
                <a:latin typeface="Tahoma"/>
                <a:cs typeface="Tahoma"/>
              </a:rPr>
              <a:t>ejecuci´on</a:t>
            </a:r>
            <a:r>
              <a:rPr dirty="0" sz="900" spc="35">
                <a:latin typeface="Tahoma"/>
                <a:cs typeface="Tahoma"/>
              </a:rPr>
              <a:t> </a:t>
            </a:r>
            <a:r>
              <a:rPr dirty="0" sz="900" spc="-25">
                <a:latin typeface="Tahoma"/>
                <a:cs typeface="Tahoma"/>
              </a:rPr>
              <a:t>del</a:t>
            </a:r>
            <a:r>
              <a:rPr dirty="0" sz="900" spc="35">
                <a:latin typeface="Tahoma"/>
                <a:cs typeface="Tahoma"/>
              </a:rPr>
              <a:t> </a:t>
            </a:r>
            <a:r>
              <a:rPr dirty="0" sz="900" spc="-30">
                <a:latin typeface="Tahoma"/>
                <a:cs typeface="Tahoma"/>
              </a:rPr>
              <a:t>programa</a:t>
            </a:r>
            <a:r>
              <a:rPr dirty="0" sz="900" spc="35">
                <a:latin typeface="Tahoma"/>
                <a:cs typeface="Tahoma"/>
              </a:rPr>
              <a:t> </a:t>
            </a:r>
            <a:r>
              <a:rPr dirty="0" sz="900" spc="-25">
                <a:latin typeface="Tahoma"/>
                <a:cs typeface="Tahoma"/>
              </a:rPr>
              <a:t>consiste</a:t>
            </a:r>
            <a:r>
              <a:rPr dirty="0" sz="900" spc="30">
                <a:latin typeface="Tahoma"/>
                <a:cs typeface="Tahoma"/>
              </a:rPr>
              <a:t> </a:t>
            </a:r>
            <a:r>
              <a:rPr dirty="0" sz="900" spc="-50">
                <a:latin typeface="Tahoma"/>
                <a:cs typeface="Tahoma"/>
              </a:rPr>
              <a:t>en</a:t>
            </a:r>
            <a:r>
              <a:rPr dirty="0" sz="900" spc="35">
                <a:latin typeface="Tahoma"/>
                <a:cs typeface="Tahoma"/>
              </a:rPr>
              <a:t> </a:t>
            </a:r>
            <a:r>
              <a:rPr dirty="0" sz="900" spc="-5">
                <a:latin typeface="Tahoma"/>
                <a:cs typeface="Tahoma"/>
              </a:rPr>
              <a:t>“encontrar”</a:t>
            </a:r>
            <a:r>
              <a:rPr dirty="0" sz="900" spc="35">
                <a:latin typeface="Tahoma"/>
                <a:cs typeface="Tahoma"/>
              </a:rPr>
              <a:t> </a:t>
            </a:r>
            <a:r>
              <a:rPr dirty="0" sz="900" spc="-10">
                <a:latin typeface="Tahoma"/>
                <a:cs typeface="Tahoma"/>
              </a:rPr>
              <a:t>la(s)</a:t>
            </a:r>
            <a:r>
              <a:rPr dirty="0" sz="900" spc="35">
                <a:latin typeface="Tahoma"/>
                <a:cs typeface="Tahoma"/>
              </a:rPr>
              <a:t> </a:t>
            </a:r>
            <a:r>
              <a:rPr dirty="0" sz="900" spc="-55">
                <a:latin typeface="Tahoma"/>
                <a:cs typeface="Tahoma"/>
              </a:rPr>
              <a:t>soluci´on(es).</a:t>
            </a:r>
            <a:endParaRPr sz="900">
              <a:latin typeface="Tahoma"/>
              <a:cs typeface="Tahoma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677824" y="1137018"/>
            <a:ext cx="4944745" cy="221615"/>
          </a:xfrm>
          <a:custGeom>
            <a:avLst/>
            <a:gdLst/>
            <a:ahLst/>
            <a:cxnLst/>
            <a:rect l="l" t="t" r="r" b="b"/>
            <a:pathLst>
              <a:path w="4944745" h="221615">
                <a:moveTo>
                  <a:pt x="0" y="221424"/>
                </a:moveTo>
                <a:lnTo>
                  <a:pt x="4944351" y="221424"/>
                </a:lnTo>
                <a:lnTo>
                  <a:pt x="4944351" y="0"/>
                </a:lnTo>
                <a:lnTo>
                  <a:pt x="0" y="0"/>
                </a:lnTo>
                <a:lnTo>
                  <a:pt x="0" y="221424"/>
                </a:lnTo>
                <a:close/>
              </a:path>
            </a:pathLst>
          </a:custGeom>
          <a:solidFill>
            <a:srgbClr val="FFCCC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 txBox="1"/>
          <p:nvPr/>
        </p:nvSpPr>
        <p:spPr>
          <a:xfrm>
            <a:off x="707301" y="1120112"/>
            <a:ext cx="2321560" cy="20764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200" spc="-100">
                <a:solidFill>
                  <a:srgbClr val="FF0000"/>
                </a:solidFill>
                <a:latin typeface="Tahoma"/>
                <a:cs typeface="Tahoma"/>
              </a:rPr>
              <a:t>Asignacio´n</a:t>
            </a:r>
            <a:r>
              <a:rPr dirty="0" sz="1200" spc="10">
                <a:solidFill>
                  <a:srgbClr val="FF0000"/>
                </a:solidFill>
                <a:latin typeface="Tahoma"/>
                <a:cs typeface="Tahoma"/>
              </a:rPr>
              <a:t> </a:t>
            </a:r>
            <a:r>
              <a:rPr dirty="0" sz="1200" spc="-40">
                <a:solidFill>
                  <a:srgbClr val="FF0000"/>
                </a:solidFill>
                <a:latin typeface="Tahoma"/>
                <a:cs typeface="Tahoma"/>
              </a:rPr>
              <a:t>Destructiva</a:t>
            </a:r>
            <a:r>
              <a:rPr dirty="0" sz="1200" spc="15">
                <a:solidFill>
                  <a:srgbClr val="FF0000"/>
                </a:solidFill>
                <a:latin typeface="Tahoma"/>
                <a:cs typeface="Tahoma"/>
              </a:rPr>
              <a:t> </a:t>
            </a:r>
            <a:r>
              <a:rPr dirty="0" sz="1200" spc="-65">
                <a:solidFill>
                  <a:srgbClr val="FF0000"/>
                </a:solidFill>
                <a:latin typeface="Tahoma"/>
                <a:cs typeface="Tahoma"/>
              </a:rPr>
              <a:t>vs.</a:t>
            </a:r>
            <a:r>
              <a:rPr dirty="0" sz="1200" spc="140">
                <a:solidFill>
                  <a:srgbClr val="FF0000"/>
                </a:solidFill>
                <a:latin typeface="Tahoma"/>
                <a:cs typeface="Tahoma"/>
              </a:rPr>
              <a:t> </a:t>
            </a:r>
            <a:r>
              <a:rPr dirty="0" sz="1200" spc="-114">
                <a:solidFill>
                  <a:srgbClr val="FF0000"/>
                </a:solidFill>
                <a:latin typeface="Tahoma"/>
                <a:cs typeface="Tahoma"/>
              </a:rPr>
              <a:t>Recursi´on</a:t>
            </a:r>
            <a:endParaRPr sz="1200">
              <a:latin typeface="Tahoma"/>
              <a:cs typeface="Tahoma"/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677824" y="1358442"/>
            <a:ext cx="4944745" cy="1016635"/>
          </a:xfrm>
          <a:custGeom>
            <a:avLst/>
            <a:gdLst/>
            <a:ahLst/>
            <a:cxnLst/>
            <a:rect l="l" t="t" r="r" b="b"/>
            <a:pathLst>
              <a:path w="4944745" h="1016635">
                <a:moveTo>
                  <a:pt x="4944351" y="0"/>
                </a:moveTo>
                <a:lnTo>
                  <a:pt x="0" y="0"/>
                </a:lnTo>
                <a:lnTo>
                  <a:pt x="0" y="1016419"/>
                </a:lnTo>
                <a:lnTo>
                  <a:pt x="4944351" y="1016419"/>
                </a:lnTo>
                <a:lnTo>
                  <a:pt x="4944351" y="0"/>
                </a:lnTo>
                <a:close/>
              </a:path>
            </a:pathLst>
          </a:custGeom>
          <a:solidFill>
            <a:srgbClr val="FFE5E5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1" name="object 11"/>
          <p:cNvSpPr txBox="1"/>
          <p:nvPr/>
        </p:nvSpPr>
        <p:spPr>
          <a:xfrm>
            <a:off x="727163" y="1575400"/>
            <a:ext cx="59055" cy="266065"/>
          </a:xfrm>
          <a:prstGeom prst="rect">
            <a:avLst/>
          </a:prstGeom>
        </p:spPr>
        <p:txBody>
          <a:bodyPr wrap="square" lIns="0" tIns="565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445"/>
              </a:spcBef>
            </a:pPr>
            <a:r>
              <a:rPr dirty="0" sz="500" spc="-10">
                <a:solidFill>
                  <a:srgbClr val="0000C8"/>
                </a:solidFill>
                <a:latin typeface="Tahoma"/>
                <a:cs typeface="Tahoma"/>
              </a:rPr>
              <a:t>3</a:t>
            </a:r>
            <a:endParaRPr sz="500">
              <a:latin typeface="Tahoma"/>
              <a:cs typeface="Tahoma"/>
            </a:endParaRPr>
          </a:p>
          <a:p>
            <a:pPr marL="12700">
              <a:lnSpc>
                <a:spcPct val="100000"/>
              </a:lnSpc>
              <a:spcBef>
                <a:spcPts val="345"/>
              </a:spcBef>
            </a:pPr>
            <a:r>
              <a:rPr dirty="0" sz="500" spc="-10">
                <a:solidFill>
                  <a:srgbClr val="0000C8"/>
                </a:solidFill>
                <a:latin typeface="Tahoma"/>
                <a:cs typeface="Tahoma"/>
              </a:rPr>
              <a:t>4</a:t>
            </a:r>
            <a:endParaRPr sz="500">
              <a:latin typeface="Tahoma"/>
              <a:cs typeface="Tahoma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117703" y="3096123"/>
            <a:ext cx="205104" cy="8953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580"/>
              </a:lnSpc>
            </a:pPr>
            <a:r>
              <a:rPr dirty="0" sz="500" spc="-10">
                <a:solidFill>
                  <a:srgbClr val="FF0000"/>
                </a:solidFill>
                <a:latin typeface="Tahoma"/>
                <a:cs typeface="Tahoma"/>
              </a:rPr>
              <a:t>2</a:t>
            </a:r>
            <a:r>
              <a:rPr dirty="0" sz="500" spc="-20">
                <a:solidFill>
                  <a:srgbClr val="FF0000"/>
                </a:solidFill>
                <a:latin typeface="Tahoma"/>
                <a:cs typeface="Tahoma"/>
              </a:rPr>
              <a:t> </a:t>
            </a:r>
            <a:r>
              <a:rPr dirty="0" sz="500" spc="70">
                <a:solidFill>
                  <a:srgbClr val="FF0000"/>
                </a:solidFill>
                <a:latin typeface="Tahoma"/>
                <a:cs typeface="Tahoma"/>
              </a:rPr>
              <a:t>/</a:t>
            </a:r>
            <a:r>
              <a:rPr dirty="0" sz="500" spc="-15">
                <a:solidFill>
                  <a:srgbClr val="FF0000"/>
                </a:solidFill>
                <a:latin typeface="Tahoma"/>
                <a:cs typeface="Tahoma"/>
              </a:rPr>
              <a:t> </a:t>
            </a:r>
            <a:r>
              <a:rPr dirty="0" sz="500" spc="-10">
                <a:solidFill>
                  <a:srgbClr val="FF0000"/>
                </a:solidFill>
                <a:latin typeface="Tahoma"/>
                <a:cs typeface="Tahoma"/>
              </a:rPr>
              <a:t>18</a:t>
            </a:r>
            <a:endParaRPr sz="500">
              <a:latin typeface="Tahoma"/>
              <a:cs typeface="Tahoma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727163" y="1341321"/>
            <a:ext cx="1806575" cy="74803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ts val="955"/>
              </a:lnSpc>
              <a:spcBef>
                <a:spcPts val="95"/>
              </a:spcBef>
              <a:tabLst>
                <a:tab pos="173355" algn="l"/>
              </a:tabLst>
            </a:pPr>
            <a:r>
              <a:rPr dirty="0" sz="500" spc="-10">
                <a:solidFill>
                  <a:srgbClr val="0000C8"/>
                </a:solidFill>
                <a:latin typeface="Tahoma"/>
                <a:cs typeface="Tahoma"/>
              </a:rPr>
              <a:t>1	</a:t>
            </a:r>
            <a:r>
              <a:rPr dirty="0" sz="800" spc="-75">
                <a:solidFill>
                  <a:srgbClr val="A9522C"/>
                </a:solidFill>
                <a:latin typeface="Cambria"/>
                <a:cs typeface="Cambria"/>
              </a:rPr>
              <a:t>#</a:t>
            </a:r>
            <a:r>
              <a:rPr dirty="0" sz="800" spc="45">
                <a:solidFill>
                  <a:srgbClr val="A9522C"/>
                </a:solidFill>
                <a:latin typeface="Cambria"/>
                <a:cs typeface="Cambria"/>
              </a:rPr>
              <a:t> </a:t>
            </a:r>
            <a:r>
              <a:rPr dirty="0" sz="800" spc="45">
                <a:solidFill>
                  <a:srgbClr val="A9522C"/>
                </a:solidFill>
                <a:latin typeface="Cambria"/>
                <a:cs typeface="Cambria"/>
              </a:rPr>
              <a:t> </a:t>
            </a:r>
            <a:r>
              <a:rPr dirty="0" sz="800" spc="-45">
                <a:solidFill>
                  <a:srgbClr val="A9522C"/>
                </a:solidFill>
                <a:latin typeface="Cambria"/>
                <a:cs typeface="Cambria"/>
              </a:rPr>
              <a:t>Suma</a:t>
            </a:r>
            <a:r>
              <a:rPr dirty="0" sz="800" spc="280">
                <a:solidFill>
                  <a:srgbClr val="A9522C"/>
                </a:solidFill>
                <a:latin typeface="Cambria"/>
                <a:cs typeface="Cambria"/>
              </a:rPr>
              <a:t> </a:t>
            </a:r>
            <a:r>
              <a:rPr dirty="0" sz="800" spc="140">
                <a:solidFill>
                  <a:srgbClr val="A9522C"/>
                </a:solidFill>
                <a:latin typeface="Cambria"/>
                <a:cs typeface="Cambria"/>
              </a:rPr>
              <a:t>lista</a:t>
            </a:r>
            <a:r>
              <a:rPr dirty="0" sz="800" spc="280">
                <a:solidFill>
                  <a:srgbClr val="A9522C"/>
                </a:solidFill>
                <a:latin typeface="Cambria"/>
                <a:cs typeface="Cambria"/>
              </a:rPr>
              <a:t> </a:t>
            </a:r>
            <a:r>
              <a:rPr dirty="0" sz="800" spc="10">
                <a:solidFill>
                  <a:srgbClr val="A9522C"/>
                </a:solidFill>
                <a:latin typeface="Cambria"/>
                <a:cs typeface="Cambria"/>
              </a:rPr>
              <a:t>de </a:t>
            </a:r>
            <a:r>
              <a:rPr dirty="0" sz="800" spc="85">
                <a:solidFill>
                  <a:srgbClr val="A9522C"/>
                </a:solidFill>
                <a:latin typeface="Cambria"/>
                <a:cs typeface="Cambria"/>
              </a:rPr>
              <a:t> </a:t>
            </a:r>
            <a:r>
              <a:rPr dirty="0" sz="800" spc="-30">
                <a:solidFill>
                  <a:srgbClr val="A9522C"/>
                </a:solidFill>
                <a:latin typeface="Cambria"/>
                <a:cs typeface="Cambria"/>
              </a:rPr>
              <a:t>nu´meros</a:t>
            </a:r>
            <a:r>
              <a:rPr dirty="0" sz="800" spc="280">
                <a:solidFill>
                  <a:srgbClr val="A9522C"/>
                </a:solidFill>
                <a:latin typeface="Cambria"/>
                <a:cs typeface="Cambria"/>
              </a:rPr>
              <a:t> </a:t>
            </a:r>
            <a:r>
              <a:rPr dirty="0" sz="800" spc="5">
                <a:solidFill>
                  <a:srgbClr val="A9522C"/>
                </a:solidFill>
                <a:latin typeface="Cambria"/>
                <a:cs typeface="Cambria"/>
              </a:rPr>
              <a:t>en </a:t>
            </a:r>
            <a:r>
              <a:rPr dirty="0" sz="800" spc="90">
                <a:solidFill>
                  <a:srgbClr val="A9522C"/>
                </a:solidFill>
                <a:latin typeface="Cambria"/>
                <a:cs typeface="Cambria"/>
              </a:rPr>
              <a:t> </a:t>
            </a:r>
            <a:r>
              <a:rPr dirty="0" sz="800" spc="-75">
                <a:solidFill>
                  <a:srgbClr val="A9522C"/>
                </a:solidFill>
                <a:latin typeface="Cambria"/>
                <a:cs typeface="Cambria"/>
              </a:rPr>
              <a:t>R</a:t>
            </a:r>
            <a:endParaRPr sz="800">
              <a:latin typeface="Cambria"/>
              <a:cs typeface="Cambria"/>
            </a:endParaRPr>
          </a:p>
          <a:p>
            <a:pPr marL="285750" marR="5080" indent="-273685">
              <a:lnSpc>
                <a:spcPts val="950"/>
              </a:lnSpc>
              <a:spcBef>
                <a:spcPts val="35"/>
              </a:spcBef>
              <a:tabLst>
                <a:tab pos="174625" algn="l"/>
              </a:tabLst>
            </a:pPr>
            <a:r>
              <a:rPr dirty="0" sz="500" spc="-10">
                <a:solidFill>
                  <a:srgbClr val="0000C8"/>
                </a:solidFill>
                <a:latin typeface="Tahoma"/>
                <a:cs typeface="Tahoma"/>
              </a:rPr>
              <a:t>2	</a:t>
            </a:r>
            <a:r>
              <a:rPr dirty="0" sz="800" spc="45">
                <a:solidFill>
                  <a:srgbClr val="0000C8"/>
                </a:solidFill>
                <a:latin typeface="Cambria"/>
                <a:cs typeface="Cambria"/>
              </a:rPr>
              <a:t>sumaLista</a:t>
            </a:r>
            <a:r>
              <a:rPr dirty="0" sz="800" spc="80">
                <a:solidFill>
                  <a:srgbClr val="0000C8"/>
                </a:solidFill>
                <a:latin typeface="Cambria"/>
                <a:cs typeface="Cambria"/>
              </a:rPr>
              <a:t> </a:t>
            </a:r>
            <a:r>
              <a:rPr dirty="0" sz="800" spc="70">
                <a:solidFill>
                  <a:srgbClr val="0000C8"/>
                </a:solidFill>
                <a:latin typeface="Cambria"/>
                <a:cs typeface="Cambria"/>
              </a:rPr>
              <a:t>&lt;-</a:t>
            </a:r>
            <a:r>
              <a:rPr dirty="0" sz="800" spc="280">
                <a:solidFill>
                  <a:srgbClr val="0000C8"/>
                </a:solidFill>
                <a:latin typeface="Cambria"/>
                <a:cs typeface="Cambria"/>
              </a:rPr>
              <a:t> </a:t>
            </a:r>
            <a:r>
              <a:rPr dirty="0" sz="800" spc="110">
                <a:solidFill>
                  <a:srgbClr val="0000C8"/>
                </a:solidFill>
                <a:latin typeface="Cambria"/>
                <a:cs typeface="Cambria"/>
              </a:rPr>
              <a:t>function</a:t>
            </a:r>
            <a:r>
              <a:rPr dirty="0" sz="800" spc="110">
                <a:solidFill>
                  <a:srgbClr val="6800C8"/>
                </a:solidFill>
                <a:latin typeface="Cambria"/>
                <a:cs typeface="Cambria"/>
              </a:rPr>
              <a:t>(list)</a:t>
            </a:r>
            <a:r>
              <a:rPr dirty="0" sz="800" spc="275">
                <a:solidFill>
                  <a:srgbClr val="6800C8"/>
                </a:solidFill>
                <a:latin typeface="Cambria"/>
                <a:cs typeface="Cambria"/>
              </a:rPr>
              <a:t> </a:t>
            </a:r>
            <a:r>
              <a:rPr dirty="0" sz="800" spc="110">
                <a:solidFill>
                  <a:srgbClr val="0000C8"/>
                </a:solidFill>
                <a:latin typeface="Cambria"/>
                <a:cs typeface="Cambria"/>
              </a:rPr>
              <a:t>{ </a:t>
            </a:r>
            <a:r>
              <a:rPr dirty="0" sz="800" spc="-165">
                <a:solidFill>
                  <a:srgbClr val="0000C8"/>
                </a:solidFill>
                <a:latin typeface="Cambria"/>
                <a:cs typeface="Cambria"/>
              </a:rPr>
              <a:t> </a:t>
            </a:r>
            <a:r>
              <a:rPr dirty="0" sz="800" spc="-55">
                <a:solidFill>
                  <a:srgbClr val="0000C8"/>
                </a:solidFill>
                <a:latin typeface="Cambria"/>
                <a:cs typeface="Cambria"/>
              </a:rPr>
              <a:t>sum</a:t>
            </a:r>
            <a:r>
              <a:rPr dirty="0" sz="800" spc="45">
                <a:solidFill>
                  <a:srgbClr val="0000C8"/>
                </a:solidFill>
                <a:latin typeface="Cambria"/>
                <a:cs typeface="Cambria"/>
              </a:rPr>
              <a:t> </a:t>
            </a:r>
            <a:r>
              <a:rPr dirty="0" sz="800" spc="70">
                <a:solidFill>
                  <a:srgbClr val="0000C8"/>
                </a:solidFill>
                <a:latin typeface="Cambria"/>
                <a:cs typeface="Cambria"/>
              </a:rPr>
              <a:t>&lt;-</a:t>
            </a:r>
            <a:r>
              <a:rPr dirty="0" sz="800" spc="270">
                <a:solidFill>
                  <a:srgbClr val="0000C8"/>
                </a:solidFill>
                <a:latin typeface="Cambria"/>
                <a:cs typeface="Cambria"/>
              </a:rPr>
              <a:t> </a:t>
            </a:r>
            <a:r>
              <a:rPr dirty="0" sz="800" spc="-20">
                <a:solidFill>
                  <a:srgbClr val="0000C8"/>
                </a:solidFill>
                <a:latin typeface="Cambria"/>
                <a:cs typeface="Cambria"/>
              </a:rPr>
              <a:t>0</a:t>
            </a:r>
            <a:endParaRPr sz="800">
              <a:latin typeface="Cambria"/>
              <a:cs typeface="Cambria"/>
            </a:endParaRPr>
          </a:p>
          <a:p>
            <a:pPr marL="285750">
              <a:lnSpc>
                <a:spcPts val="905"/>
              </a:lnSpc>
            </a:pPr>
            <a:r>
              <a:rPr dirty="0" sz="800" spc="95">
                <a:solidFill>
                  <a:srgbClr val="0000C8"/>
                </a:solidFill>
                <a:latin typeface="Cambria"/>
                <a:cs typeface="Cambria"/>
              </a:rPr>
              <a:t>for</a:t>
            </a:r>
            <a:r>
              <a:rPr dirty="0" sz="800" spc="260">
                <a:solidFill>
                  <a:srgbClr val="0000C8"/>
                </a:solidFill>
                <a:latin typeface="Cambria"/>
                <a:cs typeface="Cambria"/>
              </a:rPr>
              <a:t> </a:t>
            </a:r>
            <a:r>
              <a:rPr dirty="0" sz="800" spc="50">
                <a:solidFill>
                  <a:srgbClr val="6800C8"/>
                </a:solidFill>
                <a:latin typeface="Cambria"/>
                <a:cs typeface="Cambria"/>
              </a:rPr>
              <a:t>(n</a:t>
            </a:r>
            <a:r>
              <a:rPr dirty="0" sz="800" spc="265">
                <a:solidFill>
                  <a:srgbClr val="6800C8"/>
                </a:solidFill>
                <a:latin typeface="Cambria"/>
                <a:cs typeface="Cambria"/>
              </a:rPr>
              <a:t> </a:t>
            </a:r>
            <a:r>
              <a:rPr dirty="0" sz="800" spc="90">
                <a:solidFill>
                  <a:srgbClr val="6800C8"/>
                </a:solidFill>
                <a:latin typeface="Cambria"/>
                <a:cs typeface="Cambria"/>
              </a:rPr>
              <a:t>in</a:t>
            </a:r>
            <a:r>
              <a:rPr dirty="0" sz="800" spc="265">
                <a:solidFill>
                  <a:srgbClr val="6800C8"/>
                </a:solidFill>
                <a:latin typeface="Cambria"/>
                <a:cs typeface="Cambria"/>
              </a:rPr>
              <a:t> </a:t>
            </a:r>
            <a:r>
              <a:rPr dirty="0" sz="800" spc="160">
                <a:solidFill>
                  <a:srgbClr val="6800C8"/>
                </a:solidFill>
                <a:latin typeface="Cambria"/>
                <a:cs typeface="Cambria"/>
              </a:rPr>
              <a:t>list)</a:t>
            </a:r>
            <a:endParaRPr sz="800">
              <a:latin typeface="Cambria"/>
              <a:cs typeface="Cambria"/>
            </a:endParaRPr>
          </a:p>
          <a:p>
            <a:pPr marL="286385" marR="619760" indent="111125">
              <a:lnSpc>
                <a:spcPts val="950"/>
              </a:lnSpc>
              <a:spcBef>
                <a:spcPts val="30"/>
              </a:spcBef>
            </a:pPr>
            <a:r>
              <a:rPr dirty="0" sz="800" spc="-55">
                <a:solidFill>
                  <a:srgbClr val="0000C8"/>
                </a:solidFill>
                <a:latin typeface="Cambria"/>
                <a:cs typeface="Cambria"/>
              </a:rPr>
              <a:t>sum</a:t>
            </a:r>
            <a:r>
              <a:rPr dirty="0" sz="800" spc="30">
                <a:solidFill>
                  <a:srgbClr val="0000C8"/>
                </a:solidFill>
                <a:latin typeface="Cambria"/>
                <a:cs typeface="Cambria"/>
              </a:rPr>
              <a:t> </a:t>
            </a:r>
            <a:r>
              <a:rPr dirty="0" sz="800" spc="70">
                <a:solidFill>
                  <a:srgbClr val="0000C8"/>
                </a:solidFill>
                <a:latin typeface="Cambria"/>
                <a:cs typeface="Cambria"/>
              </a:rPr>
              <a:t>&lt;-</a:t>
            </a:r>
            <a:r>
              <a:rPr dirty="0" sz="800" spc="260">
                <a:solidFill>
                  <a:srgbClr val="0000C8"/>
                </a:solidFill>
                <a:latin typeface="Cambria"/>
                <a:cs typeface="Cambria"/>
              </a:rPr>
              <a:t> </a:t>
            </a:r>
            <a:r>
              <a:rPr dirty="0" sz="800" spc="-55">
                <a:solidFill>
                  <a:srgbClr val="0000C8"/>
                </a:solidFill>
                <a:latin typeface="Cambria"/>
                <a:cs typeface="Cambria"/>
              </a:rPr>
              <a:t>sum</a:t>
            </a:r>
            <a:r>
              <a:rPr dirty="0" sz="800" spc="20">
                <a:solidFill>
                  <a:srgbClr val="0000C8"/>
                </a:solidFill>
                <a:latin typeface="Cambria"/>
                <a:cs typeface="Cambria"/>
              </a:rPr>
              <a:t> </a:t>
            </a:r>
            <a:r>
              <a:rPr dirty="0" sz="800" spc="-20">
                <a:solidFill>
                  <a:srgbClr val="0000C8"/>
                </a:solidFill>
                <a:latin typeface="Cambria"/>
                <a:cs typeface="Cambria"/>
              </a:rPr>
              <a:t>+</a:t>
            </a:r>
            <a:r>
              <a:rPr dirty="0" sz="800" spc="105">
                <a:solidFill>
                  <a:srgbClr val="0000C8"/>
                </a:solidFill>
                <a:latin typeface="Cambria"/>
                <a:cs typeface="Cambria"/>
              </a:rPr>
              <a:t> </a:t>
            </a:r>
            <a:r>
              <a:rPr dirty="0" sz="800" spc="-25">
                <a:solidFill>
                  <a:srgbClr val="0000C8"/>
                </a:solidFill>
                <a:latin typeface="Cambria"/>
                <a:cs typeface="Cambria"/>
              </a:rPr>
              <a:t>n </a:t>
            </a:r>
            <a:r>
              <a:rPr dirty="0" sz="800" spc="-165">
                <a:solidFill>
                  <a:srgbClr val="0000C8"/>
                </a:solidFill>
                <a:latin typeface="Cambria"/>
                <a:cs typeface="Cambria"/>
              </a:rPr>
              <a:t> </a:t>
            </a:r>
            <a:r>
              <a:rPr dirty="0" sz="800" spc="45">
                <a:solidFill>
                  <a:srgbClr val="0000C8"/>
                </a:solidFill>
                <a:latin typeface="Cambria"/>
                <a:cs typeface="Cambria"/>
              </a:rPr>
              <a:t>return</a:t>
            </a:r>
            <a:r>
              <a:rPr dirty="0" sz="800" spc="45">
                <a:solidFill>
                  <a:srgbClr val="6800C8"/>
                </a:solidFill>
                <a:latin typeface="Cambria"/>
                <a:cs typeface="Cambria"/>
              </a:rPr>
              <a:t>(sum)</a:t>
            </a:r>
            <a:r>
              <a:rPr dirty="0" sz="800" spc="254">
                <a:solidFill>
                  <a:srgbClr val="6800C8"/>
                </a:solidFill>
                <a:latin typeface="Cambria"/>
                <a:cs typeface="Cambria"/>
              </a:rPr>
              <a:t> </a:t>
            </a:r>
            <a:r>
              <a:rPr dirty="0" sz="800" spc="110">
                <a:solidFill>
                  <a:srgbClr val="0000C8"/>
                </a:solidFill>
                <a:latin typeface="Cambria"/>
                <a:cs typeface="Cambria"/>
              </a:rPr>
              <a:t>}</a:t>
            </a:r>
            <a:endParaRPr sz="800">
              <a:latin typeface="Cambria"/>
              <a:cs typeface="Cambria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2907753" y="1341321"/>
            <a:ext cx="2589530" cy="5080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ts val="955"/>
              </a:lnSpc>
              <a:spcBef>
                <a:spcPts val="95"/>
              </a:spcBef>
              <a:tabLst>
                <a:tab pos="173990" algn="l"/>
              </a:tabLst>
            </a:pPr>
            <a:r>
              <a:rPr dirty="0" sz="500" spc="-10">
                <a:solidFill>
                  <a:srgbClr val="0000C8"/>
                </a:solidFill>
                <a:latin typeface="Tahoma"/>
                <a:cs typeface="Tahoma"/>
              </a:rPr>
              <a:t>1	</a:t>
            </a:r>
            <a:r>
              <a:rPr dirty="0" sz="800" spc="160">
                <a:solidFill>
                  <a:srgbClr val="A9522C"/>
                </a:solidFill>
                <a:latin typeface="Cambria"/>
                <a:cs typeface="Cambria"/>
              </a:rPr>
              <a:t>--</a:t>
            </a:r>
            <a:r>
              <a:rPr dirty="0" sz="800" spc="275">
                <a:solidFill>
                  <a:srgbClr val="A9522C"/>
                </a:solidFill>
                <a:latin typeface="Cambria"/>
                <a:cs typeface="Cambria"/>
              </a:rPr>
              <a:t> </a:t>
            </a:r>
            <a:r>
              <a:rPr dirty="0" sz="800" spc="-45">
                <a:solidFill>
                  <a:srgbClr val="A9522C"/>
                </a:solidFill>
                <a:latin typeface="Cambria"/>
                <a:cs typeface="Cambria"/>
              </a:rPr>
              <a:t>Suma</a:t>
            </a:r>
            <a:r>
              <a:rPr dirty="0" sz="800" spc="280">
                <a:solidFill>
                  <a:srgbClr val="A9522C"/>
                </a:solidFill>
                <a:latin typeface="Cambria"/>
                <a:cs typeface="Cambria"/>
              </a:rPr>
              <a:t> </a:t>
            </a:r>
            <a:r>
              <a:rPr dirty="0" sz="800" spc="140">
                <a:solidFill>
                  <a:srgbClr val="A9522C"/>
                </a:solidFill>
                <a:latin typeface="Cambria"/>
                <a:cs typeface="Cambria"/>
              </a:rPr>
              <a:t>lista</a:t>
            </a:r>
            <a:r>
              <a:rPr dirty="0" sz="800" spc="280">
                <a:solidFill>
                  <a:srgbClr val="A9522C"/>
                </a:solidFill>
                <a:latin typeface="Cambria"/>
                <a:cs typeface="Cambria"/>
              </a:rPr>
              <a:t> </a:t>
            </a:r>
            <a:r>
              <a:rPr dirty="0" sz="800" spc="10">
                <a:solidFill>
                  <a:srgbClr val="A9522C"/>
                </a:solidFill>
                <a:latin typeface="Cambria"/>
                <a:cs typeface="Cambria"/>
              </a:rPr>
              <a:t>de </a:t>
            </a:r>
            <a:r>
              <a:rPr dirty="0" sz="800" spc="90">
                <a:solidFill>
                  <a:srgbClr val="A9522C"/>
                </a:solidFill>
                <a:latin typeface="Cambria"/>
                <a:cs typeface="Cambria"/>
              </a:rPr>
              <a:t> </a:t>
            </a:r>
            <a:r>
              <a:rPr dirty="0" sz="800" spc="-30">
                <a:solidFill>
                  <a:srgbClr val="A9522C"/>
                </a:solidFill>
                <a:latin typeface="Cambria"/>
                <a:cs typeface="Cambria"/>
              </a:rPr>
              <a:t>nu´meros</a:t>
            </a:r>
            <a:r>
              <a:rPr dirty="0" sz="800" spc="285">
                <a:solidFill>
                  <a:srgbClr val="A9522C"/>
                </a:solidFill>
                <a:latin typeface="Cambria"/>
                <a:cs typeface="Cambria"/>
              </a:rPr>
              <a:t> </a:t>
            </a:r>
            <a:r>
              <a:rPr dirty="0" sz="800" spc="5">
                <a:solidFill>
                  <a:srgbClr val="A9522C"/>
                </a:solidFill>
                <a:latin typeface="Cambria"/>
                <a:cs typeface="Cambria"/>
              </a:rPr>
              <a:t>en </a:t>
            </a:r>
            <a:r>
              <a:rPr dirty="0" sz="800" spc="100">
                <a:solidFill>
                  <a:srgbClr val="A9522C"/>
                </a:solidFill>
                <a:latin typeface="Cambria"/>
                <a:cs typeface="Cambria"/>
              </a:rPr>
              <a:t> </a:t>
            </a:r>
            <a:r>
              <a:rPr dirty="0" sz="800" spc="70">
                <a:solidFill>
                  <a:srgbClr val="A9522C"/>
                </a:solidFill>
                <a:latin typeface="Cambria"/>
                <a:cs typeface="Cambria"/>
              </a:rPr>
              <a:t>Haskell</a:t>
            </a:r>
            <a:endParaRPr sz="800">
              <a:latin typeface="Cambria"/>
              <a:cs typeface="Cambria"/>
            </a:endParaRPr>
          </a:p>
          <a:p>
            <a:pPr marL="12700">
              <a:lnSpc>
                <a:spcPts val="944"/>
              </a:lnSpc>
              <a:tabLst>
                <a:tab pos="174625" algn="l"/>
              </a:tabLst>
            </a:pPr>
            <a:r>
              <a:rPr dirty="0" sz="500" spc="-10">
                <a:solidFill>
                  <a:srgbClr val="0000C8"/>
                </a:solidFill>
                <a:latin typeface="Tahoma"/>
                <a:cs typeface="Tahoma"/>
              </a:rPr>
              <a:t>2	</a:t>
            </a:r>
            <a:r>
              <a:rPr dirty="0" sz="800" spc="45">
                <a:solidFill>
                  <a:srgbClr val="FF7F00"/>
                </a:solidFill>
                <a:latin typeface="Cambria"/>
                <a:cs typeface="Cambria"/>
              </a:rPr>
              <a:t>sumaLista </a:t>
            </a:r>
            <a:r>
              <a:rPr dirty="0" sz="800" spc="55">
                <a:solidFill>
                  <a:srgbClr val="FF7F00"/>
                </a:solidFill>
                <a:latin typeface="Cambria"/>
                <a:cs typeface="Cambria"/>
              </a:rPr>
              <a:t> </a:t>
            </a:r>
            <a:r>
              <a:rPr dirty="0" sz="800" spc="215">
                <a:solidFill>
                  <a:srgbClr val="FF7F00"/>
                </a:solidFill>
                <a:latin typeface="Cambria"/>
                <a:cs typeface="Cambria"/>
              </a:rPr>
              <a:t>::</a:t>
            </a:r>
            <a:r>
              <a:rPr dirty="0" sz="800" spc="275">
                <a:solidFill>
                  <a:srgbClr val="FF7F00"/>
                </a:solidFill>
                <a:latin typeface="Cambria"/>
                <a:cs typeface="Cambria"/>
              </a:rPr>
              <a:t> </a:t>
            </a:r>
            <a:r>
              <a:rPr dirty="0" sz="800" spc="125">
                <a:solidFill>
                  <a:srgbClr val="FF7F00"/>
                </a:solidFill>
                <a:latin typeface="Cambria"/>
                <a:cs typeface="Cambria"/>
              </a:rPr>
              <a:t>[Int]</a:t>
            </a:r>
            <a:r>
              <a:rPr dirty="0" sz="800" spc="275">
                <a:solidFill>
                  <a:srgbClr val="FF7F00"/>
                </a:solidFill>
                <a:latin typeface="Cambria"/>
                <a:cs typeface="Cambria"/>
              </a:rPr>
              <a:t> </a:t>
            </a:r>
            <a:r>
              <a:rPr dirty="0" sz="800" spc="70">
                <a:solidFill>
                  <a:srgbClr val="FF7F00"/>
                </a:solidFill>
                <a:latin typeface="Cambria"/>
                <a:cs typeface="Cambria"/>
              </a:rPr>
              <a:t>-&gt;</a:t>
            </a:r>
            <a:r>
              <a:rPr dirty="0" sz="800" spc="275">
                <a:solidFill>
                  <a:srgbClr val="FF7F00"/>
                </a:solidFill>
                <a:latin typeface="Cambria"/>
                <a:cs typeface="Cambria"/>
              </a:rPr>
              <a:t> </a:t>
            </a:r>
            <a:r>
              <a:rPr dirty="0" sz="800" spc="100">
                <a:solidFill>
                  <a:srgbClr val="FF7F00"/>
                </a:solidFill>
                <a:latin typeface="Cambria"/>
                <a:cs typeface="Cambria"/>
              </a:rPr>
              <a:t>Int</a:t>
            </a:r>
            <a:endParaRPr sz="800">
              <a:latin typeface="Cambria"/>
              <a:cs typeface="Cambria"/>
            </a:endParaRPr>
          </a:p>
          <a:p>
            <a:pPr marL="12700">
              <a:lnSpc>
                <a:spcPts val="944"/>
              </a:lnSpc>
              <a:tabLst>
                <a:tab pos="174625" algn="l"/>
              </a:tabLst>
            </a:pPr>
            <a:r>
              <a:rPr dirty="0" sz="500" spc="-10">
                <a:solidFill>
                  <a:srgbClr val="0000C8"/>
                </a:solidFill>
                <a:latin typeface="Tahoma"/>
                <a:cs typeface="Tahoma"/>
              </a:rPr>
              <a:t>3	</a:t>
            </a:r>
            <a:r>
              <a:rPr dirty="0" sz="800" spc="45">
                <a:solidFill>
                  <a:srgbClr val="0000C8"/>
                </a:solidFill>
                <a:latin typeface="Cambria"/>
                <a:cs typeface="Cambria"/>
              </a:rPr>
              <a:t>sumaLista  </a:t>
            </a:r>
            <a:r>
              <a:rPr dirty="0" sz="800" spc="145">
                <a:solidFill>
                  <a:srgbClr val="0000C8"/>
                </a:solidFill>
                <a:latin typeface="Cambria"/>
                <a:cs typeface="Cambria"/>
              </a:rPr>
              <a:t>[]</a:t>
            </a:r>
            <a:r>
              <a:rPr dirty="0" sz="800" spc="260">
                <a:solidFill>
                  <a:srgbClr val="0000C8"/>
                </a:solidFill>
                <a:latin typeface="Cambria"/>
                <a:cs typeface="Cambria"/>
              </a:rPr>
              <a:t> </a:t>
            </a:r>
            <a:r>
              <a:rPr dirty="0" sz="800" spc="-20">
                <a:solidFill>
                  <a:srgbClr val="0000C8"/>
                </a:solidFill>
                <a:latin typeface="Cambria"/>
                <a:cs typeface="Cambria"/>
              </a:rPr>
              <a:t>=</a:t>
            </a:r>
            <a:r>
              <a:rPr dirty="0" sz="800" spc="260">
                <a:solidFill>
                  <a:srgbClr val="0000C8"/>
                </a:solidFill>
                <a:latin typeface="Cambria"/>
                <a:cs typeface="Cambria"/>
              </a:rPr>
              <a:t> </a:t>
            </a:r>
            <a:r>
              <a:rPr dirty="0" sz="800" spc="-20">
                <a:solidFill>
                  <a:srgbClr val="0000C8"/>
                </a:solidFill>
                <a:latin typeface="Cambria"/>
                <a:cs typeface="Cambria"/>
              </a:rPr>
              <a:t>0</a:t>
            </a:r>
            <a:endParaRPr sz="800">
              <a:latin typeface="Cambria"/>
              <a:cs typeface="Cambria"/>
            </a:endParaRPr>
          </a:p>
          <a:p>
            <a:pPr marL="12700">
              <a:lnSpc>
                <a:spcPts val="955"/>
              </a:lnSpc>
              <a:tabLst>
                <a:tab pos="174625" algn="l"/>
              </a:tabLst>
            </a:pPr>
            <a:r>
              <a:rPr dirty="0" sz="500" spc="-10">
                <a:solidFill>
                  <a:srgbClr val="0000C8"/>
                </a:solidFill>
                <a:latin typeface="Tahoma"/>
                <a:cs typeface="Tahoma"/>
              </a:rPr>
              <a:t>4	</a:t>
            </a:r>
            <a:r>
              <a:rPr dirty="0" sz="800" spc="45">
                <a:solidFill>
                  <a:srgbClr val="0000C8"/>
                </a:solidFill>
                <a:latin typeface="Cambria"/>
                <a:cs typeface="Cambria"/>
              </a:rPr>
              <a:t>sumaLista </a:t>
            </a:r>
            <a:r>
              <a:rPr dirty="0" sz="800" spc="60">
                <a:solidFill>
                  <a:srgbClr val="0000C8"/>
                </a:solidFill>
                <a:latin typeface="Cambria"/>
                <a:cs typeface="Cambria"/>
              </a:rPr>
              <a:t> </a:t>
            </a:r>
            <a:r>
              <a:rPr dirty="0" sz="800" spc="50">
                <a:solidFill>
                  <a:srgbClr val="6800C8"/>
                </a:solidFill>
                <a:latin typeface="Cambria"/>
                <a:cs typeface="Cambria"/>
              </a:rPr>
              <a:t>(n  </a:t>
            </a:r>
            <a:r>
              <a:rPr dirty="0" sz="800" spc="210">
                <a:solidFill>
                  <a:srgbClr val="6800C8"/>
                </a:solidFill>
                <a:latin typeface="Cambria"/>
                <a:cs typeface="Cambria"/>
              </a:rPr>
              <a:t>:</a:t>
            </a:r>
            <a:r>
              <a:rPr dirty="0" sz="800" spc="275">
                <a:solidFill>
                  <a:srgbClr val="6800C8"/>
                </a:solidFill>
                <a:latin typeface="Cambria"/>
                <a:cs typeface="Cambria"/>
              </a:rPr>
              <a:t> </a:t>
            </a:r>
            <a:r>
              <a:rPr dirty="0" sz="800" spc="160">
                <a:solidFill>
                  <a:srgbClr val="6800C8"/>
                </a:solidFill>
                <a:latin typeface="Cambria"/>
                <a:cs typeface="Cambria"/>
              </a:rPr>
              <a:t>list)</a:t>
            </a:r>
            <a:r>
              <a:rPr dirty="0" sz="800" spc="275">
                <a:solidFill>
                  <a:srgbClr val="6800C8"/>
                </a:solidFill>
                <a:latin typeface="Cambria"/>
                <a:cs typeface="Cambria"/>
              </a:rPr>
              <a:t> </a:t>
            </a:r>
            <a:r>
              <a:rPr dirty="0" sz="800" spc="-20">
                <a:solidFill>
                  <a:srgbClr val="0000C8"/>
                </a:solidFill>
                <a:latin typeface="Cambria"/>
                <a:cs typeface="Cambria"/>
              </a:rPr>
              <a:t>=</a:t>
            </a:r>
            <a:r>
              <a:rPr dirty="0" sz="800" spc="275">
                <a:solidFill>
                  <a:srgbClr val="0000C8"/>
                </a:solidFill>
                <a:latin typeface="Cambria"/>
                <a:cs typeface="Cambria"/>
              </a:rPr>
              <a:t> </a:t>
            </a:r>
            <a:r>
              <a:rPr dirty="0" sz="800" spc="-25">
                <a:solidFill>
                  <a:srgbClr val="0000C8"/>
                </a:solidFill>
                <a:latin typeface="Cambria"/>
                <a:cs typeface="Cambria"/>
              </a:rPr>
              <a:t>n</a:t>
            </a:r>
            <a:r>
              <a:rPr dirty="0" sz="800" spc="275">
                <a:solidFill>
                  <a:srgbClr val="0000C8"/>
                </a:solidFill>
                <a:latin typeface="Cambria"/>
                <a:cs typeface="Cambria"/>
              </a:rPr>
              <a:t> </a:t>
            </a:r>
            <a:r>
              <a:rPr dirty="0" sz="800" spc="-20">
                <a:solidFill>
                  <a:srgbClr val="0000C8"/>
                </a:solidFill>
                <a:latin typeface="Cambria"/>
                <a:cs typeface="Cambria"/>
              </a:rPr>
              <a:t>+</a:t>
            </a:r>
            <a:r>
              <a:rPr dirty="0" sz="800" spc="270">
                <a:solidFill>
                  <a:srgbClr val="0000C8"/>
                </a:solidFill>
                <a:latin typeface="Cambria"/>
                <a:cs typeface="Cambria"/>
              </a:rPr>
              <a:t> </a:t>
            </a:r>
            <a:r>
              <a:rPr dirty="0" sz="800" spc="55">
                <a:solidFill>
                  <a:srgbClr val="6800C8"/>
                </a:solidFill>
                <a:latin typeface="Cambria"/>
                <a:cs typeface="Cambria"/>
              </a:rPr>
              <a:t>(sumaLista </a:t>
            </a:r>
            <a:r>
              <a:rPr dirty="0" sz="800" spc="60">
                <a:solidFill>
                  <a:srgbClr val="6800C8"/>
                </a:solidFill>
                <a:latin typeface="Cambria"/>
                <a:cs typeface="Cambria"/>
              </a:rPr>
              <a:t> </a:t>
            </a:r>
            <a:r>
              <a:rPr dirty="0" sz="800" spc="160">
                <a:solidFill>
                  <a:srgbClr val="6800C8"/>
                </a:solidFill>
                <a:latin typeface="Cambria"/>
                <a:cs typeface="Cambria"/>
              </a:rPr>
              <a:t>list)</a:t>
            </a:r>
            <a:endParaRPr sz="800">
              <a:latin typeface="Cambria"/>
              <a:cs typeface="Cambria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2907753" y="1815798"/>
            <a:ext cx="59055" cy="266065"/>
          </a:xfrm>
          <a:prstGeom prst="rect">
            <a:avLst/>
          </a:prstGeom>
        </p:spPr>
        <p:txBody>
          <a:bodyPr wrap="square" lIns="0" tIns="565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445"/>
              </a:spcBef>
            </a:pPr>
            <a:r>
              <a:rPr dirty="0" sz="500" spc="-10">
                <a:solidFill>
                  <a:srgbClr val="0000C8"/>
                </a:solidFill>
                <a:latin typeface="Tahoma"/>
                <a:cs typeface="Tahoma"/>
              </a:rPr>
              <a:t>5</a:t>
            </a:r>
            <a:endParaRPr sz="500">
              <a:latin typeface="Tahoma"/>
              <a:cs typeface="Tahoma"/>
            </a:endParaRPr>
          </a:p>
          <a:p>
            <a:pPr marL="12700">
              <a:lnSpc>
                <a:spcPct val="100000"/>
              </a:lnSpc>
              <a:spcBef>
                <a:spcPts val="345"/>
              </a:spcBef>
            </a:pPr>
            <a:r>
              <a:rPr dirty="0" sz="500" spc="-10">
                <a:solidFill>
                  <a:srgbClr val="0000C8"/>
                </a:solidFill>
                <a:latin typeface="Tahoma"/>
                <a:cs typeface="Tahoma"/>
              </a:rPr>
              <a:t>6</a:t>
            </a:r>
            <a:endParaRPr sz="500">
              <a:latin typeface="Tahoma"/>
              <a:cs typeface="Tahoma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727163" y="1815798"/>
            <a:ext cx="2239645" cy="514350"/>
          </a:xfrm>
          <a:prstGeom prst="rect">
            <a:avLst/>
          </a:prstGeom>
        </p:spPr>
        <p:txBody>
          <a:bodyPr wrap="square" lIns="0" tIns="565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445"/>
              </a:spcBef>
            </a:pPr>
            <a:r>
              <a:rPr dirty="0" sz="500" spc="-10">
                <a:solidFill>
                  <a:srgbClr val="0000C8"/>
                </a:solidFill>
                <a:latin typeface="Tahoma"/>
                <a:cs typeface="Tahoma"/>
              </a:rPr>
              <a:t>5</a:t>
            </a:r>
            <a:endParaRPr sz="500">
              <a:latin typeface="Tahoma"/>
              <a:cs typeface="Tahoma"/>
            </a:endParaRPr>
          </a:p>
          <a:p>
            <a:pPr marL="12700">
              <a:lnSpc>
                <a:spcPct val="100000"/>
              </a:lnSpc>
              <a:spcBef>
                <a:spcPts val="345"/>
              </a:spcBef>
            </a:pPr>
            <a:r>
              <a:rPr dirty="0" sz="500" spc="-10">
                <a:solidFill>
                  <a:srgbClr val="0000C8"/>
                </a:solidFill>
                <a:latin typeface="Tahoma"/>
                <a:cs typeface="Tahoma"/>
              </a:rPr>
              <a:t>6</a:t>
            </a:r>
            <a:endParaRPr sz="500">
              <a:latin typeface="Tahoma"/>
              <a:cs typeface="Tahoma"/>
            </a:endParaRPr>
          </a:p>
          <a:p>
            <a:pPr marL="12700">
              <a:lnSpc>
                <a:spcPts val="955"/>
              </a:lnSpc>
              <a:spcBef>
                <a:spcPts val="50"/>
              </a:spcBef>
              <a:tabLst>
                <a:tab pos="173355" algn="l"/>
              </a:tabLst>
            </a:pPr>
            <a:r>
              <a:rPr dirty="0" sz="500" spc="-10">
                <a:solidFill>
                  <a:srgbClr val="0000C8"/>
                </a:solidFill>
                <a:latin typeface="Tahoma"/>
                <a:cs typeface="Tahoma"/>
              </a:rPr>
              <a:t>7	</a:t>
            </a:r>
            <a:r>
              <a:rPr dirty="0" sz="800" spc="-75">
                <a:solidFill>
                  <a:srgbClr val="A9522C"/>
                </a:solidFill>
                <a:latin typeface="Cambria"/>
                <a:cs typeface="Cambria"/>
              </a:rPr>
              <a:t>#</a:t>
            </a:r>
            <a:r>
              <a:rPr dirty="0" sz="800" spc="50">
                <a:solidFill>
                  <a:srgbClr val="A9522C"/>
                </a:solidFill>
                <a:latin typeface="Cambria"/>
                <a:cs typeface="Cambria"/>
              </a:rPr>
              <a:t> </a:t>
            </a:r>
            <a:r>
              <a:rPr dirty="0" sz="800" spc="50">
                <a:solidFill>
                  <a:srgbClr val="A9522C"/>
                </a:solidFill>
                <a:latin typeface="Cambria"/>
                <a:cs typeface="Cambria"/>
              </a:rPr>
              <a:t> </a:t>
            </a:r>
            <a:r>
              <a:rPr dirty="0" sz="800" spc="5">
                <a:solidFill>
                  <a:srgbClr val="A9522C"/>
                </a:solidFill>
                <a:latin typeface="Cambria"/>
                <a:cs typeface="Cambria"/>
              </a:rPr>
              <a:t>Imprime </a:t>
            </a:r>
            <a:r>
              <a:rPr dirty="0" sz="800" spc="105">
                <a:solidFill>
                  <a:srgbClr val="A9522C"/>
                </a:solidFill>
                <a:latin typeface="Cambria"/>
                <a:cs typeface="Cambria"/>
              </a:rPr>
              <a:t> </a:t>
            </a:r>
            <a:r>
              <a:rPr dirty="0" sz="800" spc="120">
                <a:solidFill>
                  <a:srgbClr val="A9522C"/>
                </a:solidFill>
                <a:latin typeface="Cambria"/>
                <a:cs typeface="Cambria"/>
              </a:rPr>
              <a:t>el</a:t>
            </a:r>
            <a:r>
              <a:rPr dirty="0" sz="800" spc="285">
                <a:solidFill>
                  <a:srgbClr val="A9522C"/>
                </a:solidFill>
                <a:latin typeface="Cambria"/>
                <a:cs typeface="Cambria"/>
              </a:rPr>
              <a:t> </a:t>
            </a:r>
            <a:r>
              <a:rPr dirty="0" sz="800" spc="75">
                <a:solidFill>
                  <a:srgbClr val="A9522C"/>
                </a:solidFill>
                <a:latin typeface="Cambria"/>
                <a:cs typeface="Cambria"/>
              </a:rPr>
              <a:t>resultado</a:t>
            </a:r>
            <a:r>
              <a:rPr dirty="0" sz="800" spc="280">
                <a:solidFill>
                  <a:srgbClr val="A9522C"/>
                </a:solidFill>
                <a:latin typeface="Cambria"/>
                <a:cs typeface="Cambria"/>
              </a:rPr>
              <a:t> </a:t>
            </a:r>
            <a:r>
              <a:rPr dirty="0" sz="800" spc="10">
                <a:solidFill>
                  <a:srgbClr val="A9522C"/>
                </a:solidFill>
                <a:latin typeface="Cambria"/>
                <a:cs typeface="Cambria"/>
              </a:rPr>
              <a:t>de </a:t>
            </a:r>
            <a:r>
              <a:rPr dirty="0" sz="800" spc="95">
                <a:solidFill>
                  <a:srgbClr val="A9522C"/>
                </a:solidFill>
                <a:latin typeface="Cambria"/>
                <a:cs typeface="Cambria"/>
              </a:rPr>
              <a:t> </a:t>
            </a:r>
            <a:r>
              <a:rPr dirty="0" sz="800" spc="120">
                <a:solidFill>
                  <a:srgbClr val="A9522C"/>
                </a:solidFill>
                <a:latin typeface="Cambria"/>
                <a:cs typeface="Cambria"/>
              </a:rPr>
              <a:t>la</a:t>
            </a:r>
            <a:r>
              <a:rPr dirty="0" sz="800" spc="280">
                <a:solidFill>
                  <a:srgbClr val="A9522C"/>
                </a:solidFill>
                <a:latin typeface="Cambria"/>
                <a:cs typeface="Cambria"/>
              </a:rPr>
              <a:t> </a:t>
            </a:r>
            <a:r>
              <a:rPr dirty="0" sz="800" spc="30">
                <a:solidFill>
                  <a:srgbClr val="A9522C"/>
                </a:solidFill>
                <a:latin typeface="Cambria"/>
                <a:cs typeface="Cambria"/>
              </a:rPr>
              <a:t>suma, </a:t>
            </a:r>
            <a:r>
              <a:rPr dirty="0" sz="800" spc="70">
                <a:solidFill>
                  <a:srgbClr val="A9522C"/>
                </a:solidFill>
                <a:latin typeface="Cambria"/>
                <a:cs typeface="Cambria"/>
              </a:rPr>
              <a:t> </a:t>
            </a:r>
            <a:r>
              <a:rPr dirty="0" sz="800" spc="-140">
                <a:solidFill>
                  <a:srgbClr val="A9522C"/>
                </a:solidFill>
                <a:latin typeface="Cambria"/>
                <a:cs typeface="Cambria"/>
              </a:rPr>
              <a:t>10</a:t>
            </a:r>
            <a:r>
              <a:rPr dirty="0" sz="500" spc="-140">
                <a:solidFill>
                  <a:srgbClr val="0000C8"/>
                </a:solidFill>
                <a:latin typeface="Tahoma"/>
                <a:cs typeface="Tahoma"/>
              </a:rPr>
              <a:t>7</a:t>
            </a:r>
            <a:endParaRPr sz="500">
              <a:latin typeface="Tahoma"/>
              <a:cs typeface="Tahoma"/>
            </a:endParaRPr>
          </a:p>
          <a:p>
            <a:pPr marL="12700">
              <a:lnSpc>
                <a:spcPts val="955"/>
              </a:lnSpc>
              <a:tabLst>
                <a:tab pos="173990" algn="l"/>
              </a:tabLst>
            </a:pPr>
            <a:r>
              <a:rPr dirty="0" sz="500" spc="-10">
                <a:solidFill>
                  <a:srgbClr val="0000C8"/>
                </a:solidFill>
                <a:latin typeface="Tahoma"/>
                <a:cs typeface="Tahoma"/>
              </a:rPr>
              <a:t>8	</a:t>
            </a:r>
            <a:r>
              <a:rPr dirty="0" sz="800" spc="100">
                <a:solidFill>
                  <a:srgbClr val="0000C8"/>
                </a:solidFill>
                <a:latin typeface="Cambria"/>
                <a:cs typeface="Cambria"/>
              </a:rPr>
              <a:t>print</a:t>
            </a:r>
            <a:r>
              <a:rPr dirty="0" sz="800" spc="100">
                <a:solidFill>
                  <a:srgbClr val="6800C8"/>
                </a:solidFill>
                <a:latin typeface="Cambria"/>
                <a:cs typeface="Cambria"/>
              </a:rPr>
              <a:t>(sumaLista(list(1,2,3,4)))</a:t>
            </a:r>
            <a:endParaRPr sz="800">
              <a:latin typeface="Cambria"/>
              <a:cs typeface="Cambria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2907753" y="2062516"/>
            <a:ext cx="2253615" cy="26733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73355">
              <a:lnSpc>
                <a:spcPts val="955"/>
              </a:lnSpc>
              <a:spcBef>
                <a:spcPts val="95"/>
              </a:spcBef>
            </a:pPr>
            <a:r>
              <a:rPr dirty="0" sz="800" spc="-75">
                <a:solidFill>
                  <a:srgbClr val="A9522C"/>
                </a:solidFill>
                <a:latin typeface="Cambria"/>
                <a:cs typeface="Cambria"/>
              </a:rPr>
              <a:t>#</a:t>
            </a:r>
            <a:r>
              <a:rPr dirty="0" sz="800" spc="50">
                <a:solidFill>
                  <a:srgbClr val="A9522C"/>
                </a:solidFill>
                <a:latin typeface="Cambria"/>
                <a:cs typeface="Cambria"/>
              </a:rPr>
              <a:t> </a:t>
            </a:r>
            <a:r>
              <a:rPr dirty="0" sz="800" spc="50">
                <a:solidFill>
                  <a:srgbClr val="A9522C"/>
                </a:solidFill>
                <a:latin typeface="Cambria"/>
                <a:cs typeface="Cambria"/>
              </a:rPr>
              <a:t> </a:t>
            </a:r>
            <a:r>
              <a:rPr dirty="0" sz="800" spc="5">
                <a:solidFill>
                  <a:srgbClr val="A9522C"/>
                </a:solidFill>
                <a:latin typeface="Cambria"/>
                <a:cs typeface="Cambria"/>
              </a:rPr>
              <a:t>Imprime </a:t>
            </a:r>
            <a:r>
              <a:rPr dirty="0" sz="800" spc="105">
                <a:solidFill>
                  <a:srgbClr val="A9522C"/>
                </a:solidFill>
                <a:latin typeface="Cambria"/>
                <a:cs typeface="Cambria"/>
              </a:rPr>
              <a:t> </a:t>
            </a:r>
            <a:r>
              <a:rPr dirty="0" sz="800" spc="120">
                <a:solidFill>
                  <a:srgbClr val="A9522C"/>
                </a:solidFill>
                <a:latin typeface="Cambria"/>
                <a:cs typeface="Cambria"/>
              </a:rPr>
              <a:t>el</a:t>
            </a:r>
            <a:r>
              <a:rPr dirty="0" sz="800" spc="280">
                <a:solidFill>
                  <a:srgbClr val="A9522C"/>
                </a:solidFill>
                <a:latin typeface="Cambria"/>
                <a:cs typeface="Cambria"/>
              </a:rPr>
              <a:t> </a:t>
            </a:r>
            <a:r>
              <a:rPr dirty="0" sz="800" spc="75">
                <a:solidFill>
                  <a:srgbClr val="A9522C"/>
                </a:solidFill>
                <a:latin typeface="Cambria"/>
                <a:cs typeface="Cambria"/>
              </a:rPr>
              <a:t>resultado</a:t>
            </a:r>
            <a:r>
              <a:rPr dirty="0" sz="800" spc="285">
                <a:solidFill>
                  <a:srgbClr val="A9522C"/>
                </a:solidFill>
                <a:latin typeface="Cambria"/>
                <a:cs typeface="Cambria"/>
              </a:rPr>
              <a:t> </a:t>
            </a:r>
            <a:r>
              <a:rPr dirty="0" sz="800" spc="10">
                <a:solidFill>
                  <a:srgbClr val="A9522C"/>
                </a:solidFill>
                <a:latin typeface="Cambria"/>
                <a:cs typeface="Cambria"/>
              </a:rPr>
              <a:t>de </a:t>
            </a:r>
            <a:r>
              <a:rPr dirty="0" sz="800" spc="90">
                <a:solidFill>
                  <a:srgbClr val="A9522C"/>
                </a:solidFill>
                <a:latin typeface="Cambria"/>
                <a:cs typeface="Cambria"/>
              </a:rPr>
              <a:t> </a:t>
            </a:r>
            <a:r>
              <a:rPr dirty="0" sz="800" spc="120">
                <a:solidFill>
                  <a:srgbClr val="A9522C"/>
                </a:solidFill>
                <a:latin typeface="Cambria"/>
                <a:cs typeface="Cambria"/>
              </a:rPr>
              <a:t>la</a:t>
            </a:r>
            <a:r>
              <a:rPr dirty="0" sz="800" spc="280">
                <a:solidFill>
                  <a:srgbClr val="A9522C"/>
                </a:solidFill>
                <a:latin typeface="Cambria"/>
                <a:cs typeface="Cambria"/>
              </a:rPr>
              <a:t> </a:t>
            </a:r>
            <a:r>
              <a:rPr dirty="0" sz="800" spc="30">
                <a:solidFill>
                  <a:srgbClr val="A9522C"/>
                </a:solidFill>
                <a:latin typeface="Cambria"/>
                <a:cs typeface="Cambria"/>
              </a:rPr>
              <a:t>suma, </a:t>
            </a:r>
            <a:r>
              <a:rPr dirty="0" sz="800" spc="70">
                <a:solidFill>
                  <a:srgbClr val="A9522C"/>
                </a:solidFill>
                <a:latin typeface="Cambria"/>
                <a:cs typeface="Cambria"/>
              </a:rPr>
              <a:t> </a:t>
            </a:r>
            <a:r>
              <a:rPr dirty="0" sz="800" spc="-15">
                <a:solidFill>
                  <a:srgbClr val="A9522C"/>
                </a:solidFill>
                <a:latin typeface="Cambria"/>
                <a:cs typeface="Cambria"/>
              </a:rPr>
              <a:t>10</a:t>
            </a:r>
            <a:endParaRPr sz="800">
              <a:latin typeface="Cambria"/>
              <a:cs typeface="Cambria"/>
            </a:endParaRPr>
          </a:p>
          <a:p>
            <a:pPr marL="12700">
              <a:lnSpc>
                <a:spcPts val="955"/>
              </a:lnSpc>
              <a:tabLst>
                <a:tab pos="173990" algn="l"/>
              </a:tabLst>
            </a:pPr>
            <a:r>
              <a:rPr dirty="0" sz="500" spc="-10">
                <a:solidFill>
                  <a:srgbClr val="0000C8"/>
                </a:solidFill>
                <a:latin typeface="Tahoma"/>
                <a:cs typeface="Tahoma"/>
              </a:rPr>
              <a:t>8	</a:t>
            </a:r>
            <a:r>
              <a:rPr dirty="0" sz="800" spc="-5">
                <a:solidFill>
                  <a:srgbClr val="0000C8"/>
                </a:solidFill>
                <a:latin typeface="Cambria"/>
                <a:cs typeface="Cambria"/>
              </a:rPr>
              <a:t>main</a:t>
            </a:r>
            <a:r>
              <a:rPr dirty="0" sz="800" spc="275">
                <a:solidFill>
                  <a:srgbClr val="0000C8"/>
                </a:solidFill>
                <a:latin typeface="Cambria"/>
                <a:cs typeface="Cambria"/>
              </a:rPr>
              <a:t> </a:t>
            </a:r>
            <a:r>
              <a:rPr dirty="0" sz="800" spc="-20">
                <a:solidFill>
                  <a:srgbClr val="0000C8"/>
                </a:solidFill>
                <a:latin typeface="Cambria"/>
                <a:cs typeface="Cambria"/>
              </a:rPr>
              <a:t>=</a:t>
            </a:r>
            <a:r>
              <a:rPr dirty="0" sz="800" spc="280">
                <a:solidFill>
                  <a:srgbClr val="0000C8"/>
                </a:solidFill>
                <a:latin typeface="Cambria"/>
                <a:cs typeface="Cambria"/>
              </a:rPr>
              <a:t> </a:t>
            </a:r>
            <a:r>
              <a:rPr dirty="0" sz="800" spc="85">
                <a:solidFill>
                  <a:srgbClr val="0000C8"/>
                </a:solidFill>
                <a:latin typeface="Cambria"/>
                <a:cs typeface="Cambria"/>
              </a:rPr>
              <a:t>print</a:t>
            </a:r>
            <a:r>
              <a:rPr dirty="0" sz="800" spc="280">
                <a:solidFill>
                  <a:srgbClr val="0000C8"/>
                </a:solidFill>
                <a:latin typeface="Cambria"/>
                <a:cs typeface="Cambria"/>
              </a:rPr>
              <a:t> </a:t>
            </a:r>
            <a:r>
              <a:rPr dirty="0" sz="800" spc="55">
                <a:solidFill>
                  <a:srgbClr val="6800C8"/>
                </a:solidFill>
                <a:latin typeface="Cambria"/>
                <a:cs typeface="Cambria"/>
              </a:rPr>
              <a:t>(sumaLista</a:t>
            </a:r>
            <a:r>
              <a:rPr dirty="0" sz="800" spc="285">
                <a:solidFill>
                  <a:srgbClr val="6800C8"/>
                </a:solidFill>
                <a:latin typeface="Cambria"/>
                <a:cs typeface="Cambria"/>
              </a:rPr>
              <a:t> </a:t>
            </a:r>
            <a:r>
              <a:rPr dirty="0" sz="800" spc="120">
                <a:solidFill>
                  <a:srgbClr val="6800C8"/>
                </a:solidFill>
                <a:latin typeface="Cambria"/>
                <a:cs typeface="Cambria"/>
              </a:rPr>
              <a:t>[1,2,3,4])</a:t>
            </a:r>
            <a:endParaRPr sz="800">
              <a:latin typeface="Cambria"/>
              <a:cs typeface="Cambria"/>
            </a:endParaRPr>
          </a:p>
        </p:txBody>
      </p:sp>
    </p:spTree>
  </p:cSld>
  <p:clrMapOvr>
    <a:masterClrMapping/>
  </p:clrMapOvr>
  <p:transition spd="fast">
    <p:cut thruBlk="0"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5260" y="864041"/>
            <a:ext cx="504190" cy="149923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44450">
              <a:lnSpc>
                <a:spcPct val="147600"/>
              </a:lnSpc>
              <a:spcBef>
                <a:spcPts val="100"/>
              </a:spcBef>
            </a:pPr>
            <a:r>
              <a:rPr dirty="0" sz="700" spc="5">
                <a:solidFill>
                  <a:srgbClr val="FF7A7A"/>
                </a:solidFill>
                <a:latin typeface="Tahoma"/>
                <a:cs typeface="Tahoma"/>
                <a:hlinkClick r:id="rId2" action="ppaction://hlinksldjump"/>
              </a:rPr>
              <a:t>Decl</a:t>
            </a:r>
            <a:r>
              <a:rPr dirty="0" sz="700" spc="-20">
                <a:solidFill>
                  <a:srgbClr val="FF7A7A"/>
                </a:solidFill>
                <a:latin typeface="Tahoma"/>
                <a:cs typeface="Tahoma"/>
                <a:hlinkClick r:id="rId2" action="ppaction://hlinksldjump"/>
              </a:rPr>
              <a:t>a</a:t>
            </a:r>
            <a:r>
              <a:rPr dirty="0" sz="700">
                <a:solidFill>
                  <a:srgbClr val="FF7A7A"/>
                </a:solidFill>
                <a:latin typeface="Tahoma"/>
                <a:cs typeface="Tahoma"/>
                <a:hlinkClick r:id="rId2" action="ppaction://hlinksldjump"/>
              </a:rPr>
              <a:t>rativa </a:t>
            </a:r>
            <a:r>
              <a:rPr dirty="0" sz="700">
                <a:solidFill>
                  <a:srgbClr val="FF7A7A"/>
                </a:solidFill>
                <a:latin typeface="Tahoma"/>
                <a:cs typeface="Tahoma"/>
              </a:rPr>
              <a:t> </a:t>
            </a:r>
            <a:r>
              <a:rPr dirty="0" sz="700">
                <a:solidFill>
                  <a:srgbClr val="FF7A7A"/>
                </a:solidFill>
                <a:latin typeface="Tahoma"/>
                <a:cs typeface="Tahoma"/>
                <a:hlinkClick r:id="rId3" action="ppaction://hlinksldjump"/>
              </a:rPr>
              <a:t>Funcional</a:t>
            </a:r>
            <a:endParaRPr sz="700">
              <a:latin typeface="Tahoma"/>
              <a:cs typeface="Tahoma"/>
            </a:endParaRPr>
          </a:p>
          <a:p>
            <a:pPr marL="37465" marR="100965">
              <a:lnSpc>
                <a:spcPct val="110700"/>
              </a:lnSpc>
              <a:spcBef>
                <a:spcPts val="25"/>
              </a:spcBef>
            </a:pPr>
            <a:r>
              <a:rPr dirty="0" sz="500" spc="-10">
                <a:solidFill>
                  <a:srgbClr val="997A7A"/>
                </a:solidFill>
                <a:latin typeface="Tahoma"/>
                <a:cs typeface="Tahoma"/>
                <a:hlinkClick r:id="rId4" action="ppaction://hlinksldjump"/>
              </a:rPr>
              <a:t>Intr</a:t>
            </a:r>
            <a:r>
              <a:rPr dirty="0" sz="500" spc="5">
                <a:solidFill>
                  <a:srgbClr val="997A7A"/>
                </a:solidFill>
                <a:latin typeface="Tahoma"/>
                <a:cs typeface="Tahoma"/>
                <a:hlinkClick r:id="rId4" action="ppaction://hlinksldjump"/>
              </a:rPr>
              <a:t>o</a:t>
            </a:r>
            <a:r>
              <a:rPr dirty="0" sz="500">
                <a:solidFill>
                  <a:srgbClr val="997A7A"/>
                </a:solidFill>
                <a:latin typeface="Tahoma"/>
                <a:cs typeface="Tahoma"/>
                <a:hlinkClick r:id="rId4" action="ppaction://hlinksldjump"/>
              </a:rPr>
              <a:t>ducci</a:t>
            </a:r>
            <a:r>
              <a:rPr dirty="0" sz="500" spc="-10">
                <a:solidFill>
                  <a:srgbClr val="997A7A"/>
                </a:solidFill>
                <a:latin typeface="Tahoma"/>
                <a:cs typeface="Tahoma"/>
                <a:hlinkClick r:id="rId4" action="ppaction://hlinksldjump"/>
              </a:rPr>
              <a:t>o</a:t>
            </a:r>
            <a:r>
              <a:rPr dirty="0" sz="500" spc="-5">
                <a:solidFill>
                  <a:srgbClr val="997A7A"/>
                </a:solidFill>
                <a:latin typeface="Tahoma"/>
                <a:cs typeface="Tahoma"/>
                <a:hlinkClick r:id="rId4" action="ppaction://hlinksldjump"/>
              </a:rPr>
              <a:t>n </a:t>
            </a:r>
            <a:r>
              <a:rPr dirty="0" sz="500" spc="-5">
                <a:solidFill>
                  <a:srgbClr val="997A7A"/>
                </a:solidFill>
                <a:latin typeface="Tahoma"/>
                <a:cs typeface="Tahoma"/>
              </a:rPr>
              <a:t> </a:t>
            </a:r>
            <a:r>
              <a:rPr dirty="0" sz="500" spc="-10" i="1">
                <a:solidFill>
                  <a:srgbClr val="997A7A"/>
                </a:solidFill>
                <a:latin typeface="Arial"/>
                <a:cs typeface="Arial"/>
                <a:hlinkClick r:id="rId5" action="ppaction://hlinksldjump"/>
              </a:rPr>
              <a:t>λ</a:t>
            </a:r>
            <a:r>
              <a:rPr dirty="0" sz="500" spc="-10">
                <a:solidFill>
                  <a:srgbClr val="997A7A"/>
                </a:solidFill>
                <a:latin typeface="Tahoma"/>
                <a:cs typeface="Tahoma"/>
                <a:hlinkClick r:id="rId5" action="ppaction://hlinksldjump"/>
              </a:rPr>
              <a:t>-C´alculo </a:t>
            </a:r>
            <a:r>
              <a:rPr dirty="0" sz="500" spc="-5">
                <a:solidFill>
                  <a:srgbClr val="997A7A"/>
                </a:solidFill>
                <a:latin typeface="Tahoma"/>
                <a:cs typeface="Tahoma"/>
              </a:rPr>
              <a:t> </a:t>
            </a:r>
            <a:r>
              <a:rPr dirty="0" sz="500" spc="-5">
                <a:solidFill>
                  <a:srgbClr val="997A7A"/>
                </a:solidFill>
                <a:latin typeface="Tahoma"/>
                <a:cs typeface="Tahoma"/>
                <a:hlinkClick r:id="rId6" action="ppaction://hlinksldjump"/>
              </a:rPr>
              <a:t>Haskell </a:t>
            </a:r>
            <a:r>
              <a:rPr dirty="0" sz="500">
                <a:solidFill>
                  <a:srgbClr val="997A7A"/>
                </a:solidFill>
                <a:latin typeface="Tahoma"/>
                <a:cs typeface="Tahoma"/>
              </a:rPr>
              <a:t> </a:t>
            </a:r>
            <a:r>
              <a:rPr dirty="0" sz="500">
                <a:solidFill>
                  <a:srgbClr val="997A7A"/>
                </a:solidFill>
                <a:latin typeface="Tahoma"/>
                <a:cs typeface="Tahoma"/>
                <a:hlinkClick r:id="rId7" action="ppaction://hlinksldjump"/>
              </a:rPr>
              <a:t>Booleanos </a:t>
            </a:r>
            <a:r>
              <a:rPr dirty="0" sz="500" spc="5">
                <a:solidFill>
                  <a:srgbClr val="997A7A"/>
                </a:solidFill>
                <a:latin typeface="Tahoma"/>
                <a:cs typeface="Tahoma"/>
              </a:rPr>
              <a:t> </a:t>
            </a:r>
            <a:r>
              <a:rPr dirty="0" sz="500" spc="-10">
                <a:solidFill>
                  <a:srgbClr val="997A7A"/>
                </a:solidFill>
                <a:latin typeface="Tahoma"/>
                <a:cs typeface="Tahoma"/>
                <a:hlinkClick r:id="rId8" action="ppaction://hlinksldjump"/>
              </a:rPr>
              <a:t>Conclusiones</a:t>
            </a:r>
            <a:endParaRPr sz="500">
              <a:latin typeface="Tahoma"/>
              <a:cs typeface="Tahoma"/>
            </a:endParaRPr>
          </a:p>
          <a:p>
            <a:pPr marL="12700">
              <a:lnSpc>
                <a:spcPct val="100000"/>
              </a:lnSpc>
              <a:spcBef>
                <a:spcPts val="375"/>
              </a:spcBef>
            </a:pPr>
            <a:r>
              <a:rPr dirty="0" sz="700" spc="-50">
                <a:solidFill>
                  <a:srgbClr val="FF7A7A"/>
                </a:solidFill>
                <a:latin typeface="Tahoma"/>
                <a:cs typeface="Tahoma"/>
                <a:hlinkClick r:id="rId9" action="ppaction://hlinksldjump"/>
              </a:rPr>
              <a:t>L´ogica</a:t>
            </a:r>
            <a:endParaRPr sz="700">
              <a:latin typeface="Tahoma"/>
              <a:cs typeface="Tahoma"/>
            </a:endParaRPr>
          </a:p>
          <a:p>
            <a:pPr marL="37465" marR="38735">
              <a:lnSpc>
                <a:spcPct val="110700"/>
              </a:lnSpc>
              <a:spcBef>
                <a:spcPts val="25"/>
              </a:spcBef>
            </a:pPr>
            <a:r>
              <a:rPr dirty="0" sz="500" spc="-5">
                <a:solidFill>
                  <a:srgbClr val="997A7A"/>
                </a:solidFill>
                <a:latin typeface="Tahoma"/>
                <a:cs typeface="Tahoma"/>
                <a:hlinkClick r:id="rId10" action="ppaction://hlinksldjump"/>
              </a:rPr>
              <a:t>Introduccion </a:t>
            </a:r>
            <a:r>
              <a:rPr dirty="0" sz="500">
                <a:solidFill>
                  <a:srgbClr val="997A7A"/>
                </a:solidFill>
                <a:latin typeface="Tahoma"/>
                <a:cs typeface="Tahoma"/>
              </a:rPr>
              <a:t> </a:t>
            </a:r>
            <a:r>
              <a:rPr dirty="0" sz="500" spc="30">
                <a:solidFill>
                  <a:srgbClr val="997A7A"/>
                </a:solidFill>
                <a:latin typeface="Tahoma"/>
                <a:cs typeface="Tahoma"/>
                <a:hlinkClick r:id="rId11" action="ppaction://hlinksldjump"/>
              </a:rPr>
              <a:t>C</a:t>
            </a:r>
            <a:r>
              <a:rPr dirty="0" sz="500">
                <a:solidFill>
                  <a:srgbClr val="997A7A"/>
                </a:solidFill>
                <a:latin typeface="Tahoma"/>
                <a:cs typeface="Tahoma"/>
                <a:hlinkClick r:id="rId11" action="ppaction://hlinksldjump"/>
              </a:rPr>
              <a:t>l</a:t>
            </a:r>
            <a:r>
              <a:rPr dirty="0" sz="500" spc="-270">
                <a:solidFill>
                  <a:srgbClr val="997A7A"/>
                </a:solidFill>
                <a:latin typeface="Tahoma"/>
                <a:cs typeface="Tahoma"/>
                <a:hlinkClick r:id="rId11" action="ppaction://hlinksldjump"/>
              </a:rPr>
              <a:t>´</a:t>
            </a:r>
            <a:r>
              <a:rPr dirty="0" sz="500" spc="-10">
                <a:solidFill>
                  <a:srgbClr val="997A7A"/>
                </a:solidFill>
                <a:latin typeface="Tahoma"/>
                <a:cs typeface="Tahoma"/>
                <a:hlinkClick r:id="rId11" action="ppaction://hlinksldjump"/>
              </a:rPr>
              <a:t>ausulas</a:t>
            </a:r>
            <a:r>
              <a:rPr dirty="0" sz="500" spc="20">
                <a:solidFill>
                  <a:srgbClr val="997A7A"/>
                </a:solidFill>
                <a:latin typeface="Tahoma"/>
                <a:cs typeface="Tahoma"/>
                <a:hlinkClick r:id="rId11" action="ppaction://hlinksldjump"/>
              </a:rPr>
              <a:t> </a:t>
            </a:r>
            <a:r>
              <a:rPr dirty="0" sz="500" spc="15">
                <a:solidFill>
                  <a:srgbClr val="997A7A"/>
                </a:solidFill>
                <a:latin typeface="Tahoma"/>
                <a:cs typeface="Tahoma"/>
                <a:hlinkClick r:id="rId11" action="ppaction://hlinksldjump"/>
              </a:rPr>
              <a:t>H</a:t>
            </a:r>
            <a:r>
              <a:rPr dirty="0" sz="500" spc="-5">
                <a:solidFill>
                  <a:srgbClr val="997A7A"/>
                </a:solidFill>
                <a:latin typeface="Tahoma"/>
                <a:cs typeface="Tahoma"/>
                <a:hlinkClick r:id="rId11" action="ppaction://hlinksldjump"/>
              </a:rPr>
              <a:t>o</a:t>
            </a:r>
            <a:r>
              <a:rPr dirty="0" sz="500" spc="-5">
                <a:solidFill>
                  <a:srgbClr val="997A7A"/>
                </a:solidFill>
                <a:latin typeface="Tahoma"/>
                <a:cs typeface="Tahoma"/>
                <a:hlinkClick r:id="rId11" action="ppaction://hlinksldjump"/>
              </a:rPr>
              <a:t>rn </a:t>
            </a:r>
            <a:r>
              <a:rPr dirty="0" sz="500" spc="-5">
                <a:solidFill>
                  <a:srgbClr val="997A7A"/>
                </a:solidFill>
                <a:latin typeface="Tahoma"/>
                <a:cs typeface="Tahoma"/>
              </a:rPr>
              <a:t> </a:t>
            </a:r>
            <a:r>
              <a:rPr dirty="0" sz="500" spc="5">
                <a:solidFill>
                  <a:srgbClr val="997A7A"/>
                </a:solidFill>
                <a:latin typeface="Tahoma"/>
                <a:cs typeface="Tahoma"/>
                <a:hlinkClick r:id="rId12" action="ppaction://hlinksldjump"/>
              </a:rPr>
              <a:t>Prolog</a:t>
            </a:r>
            <a:endParaRPr sz="500">
              <a:latin typeface="Tahoma"/>
              <a:cs typeface="Tahoma"/>
            </a:endParaRPr>
          </a:p>
          <a:p>
            <a:pPr marL="37465">
              <a:lnSpc>
                <a:spcPct val="100000"/>
              </a:lnSpc>
              <a:spcBef>
                <a:spcPts val="65"/>
              </a:spcBef>
            </a:pPr>
            <a:r>
              <a:rPr dirty="0" sz="500" spc="-5">
                <a:latin typeface="Tahoma"/>
                <a:cs typeface="Tahoma"/>
                <a:hlinkClick r:id="rId13" action="ppaction://hlinksldjump"/>
              </a:rPr>
              <a:t>...</a:t>
            </a:r>
            <a:r>
              <a:rPr dirty="0" sz="500" spc="45">
                <a:latin typeface="Tahoma"/>
                <a:cs typeface="Tahoma"/>
                <a:hlinkClick r:id="rId13" action="ppaction://hlinksldjump"/>
              </a:rPr>
              <a:t> </a:t>
            </a:r>
            <a:r>
              <a:rPr dirty="0" sz="500" spc="-5">
                <a:latin typeface="Tahoma"/>
                <a:cs typeface="Tahoma"/>
                <a:hlinkClick r:id="rId13" action="ppaction://hlinksldjump"/>
              </a:rPr>
              <a:t>algo </a:t>
            </a:r>
            <a:r>
              <a:rPr dirty="0" sz="500" spc="-80">
                <a:latin typeface="Tahoma"/>
                <a:cs typeface="Tahoma"/>
                <a:hlinkClick r:id="rId13" action="ppaction://hlinksldjump"/>
              </a:rPr>
              <a:t>m´as</a:t>
            </a:r>
            <a:endParaRPr sz="500">
              <a:latin typeface="Tahoma"/>
              <a:cs typeface="Tahoma"/>
            </a:endParaRPr>
          </a:p>
          <a:p>
            <a:pPr marL="37465">
              <a:lnSpc>
                <a:spcPct val="100000"/>
              </a:lnSpc>
              <a:spcBef>
                <a:spcPts val="65"/>
              </a:spcBef>
            </a:pPr>
            <a:r>
              <a:rPr dirty="0" sz="500" spc="-5">
                <a:solidFill>
                  <a:srgbClr val="997A7A"/>
                </a:solidFill>
                <a:latin typeface="Tahoma"/>
                <a:cs typeface="Tahoma"/>
                <a:hlinkClick r:id="rId14" action="ppaction://hlinksldjump"/>
              </a:rPr>
              <a:t>...</a:t>
            </a:r>
            <a:r>
              <a:rPr dirty="0" sz="500" spc="45">
                <a:solidFill>
                  <a:srgbClr val="997A7A"/>
                </a:solidFill>
                <a:latin typeface="Tahoma"/>
                <a:cs typeface="Tahoma"/>
                <a:hlinkClick r:id="rId14" action="ppaction://hlinksldjump"/>
              </a:rPr>
              <a:t> </a:t>
            </a:r>
            <a:r>
              <a:rPr dirty="0" sz="500" spc="-5">
                <a:solidFill>
                  <a:srgbClr val="997A7A"/>
                </a:solidFill>
                <a:latin typeface="Tahoma"/>
                <a:cs typeface="Tahoma"/>
                <a:hlinkClick r:id="rId14" action="ppaction://hlinksldjump"/>
              </a:rPr>
              <a:t>mucho </a:t>
            </a:r>
            <a:r>
              <a:rPr dirty="0" sz="500" spc="-80">
                <a:solidFill>
                  <a:srgbClr val="997A7A"/>
                </a:solidFill>
                <a:latin typeface="Tahoma"/>
                <a:cs typeface="Tahoma"/>
                <a:hlinkClick r:id="rId14" action="ppaction://hlinksldjump"/>
              </a:rPr>
              <a:t>m´as</a:t>
            </a:r>
            <a:endParaRPr sz="500">
              <a:latin typeface="Tahoma"/>
              <a:cs typeface="Tahoma"/>
            </a:endParaRPr>
          </a:p>
          <a:p>
            <a:pPr marL="12700">
              <a:lnSpc>
                <a:spcPct val="100000"/>
              </a:lnSpc>
              <a:spcBef>
                <a:spcPts val="370"/>
              </a:spcBef>
            </a:pPr>
            <a:r>
              <a:rPr dirty="0" sz="700">
                <a:solidFill>
                  <a:srgbClr val="FF7A7A"/>
                </a:solidFill>
                <a:latin typeface="Tahoma"/>
                <a:cs typeface="Tahoma"/>
                <a:hlinkClick r:id="rId15" action="ppaction://hlinksldjump"/>
              </a:rPr>
              <a:t>HackReason</a:t>
            </a:r>
            <a:endParaRPr sz="700">
              <a:latin typeface="Tahoma"/>
              <a:cs typeface="Tahoma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546328" y="0"/>
            <a:ext cx="0" cy="3240405"/>
          </a:xfrm>
          <a:custGeom>
            <a:avLst/>
            <a:gdLst/>
            <a:ahLst/>
            <a:cxnLst/>
            <a:rect l="l" t="t" r="r" b="b"/>
            <a:pathLst>
              <a:path w="0" h="3240405">
                <a:moveTo>
                  <a:pt x="0" y="3239998"/>
                </a:moveTo>
                <a:lnTo>
                  <a:pt x="0" y="0"/>
                </a:lnTo>
              </a:path>
            </a:pathLst>
          </a:custGeom>
          <a:ln w="12649">
            <a:solidFill>
              <a:srgbClr val="FF7F7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635304" y="72527"/>
            <a:ext cx="2924175" cy="244475"/>
          </a:xfrm>
          <a:prstGeom prst="rect"/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pc="-90"/>
              <a:t>Programaci´on</a:t>
            </a:r>
            <a:r>
              <a:rPr dirty="0" spc="25"/>
              <a:t> </a:t>
            </a:r>
            <a:r>
              <a:rPr dirty="0" spc="-130"/>
              <a:t>L´ogica:</a:t>
            </a:r>
            <a:r>
              <a:rPr dirty="0" spc="180"/>
              <a:t> </a:t>
            </a:r>
            <a:r>
              <a:rPr dirty="0" spc="-35"/>
              <a:t>...</a:t>
            </a:r>
            <a:r>
              <a:rPr dirty="0" spc="180"/>
              <a:t> </a:t>
            </a:r>
            <a:r>
              <a:rPr dirty="0" spc="-75"/>
              <a:t>hay</a:t>
            </a:r>
            <a:r>
              <a:rPr dirty="0" spc="25"/>
              <a:t> </a:t>
            </a:r>
            <a:r>
              <a:rPr dirty="0" spc="-50"/>
              <a:t>algo</a:t>
            </a:r>
            <a:r>
              <a:rPr dirty="0" spc="25"/>
              <a:t> </a:t>
            </a:r>
            <a:r>
              <a:rPr dirty="0" spc="-250"/>
              <a:t>m´as</a:t>
            </a:r>
          </a:p>
        </p:txBody>
      </p:sp>
      <p:sp>
        <p:nvSpPr>
          <p:cNvPr id="6" name="object 6"/>
          <p:cNvSpPr txBox="1"/>
          <p:nvPr/>
        </p:nvSpPr>
        <p:spPr>
          <a:xfrm>
            <a:off x="117703" y="3096123"/>
            <a:ext cx="238760" cy="8953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580"/>
              </a:lnSpc>
            </a:pPr>
            <a:r>
              <a:rPr dirty="0" sz="500" spc="-10">
                <a:solidFill>
                  <a:srgbClr val="FF0000"/>
                </a:solidFill>
                <a:latin typeface="Tahoma"/>
                <a:cs typeface="Tahoma"/>
              </a:rPr>
              <a:t>15</a:t>
            </a:r>
            <a:r>
              <a:rPr dirty="0" sz="500" spc="-15">
                <a:solidFill>
                  <a:srgbClr val="FF0000"/>
                </a:solidFill>
                <a:latin typeface="Tahoma"/>
                <a:cs typeface="Tahoma"/>
              </a:rPr>
              <a:t> </a:t>
            </a:r>
            <a:r>
              <a:rPr dirty="0" sz="500" spc="70">
                <a:solidFill>
                  <a:srgbClr val="FF0000"/>
                </a:solidFill>
                <a:latin typeface="Tahoma"/>
                <a:cs typeface="Tahoma"/>
              </a:rPr>
              <a:t>/</a:t>
            </a:r>
            <a:r>
              <a:rPr dirty="0" sz="500" spc="-15">
                <a:solidFill>
                  <a:srgbClr val="FF0000"/>
                </a:solidFill>
                <a:latin typeface="Tahoma"/>
                <a:cs typeface="Tahoma"/>
              </a:rPr>
              <a:t> </a:t>
            </a:r>
            <a:r>
              <a:rPr dirty="0" sz="500" spc="-10">
                <a:solidFill>
                  <a:srgbClr val="FF0000"/>
                </a:solidFill>
                <a:latin typeface="Tahoma"/>
                <a:cs typeface="Tahoma"/>
              </a:rPr>
              <a:t>18</a:t>
            </a:r>
            <a:endParaRPr sz="500">
              <a:latin typeface="Tahoma"/>
              <a:cs typeface="Tahoma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833831" y="538637"/>
            <a:ext cx="4759960" cy="32956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39065" indent="-127000">
              <a:lnSpc>
                <a:spcPts val="1200"/>
              </a:lnSpc>
              <a:spcBef>
                <a:spcPts val="95"/>
              </a:spcBef>
              <a:buClr>
                <a:srgbClr val="FF0000"/>
              </a:buClr>
              <a:buFont typeface="DejaVu Sans Condensed"/>
              <a:buChar char="•"/>
              <a:tabLst>
                <a:tab pos="139700" algn="l"/>
              </a:tabLst>
            </a:pPr>
            <a:r>
              <a:rPr dirty="0" sz="1000" spc="-20">
                <a:latin typeface="Tahoma"/>
                <a:cs typeface="Tahoma"/>
              </a:rPr>
              <a:t>Mientras</a:t>
            </a:r>
            <a:r>
              <a:rPr dirty="0" sz="1000" spc="15">
                <a:latin typeface="Tahoma"/>
                <a:cs typeface="Tahoma"/>
              </a:rPr>
              <a:t> </a:t>
            </a:r>
            <a:r>
              <a:rPr dirty="0" sz="1000" spc="-35">
                <a:latin typeface="Tahoma"/>
                <a:cs typeface="Tahoma"/>
              </a:rPr>
              <a:t>las</a:t>
            </a:r>
            <a:r>
              <a:rPr dirty="0" sz="1000" spc="25">
                <a:latin typeface="Tahoma"/>
                <a:cs typeface="Tahoma"/>
              </a:rPr>
              <a:t> </a:t>
            </a:r>
            <a:r>
              <a:rPr dirty="0" sz="1000" spc="-40">
                <a:latin typeface="Tahoma"/>
                <a:cs typeface="Tahoma"/>
              </a:rPr>
              <a:t>funciones</a:t>
            </a:r>
            <a:r>
              <a:rPr dirty="0" sz="1000" spc="20">
                <a:latin typeface="Tahoma"/>
                <a:cs typeface="Tahoma"/>
              </a:rPr>
              <a:t> </a:t>
            </a:r>
            <a:r>
              <a:rPr dirty="0" sz="1000" spc="-75">
                <a:latin typeface="Tahoma"/>
                <a:cs typeface="Tahoma"/>
              </a:rPr>
              <a:t>se</a:t>
            </a:r>
            <a:r>
              <a:rPr dirty="0" sz="1000" spc="20">
                <a:latin typeface="Tahoma"/>
                <a:cs typeface="Tahoma"/>
              </a:rPr>
              <a:t> </a:t>
            </a:r>
            <a:r>
              <a:rPr dirty="0" sz="1000" spc="-110">
                <a:latin typeface="Tahoma"/>
                <a:cs typeface="Tahoma"/>
              </a:rPr>
              <a:t>evalu´an</a:t>
            </a:r>
            <a:r>
              <a:rPr dirty="0" sz="1000" spc="25">
                <a:latin typeface="Tahoma"/>
                <a:cs typeface="Tahoma"/>
              </a:rPr>
              <a:t> </a:t>
            </a:r>
            <a:r>
              <a:rPr dirty="0" sz="1000" spc="-50">
                <a:latin typeface="Tahoma"/>
                <a:cs typeface="Tahoma"/>
              </a:rPr>
              <a:t>a</a:t>
            </a:r>
            <a:r>
              <a:rPr dirty="0" sz="1000" spc="20">
                <a:latin typeface="Tahoma"/>
                <a:cs typeface="Tahoma"/>
              </a:rPr>
              <a:t> </a:t>
            </a:r>
            <a:r>
              <a:rPr dirty="0" sz="1000" spc="-45">
                <a:latin typeface="Tahoma"/>
                <a:cs typeface="Tahoma"/>
              </a:rPr>
              <a:t>un</a:t>
            </a:r>
            <a:r>
              <a:rPr dirty="0" sz="1000" spc="20">
                <a:latin typeface="Tahoma"/>
                <a:cs typeface="Tahoma"/>
              </a:rPr>
              <a:t> </a:t>
            </a:r>
            <a:r>
              <a:rPr dirty="0" sz="1000" spc="-120">
                <a:latin typeface="Tahoma"/>
                <a:cs typeface="Tahoma"/>
              </a:rPr>
              <a:t>u´nico</a:t>
            </a:r>
            <a:r>
              <a:rPr dirty="0" sz="1000" spc="25">
                <a:latin typeface="Tahoma"/>
                <a:cs typeface="Tahoma"/>
              </a:rPr>
              <a:t> </a:t>
            </a:r>
            <a:r>
              <a:rPr dirty="0" sz="1000" spc="-35">
                <a:latin typeface="Tahoma"/>
                <a:cs typeface="Tahoma"/>
              </a:rPr>
              <a:t>resultado...</a:t>
            </a:r>
            <a:endParaRPr sz="1000">
              <a:latin typeface="Tahoma"/>
              <a:cs typeface="Tahoma"/>
            </a:endParaRPr>
          </a:p>
          <a:p>
            <a:pPr marL="1543685">
              <a:lnSpc>
                <a:spcPts val="1200"/>
              </a:lnSpc>
            </a:pPr>
            <a:r>
              <a:rPr dirty="0" sz="1000" spc="-30">
                <a:latin typeface="Tahoma"/>
                <a:cs typeface="Tahoma"/>
              </a:rPr>
              <a:t>...</a:t>
            </a:r>
            <a:r>
              <a:rPr dirty="0" sz="1000" spc="130">
                <a:latin typeface="Tahoma"/>
                <a:cs typeface="Tahoma"/>
              </a:rPr>
              <a:t> </a:t>
            </a:r>
            <a:r>
              <a:rPr dirty="0" sz="1000" spc="-35">
                <a:latin typeface="Tahoma"/>
                <a:cs typeface="Tahoma"/>
              </a:rPr>
              <a:t>los</a:t>
            </a:r>
            <a:r>
              <a:rPr dirty="0" sz="1000" spc="25">
                <a:latin typeface="Tahoma"/>
                <a:cs typeface="Tahoma"/>
              </a:rPr>
              <a:t> </a:t>
            </a:r>
            <a:r>
              <a:rPr dirty="0" sz="1000" spc="-45">
                <a:latin typeface="Tahoma"/>
                <a:cs typeface="Tahoma"/>
              </a:rPr>
              <a:t>predicados</a:t>
            </a:r>
            <a:r>
              <a:rPr dirty="0" sz="1000" spc="25">
                <a:latin typeface="Tahoma"/>
                <a:cs typeface="Tahoma"/>
              </a:rPr>
              <a:t> </a:t>
            </a:r>
            <a:r>
              <a:rPr dirty="0" sz="1000" spc="-60">
                <a:latin typeface="Tahoma"/>
                <a:cs typeface="Tahoma"/>
              </a:rPr>
              <a:t>pueden</a:t>
            </a:r>
            <a:r>
              <a:rPr dirty="0" sz="1000" spc="20">
                <a:latin typeface="Tahoma"/>
                <a:cs typeface="Tahoma"/>
              </a:rPr>
              <a:t> </a:t>
            </a:r>
            <a:r>
              <a:rPr dirty="0" sz="1000" spc="-20">
                <a:latin typeface="Tahoma"/>
                <a:cs typeface="Tahoma"/>
              </a:rPr>
              <a:t>“consultarse”</a:t>
            </a:r>
            <a:r>
              <a:rPr dirty="0" sz="1000" spc="25">
                <a:latin typeface="Tahoma"/>
                <a:cs typeface="Tahoma"/>
              </a:rPr>
              <a:t> </a:t>
            </a:r>
            <a:r>
              <a:rPr dirty="0" sz="1000" spc="-65">
                <a:latin typeface="Tahoma"/>
                <a:cs typeface="Tahoma"/>
              </a:rPr>
              <a:t>de</a:t>
            </a:r>
            <a:r>
              <a:rPr dirty="0" sz="1000" spc="20">
                <a:latin typeface="Tahoma"/>
                <a:cs typeface="Tahoma"/>
              </a:rPr>
              <a:t> </a:t>
            </a:r>
            <a:r>
              <a:rPr dirty="0" sz="1000" spc="-40">
                <a:latin typeface="Tahoma"/>
                <a:cs typeface="Tahoma"/>
              </a:rPr>
              <a:t>diferentes</a:t>
            </a:r>
            <a:r>
              <a:rPr dirty="0" sz="1000" spc="25">
                <a:latin typeface="Tahoma"/>
                <a:cs typeface="Tahoma"/>
              </a:rPr>
              <a:t> </a:t>
            </a:r>
            <a:r>
              <a:rPr dirty="0" sz="1000" spc="-45">
                <a:latin typeface="Tahoma"/>
                <a:cs typeface="Tahoma"/>
              </a:rPr>
              <a:t>formas.</a:t>
            </a:r>
            <a:endParaRPr sz="1000">
              <a:latin typeface="Tahoma"/>
              <a:cs typeface="Tahoma"/>
            </a:endParaRPr>
          </a:p>
        </p:txBody>
      </p:sp>
    </p:spTree>
  </p:cSld>
  <p:clrMapOvr>
    <a:masterClrMapping/>
  </p:clrMapOvr>
  <p:transition spd="fast">
    <p:cut thruBlk="0"/>
  </p:transition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5260" y="864041"/>
            <a:ext cx="464820" cy="76581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5080">
              <a:lnSpc>
                <a:spcPct val="147600"/>
              </a:lnSpc>
              <a:spcBef>
                <a:spcPts val="100"/>
              </a:spcBef>
            </a:pPr>
            <a:r>
              <a:rPr dirty="0" sz="700" spc="5">
                <a:solidFill>
                  <a:srgbClr val="FF7A7A"/>
                </a:solidFill>
                <a:latin typeface="Tahoma"/>
                <a:cs typeface="Tahoma"/>
                <a:hlinkClick r:id="rId2" action="ppaction://hlinksldjump"/>
              </a:rPr>
              <a:t>Decl</a:t>
            </a:r>
            <a:r>
              <a:rPr dirty="0" sz="700" spc="-20">
                <a:solidFill>
                  <a:srgbClr val="FF7A7A"/>
                </a:solidFill>
                <a:latin typeface="Tahoma"/>
                <a:cs typeface="Tahoma"/>
                <a:hlinkClick r:id="rId2" action="ppaction://hlinksldjump"/>
              </a:rPr>
              <a:t>a</a:t>
            </a:r>
            <a:r>
              <a:rPr dirty="0" sz="700">
                <a:solidFill>
                  <a:srgbClr val="FF7A7A"/>
                </a:solidFill>
                <a:latin typeface="Tahoma"/>
                <a:cs typeface="Tahoma"/>
                <a:hlinkClick r:id="rId2" action="ppaction://hlinksldjump"/>
              </a:rPr>
              <a:t>rativa </a:t>
            </a:r>
            <a:r>
              <a:rPr dirty="0" sz="700">
                <a:solidFill>
                  <a:srgbClr val="FF7A7A"/>
                </a:solidFill>
                <a:latin typeface="Tahoma"/>
                <a:cs typeface="Tahoma"/>
              </a:rPr>
              <a:t> </a:t>
            </a:r>
            <a:r>
              <a:rPr dirty="0" sz="700">
                <a:solidFill>
                  <a:srgbClr val="FF7A7A"/>
                </a:solidFill>
                <a:latin typeface="Tahoma"/>
                <a:cs typeface="Tahoma"/>
                <a:hlinkClick r:id="rId3" action="ppaction://hlinksldjump"/>
              </a:rPr>
              <a:t>Funcional</a:t>
            </a:r>
            <a:endParaRPr sz="700">
              <a:latin typeface="Tahoma"/>
              <a:cs typeface="Tahoma"/>
            </a:endParaRPr>
          </a:p>
          <a:p>
            <a:pPr marL="37465" marR="61594">
              <a:lnSpc>
                <a:spcPct val="110700"/>
              </a:lnSpc>
              <a:spcBef>
                <a:spcPts val="25"/>
              </a:spcBef>
            </a:pPr>
            <a:r>
              <a:rPr dirty="0" sz="500" spc="-10">
                <a:solidFill>
                  <a:srgbClr val="997A7A"/>
                </a:solidFill>
                <a:latin typeface="Tahoma"/>
                <a:cs typeface="Tahoma"/>
                <a:hlinkClick r:id="rId4" action="ppaction://hlinksldjump"/>
              </a:rPr>
              <a:t>Intr</a:t>
            </a:r>
            <a:r>
              <a:rPr dirty="0" sz="500" spc="5">
                <a:solidFill>
                  <a:srgbClr val="997A7A"/>
                </a:solidFill>
                <a:latin typeface="Tahoma"/>
                <a:cs typeface="Tahoma"/>
                <a:hlinkClick r:id="rId4" action="ppaction://hlinksldjump"/>
              </a:rPr>
              <a:t>o</a:t>
            </a:r>
            <a:r>
              <a:rPr dirty="0" sz="500">
                <a:solidFill>
                  <a:srgbClr val="997A7A"/>
                </a:solidFill>
                <a:latin typeface="Tahoma"/>
                <a:cs typeface="Tahoma"/>
                <a:hlinkClick r:id="rId4" action="ppaction://hlinksldjump"/>
              </a:rPr>
              <a:t>ducci</a:t>
            </a:r>
            <a:r>
              <a:rPr dirty="0" sz="500" spc="-10">
                <a:solidFill>
                  <a:srgbClr val="997A7A"/>
                </a:solidFill>
                <a:latin typeface="Tahoma"/>
                <a:cs typeface="Tahoma"/>
                <a:hlinkClick r:id="rId4" action="ppaction://hlinksldjump"/>
              </a:rPr>
              <a:t>o</a:t>
            </a:r>
            <a:r>
              <a:rPr dirty="0" sz="500" spc="-5">
                <a:solidFill>
                  <a:srgbClr val="997A7A"/>
                </a:solidFill>
                <a:latin typeface="Tahoma"/>
                <a:cs typeface="Tahoma"/>
                <a:hlinkClick r:id="rId4" action="ppaction://hlinksldjump"/>
              </a:rPr>
              <a:t>n </a:t>
            </a:r>
            <a:r>
              <a:rPr dirty="0" sz="500" spc="-5">
                <a:solidFill>
                  <a:srgbClr val="997A7A"/>
                </a:solidFill>
                <a:latin typeface="Tahoma"/>
                <a:cs typeface="Tahoma"/>
              </a:rPr>
              <a:t> </a:t>
            </a:r>
            <a:r>
              <a:rPr dirty="0" sz="500" spc="-10" i="1">
                <a:solidFill>
                  <a:srgbClr val="997A7A"/>
                </a:solidFill>
                <a:latin typeface="Arial"/>
                <a:cs typeface="Arial"/>
                <a:hlinkClick r:id="rId5" action="ppaction://hlinksldjump"/>
              </a:rPr>
              <a:t>λ</a:t>
            </a:r>
            <a:r>
              <a:rPr dirty="0" sz="500" spc="-10">
                <a:solidFill>
                  <a:srgbClr val="997A7A"/>
                </a:solidFill>
                <a:latin typeface="Tahoma"/>
                <a:cs typeface="Tahoma"/>
                <a:hlinkClick r:id="rId5" action="ppaction://hlinksldjump"/>
              </a:rPr>
              <a:t>-C´alculo </a:t>
            </a:r>
            <a:r>
              <a:rPr dirty="0" sz="500" spc="-5">
                <a:solidFill>
                  <a:srgbClr val="997A7A"/>
                </a:solidFill>
                <a:latin typeface="Tahoma"/>
                <a:cs typeface="Tahoma"/>
              </a:rPr>
              <a:t> </a:t>
            </a:r>
            <a:r>
              <a:rPr dirty="0" sz="500" spc="-5">
                <a:solidFill>
                  <a:srgbClr val="997A7A"/>
                </a:solidFill>
                <a:latin typeface="Tahoma"/>
                <a:cs typeface="Tahoma"/>
                <a:hlinkClick r:id="rId6" action="ppaction://hlinksldjump"/>
              </a:rPr>
              <a:t>Haskell </a:t>
            </a:r>
            <a:r>
              <a:rPr dirty="0" sz="500">
                <a:solidFill>
                  <a:srgbClr val="997A7A"/>
                </a:solidFill>
                <a:latin typeface="Tahoma"/>
                <a:cs typeface="Tahoma"/>
              </a:rPr>
              <a:t> </a:t>
            </a:r>
            <a:r>
              <a:rPr dirty="0" sz="500">
                <a:solidFill>
                  <a:srgbClr val="997A7A"/>
                </a:solidFill>
                <a:latin typeface="Tahoma"/>
                <a:cs typeface="Tahoma"/>
                <a:hlinkClick r:id="rId7" action="ppaction://hlinksldjump"/>
              </a:rPr>
              <a:t>Booleanos </a:t>
            </a:r>
            <a:r>
              <a:rPr dirty="0" sz="500" spc="5">
                <a:solidFill>
                  <a:srgbClr val="997A7A"/>
                </a:solidFill>
                <a:latin typeface="Tahoma"/>
                <a:cs typeface="Tahoma"/>
              </a:rPr>
              <a:t> </a:t>
            </a:r>
            <a:r>
              <a:rPr dirty="0" sz="500" spc="-10">
                <a:solidFill>
                  <a:srgbClr val="997A7A"/>
                </a:solidFill>
                <a:latin typeface="Tahoma"/>
                <a:cs typeface="Tahoma"/>
                <a:hlinkClick r:id="rId8" action="ppaction://hlinksldjump"/>
              </a:rPr>
              <a:t>Conclusiones</a:t>
            </a:r>
            <a:endParaRPr sz="500">
              <a:latin typeface="Tahoma"/>
              <a:cs typeface="Tahoma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5260" y="1635344"/>
            <a:ext cx="504190" cy="727710"/>
          </a:xfrm>
          <a:prstGeom prst="rect">
            <a:avLst/>
          </a:prstGeom>
        </p:spPr>
        <p:txBody>
          <a:bodyPr wrap="square" lIns="0" tIns="285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225"/>
              </a:spcBef>
            </a:pPr>
            <a:r>
              <a:rPr dirty="0" sz="700" spc="-50">
                <a:solidFill>
                  <a:srgbClr val="FF7A7A"/>
                </a:solidFill>
                <a:latin typeface="Tahoma"/>
                <a:cs typeface="Tahoma"/>
                <a:hlinkClick r:id="rId9" action="ppaction://hlinksldjump"/>
              </a:rPr>
              <a:t>L´ogica</a:t>
            </a:r>
            <a:endParaRPr sz="700">
              <a:latin typeface="Tahoma"/>
              <a:cs typeface="Tahoma"/>
            </a:endParaRPr>
          </a:p>
          <a:p>
            <a:pPr marL="37465" marR="38735">
              <a:lnSpc>
                <a:spcPct val="110700"/>
              </a:lnSpc>
              <a:spcBef>
                <a:spcPts val="25"/>
              </a:spcBef>
            </a:pPr>
            <a:r>
              <a:rPr dirty="0" sz="500" spc="-5">
                <a:solidFill>
                  <a:srgbClr val="997A7A"/>
                </a:solidFill>
                <a:latin typeface="Tahoma"/>
                <a:cs typeface="Tahoma"/>
                <a:hlinkClick r:id="rId10" action="ppaction://hlinksldjump"/>
              </a:rPr>
              <a:t>Introduccion </a:t>
            </a:r>
            <a:r>
              <a:rPr dirty="0" sz="500">
                <a:solidFill>
                  <a:srgbClr val="997A7A"/>
                </a:solidFill>
                <a:latin typeface="Tahoma"/>
                <a:cs typeface="Tahoma"/>
              </a:rPr>
              <a:t> </a:t>
            </a:r>
            <a:r>
              <a:rPr dirty="0" sz="500" spc="30">
                <a:solidFill>
                  <a:srgbClr val="997A7A"/>
                </a:solidFill>
                <a:latin typeface="Tahoma"/>
                <a:cs typeface="Tahoma"/>
                <a:hlinkClick r:id="rId11" action="ppaction://hlinksldjump"/>
              </a:rPr>
              <a:t>C</a:t>
            </a:r>
            <a:r>
              <a:rPr dirty="0" sz="500">
                <a:solidFill>
                  <a:srgbClr val="997A7A"/>
                </a:solidFill>
                <a:latin typeface="Tahoma"/>
                <a:cs typeface="Tahoma"/>
                <a:hlinkClick r:id="rId11" action="ppaction://hlinksldjump"/>
              </a:rPr>
              <a:t>l</a:t>
            </a:r>
            <a:r>
              <a:rPr dirty="0" sz="500" spc="-270">
                <a:solidFill>
                  <a:srgbClr val="997A7A"/>
                </a:solidFill>
                <a:latin typeface="Tahoma"/>
                <a:cs typeface="Tahoma"/>
                <a:hlinkClick r:id="rId11" action="ppaction://hlinksldjump"/>
              </a:rPr>
              <a:t>´</a:t>
            </a:r>
            <a:r>
              <a:rPr dirty="0" sz="500" spc="-10">
                <a:solidFill>
                  <a:srgbClr val="997A7A"/>
                </a:solidFill>
                <a:latin typeface="Tahoma"/>
                <a:cs typeface="Tahoma"/>
                <a:hlinkClick r:id="rId11" action="ppaction://hlinksldjump"/>
              </a:rPr>
              <a:t>ausulas</a:t>
            </a:r>
            <a:r>
              <a:rPr dirty="0" sz="500" spc="20">
                <a:solidFill>
                  <a:srgbClr val="997A7A"/>
                </a:solidFill>
                <a:latin typeface="Tahoma"/>
                <a:cs typeface="Tahoma"/>
                <a:hlinkClick r:id="rId11" action="ppaction://hlinksldjump"/>
              </a:rPr>
              <a:t> </a:t>
            </a:r>
            <a:r>
              <a:rPr dirty="0" sz="500" spc="15">
                <a:solidFill>
                  <a:srgbClr val="997A7A"/>
                </a:solidFill>
                <a:latin typeface="Tahoma"/>
                <a:cs typeface="Tahoma"/>
                <a:hlinkClick r:id="rId11" action="ppaction://hlinksldjump"/>
              </a:rPr>
              <a:t>H</a:t>
            </a:r>
            <a:r>
              <a:rPr dirty="0" sz="500" spc="-5">
                <a:solidFill>
                  <a:srgbClr val="997A7A"/>
                </a:solidFill>
                <a:latin typeface="Tahoma"/>
                <a:cs typeface="Tahoma"/>
                <a:hlinkClick r:id="rId11" action="ppaction://hlinksldjump"/>
              </a:rPr>
              <a:t>o</a:t>
            </a:r>
            <a:r>
              <a:rPr dirty="0" sz="500" spc="-5">
                <a:solidFill>
                  <a:srgbClr val="997A7A"/>
                </a:solidFill>
                <a:latin typeface="Tahoma"/>
                <a:cs typeface="Tahoma"/>
                <a:hlinkClick r:id="rId11" action="ppaction://hlinksldjump"/>
              </a:rPr>
              <a:t>rn </a:t>
            </a:r>
            <a:r>
              <a:rPr dirty="0" sz="500" spc="-5">
                <a:solidFill>
                  <a:srgbClr val="997A7A"/>
                </a:solidFill>
                <a:latin typeface="Tahoma"/>
                <a:cs typeface="Tahoma"/>
              </a:rPr>
              <a:t> </a:t>
            </a:r>
            <a:r>
              <a:rPr dirty="0" sz="500" spc="5">
                <a:solidFill>
                  <a:srgbClr val="997A7A"/>
                </a:solidFill>
                <a:latin typeface="Tahoma"/>
                <a:cs typeface="Tahoma"/>
                <a:hlinkClick r:id="rId12" action="ppaction://hlinksldjump"/>
              </a:rPr>
              <a:t>Prolog</a:t>
            </a:r>
            <a:endParaRPr sz="500">
              <a:latin typeface="Tahoma"/>
              <a:cs typeface="Tahoma"/>
            </a:endParaRPr>
          </a:p>
          <a:p>
            <a:pPr marL="37465">
              <a:lnSpc>
                <a:spcPct val="100000"/>
              </a:lnSpc>
              <a:spcBef>
                <a:spcPts val="65"/>
              </a:spcBef>
            </a:pPr>
            <a:r>
              <a:rPr dirty="0" sz="500" spc="-5">
                <a:latin typeface="Tahoma"/>
                <a:cs typeface="Tahoma"/>
                <a:hlinkClick r:id="rId13" action="ppaction://hlinksldjump"/>
              </a:rPr>
              <a:t>...</a:t>
            </a:r>
            <a:r>
              <a:rPr dirty="0" sz="500" spc="45">
                <a:latin typeface="Tahoma"/>
                <a:cs typeface="Tahoma"/>
                <a:hlinkClick r:id="rId13" action="ppaction://hlinksldjump"/>
              </a:rPr>
              <a:t> </a:t>
            </a:r>
            <a:r>
              <a:rPr dirty="0" sz="500" spc="-5">
                <a:latin typeface="Tahoma"/>
                <a:cs typeface="Tahoma"/>
                <a:hlinkClick r:id="rId13" action="ppaction://hlinksldjump"/>
              </a:rPr>
              <a:t>algo </a:t>
            </a:r>
            <a:r>
              <a:rPr dirty="0" sz="500" spc="-80">
                <a:latin typeface="Tahoma"/>
                <a:cs typeface="Tahoma"/>
                <a:hlinkClick r:id="rId13" action="ppaction://hlinksldjump"/>
              </a:rPr>
              <a:t>m´as</a:t>
            </a:r>
            <a:endParaRPr sz="500">
              <a:latin typeface="Tahoma"/>
              <a:cs typeface="Tahoma"/>
            </a:endParaRPr>
          </a:p>
          <a:p>
            <a:pPr marL="37465">
              <a:lnSpc>
                <a:spcPct val="100000"/>
              </a:lnSpc>
              <a:spcBef>
                <a:spcPts val="65"/>
              </a:spcBef>
            </a:pPr>
            <a:r>
              <a:rPr dirty="0" sz="500" spc="-5">
                <a:solidFill>
                  <a:srgbClr val="997A7A"/>
                </a:solidFill>
                <a:latin typeface="Tahoma"/>
                <a:cs typeface="Tahoma"/>
                <a:hlinkClick r:id="rId14" action="ppaction://hlinksldjump"/>
              </a:rPr>
              <a:t>...</a:t>
            </a:r>
            <a:r>
              <a:rPr dirty="0" sz="500" spc="45">
                <a:solidFill>
                  <a:srgbClr val="997A7A"/>
                </a:solidFill>
                <a:latin typeface="Tahoma"/>
                <a:cs typeface="Tahoma"/>
                <a:hlinkClick r:id="rId14" action="ppaction://hlinksldjump"/>
              </a:rPr>
              <a:t> </a:t>
            </a:r>
            <a:r>
              <a:rPr dirty="0" sz="500" spc="-5">
                <a:solidFill>
                  <a:srgbClr val="997A7A"/>
                </a:solidFill>
                <a:latin typeface="Tahoma"/>
                <a:cs typeface="Tahoma"/>
                <a:hlinkClick r:id="rId14" action="ppaction://hlinksldjump"/>
              </a:rPr>
              <a:t>mucho </a:t>
            </a:r>
            <a:r>
              <a:rPr dirty="0" sz="500" spc="-80">
                <a:solidFill>
                  <a:srgbClr val="997A7A"/>
                </a:solidFill>
                <a:latin typeface="Tahoma"/>
                <a:cs typeface="Tahoma"/>
                <a:hlinkClick r:id="rId14" action="ppaction://hlinksldjump"/>
              </a:rPr>
              <a:t>m´as</a:t>
            </a:r>
            <a:endParaRPr sz="500">
              <a:latin typeface="Tahoma"/>
              <a:cs typeface="Tahoma"/>
            </a:endParaRPr>
          </a:p>
          <a:p>
            <a:pPr marL="12700">
              <a:lnSpc>
                <a:spcPct val="100000"/>
              </a:lnSpc>
              <a:spcBef>
                <a:spcPts val="375"/>
              </a:spcBef>
            </a:pPr>
            <a:r>
              <a:rPr dirty="0" sz="700">
                <a:solidFill>
                  <a:srgbClr val="FF7A7A"/>
                </a:solidFill>
                <a:latin typeface="Tahoma"/>
                <a:cs typeface="Tahoma"/>
                <a:hlinkClick r:id="rId15" action="ppaction://hlinksldjump"/>
              </a:rPr>
              <a:t>HackReason</a:t>
            </a:r>
            <a:endParaRPr sz="700">
              <a:latin typeface="Tahoma"/>
              <a:cs typeface="Tahoma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546328" y="0"/>
            <a:ext cx="0" cy="3240405"/>
          </a:xfrm>
          <a:custGeom>
            <a:avLst/>
            <a:gdLst/>
            <a:ahLst/>
            <a:cxnLst/>
            <a:rect l="l" t="t" r="r" b="b"/>
            <a:pathLst>
              <a:path w="0" h="3240405">
                <a:moveTo>
                  <a:pt x="0" y="3239998"/>
                </a:moveTo>
                <a:lnTo>
                  <a:pt x="0" y="0"/>
                </a:lnTo>
              </a:path>
            </a:pathLst>
          </a:custGeom>
          <a:ln w="12649">
            <a:solidFill>
              <a:srgbClr val="FF7F7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635304" y="72527"/>
            <a:ext cx="2924175" cy="244475"/>
          </a:xfrm>
          <a:prstGeom prst="rect"/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pc="-90"/>
              <a:t>Programaci´on</a:t>
            </a:r>
            <a:r>
              <a:rPr dirty="0" spc="25"/>
              <a:t> </a:t>
            </a:r>
            <a:r>
              <a:rPr dirty="0" spc="-130"/>
              <a:t>L´ogica:</a:t>
            </a:r>
            <a:r>
              <a:rPr dirty="0" spc="180"/>
              <a:t> </a:t>
            </a:r>
            <a:r>
              <a:rPr dirty="0" spc="-35"/>
              <a:t>...</a:t>
            </a:r>
            <a:r>
              <a:rPr dirty="0" spc="180"/>
              <a:t> </a:t>
            </a:r>
            <a:r>
              <a:rPr dirty="0" spc="-75"/>
              <a:t>hay</a:t>
            </a:r>
            <a:r>
              <a:rPr dirty="0" spc="25"/>
              <a:t> </a:t>
            </a:r>
            <a:r>
              <a:rPr dirty="0" spc="-50"/>
              <a:t>algo</a:t>
            </a:r>
            <a:r>
              <a:rPr dirty="0" spc="25"/>
              <a:t> </a:t>
            </a:r>
            <a:r>
              <a:rPr dirty="0" spc="-250"/>
              <a:t>m´as</a:t>
            </a:r>
          </a:p>
        </p:txBody>
      </p:sp>
      <p:sp>
        <p:nvSpPr>
          <p:cNvPr id="8" name="object 8"/>
          <p:cNvSpPr txBox="1"/>
          <p:nvPr/>
        </p:nvSpPr>
        <p:spPr>
          <a:xfrm>
            <a:off x="117703" y="3096123"/>
            <a:ext cx="238760" cy="8953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580"/>
              </a:lnSpc>
            </a:pPr>
            <a:r>
              <a:rPr dirty="0" sz="500" spc="-10">
                <a:solidFill>
                  <a:srgbClr val="FF0000"/>
                </a:solidFill>
                <a:latin typeface="Tahoma"/>
                <a:cs typeface="Tahoma"/>
              </a:rPr>
              <a:t>15</a:t>
            </a:r>
            <a:r>
              <a:rPr dirty="0" sz="500" spc="-15">
                <a:solidFill>
                  <a:srgbClr val="FF0000"/>
                </a:solidFill>
                <a:latin typeface="Tahoma"/>
                <a:cs typeface="Tahoma"/>
              </a:rPr>
              <a:t> </a:t>
            </a:r>
            <a:r>
              <a:rPr dirty="0" sz="500" spc="70">
                <a:solidFill>
                  <a:srgbClr val="FF0000"/>
                </a:solidFill>
                <a:latin typeface="Tahoma"/>
                <a:cs typeface="Tahoma"/>
              </a:rPr>
              <a:t>/</a:t>
            </a:r>
            <a:r>
              <a:rPr dirty="0" sz="500" spc="-15">
                <a:solidFill>
                  <a:srgbClr val="FF0000"/>
                </a:solidFill>
                <a:latin typeface="Tahoma"/>
                <a:cs typeface="Tahoma"/>
              </a:rPr>
              <a:t> </a:t>
            </a:r>
            <a:r>
              <a:rPr dirty="0" sz="500" spc="-10">
                <a:solidFill>
                  <a:srgbClr val="FF0000"/>
                </a:solidFill>
                <a:latin typeface="Tahoma"/>
                <a:cs typeface="Tahoma"/>
              </a:rPr>
              <a:t>18</a:t>
            </a:r>
            <a:endParaRPr sz="500">
              <a:latin typeface="Tahoma"/>
              <a:cs typeface="Tahoma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833831" y="538637"/>
            <a:ext cx="4759960" cy="32956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39065" indent="-127000">
              <a:lnSpc>
                <a:spcPts val="1200"/>
              </a:lnSpc>
              <a:spcBef>
                <a:spcPts val="95"/>
              </a:spcBef>
              <a:buClr>
                <a:srgbClr val="FF0000"/>
              </a:buClr>
              <a:buFont typeface="DejaVu Sans Condensed"/>
              <a:buChar char="•"/>
              <a:tabLst>
                <a:tab pos="139700" algn="l"/>
              </a:tabLst>
            </a:pPr>
            <a:r>
              <a:rPr dirty="0" sz="1000" spc="-20">
                <a:latin typeface="Tahoma"/>
                <a:cs typeface="Tahoma"/>
              </a:rPr>
              <a:t>Mientras</a:t>
            </a:r>
            <a:r>
              <a:rPr dirty="0" sz="1000" spc="15">
                <a:latin typeface="Tahoma"/>
                <a:cs typeface="Tahoma"/>
              </a:rPr>
              <a:t> </a:t>
            </a:r>
            <a:r>
              <a:rPr dirty="0" sz="1000" spc="-35">
                <a:latin typeface="Tahoma"/>
                <a:cs typeface="Tahoma"/>
              </a:rPr>
              <a:t>las</a:t>
            </a:r>
            <a:r>
              <a:rPr dirty="0" sz="1000" spc="25">
                <a:latin typeface="Tahoma"/>
                <a:cs typeface="Tahoma"/>
              </a:rPr>
              <a:t> </a:t>
            </a:r>
            <a:r>
              <a:rPr dirty="0" sz="1000" spc="-40">
                <a:latin typeface="Tahoma"/>
                <a:cs typeface="Tahoma"/>
              </a:rPr>
              <a:t>funciones</a:t>
            </a:r>
            <a:r>
              <a:rPr dirty="0" sz="1000" spc="20">
                <a:latin typeface="Tahoma"/>
                <a:cs typeface="Tahoma"/>
              </a:rPr>
              <a:t> </a:t>
            </a:r>
            <a:r>
              <a:rPr dirty="0" sz="1000" spc="-75">
                <a:latin typeface="Tahoma"/>
                <a:cs typeface="Tahoma"/>
              </a:rPr>
              <a:t>se</a:t>
            </a:r>
            <a:r>
              <a:rPr dirty="0" sz="1000" spc="20">
                <a:latin typeface="Tahoma"/>
                <a:cs typeface="Tahoma"/>
              </a:rPr>
              <a:t> </a:t>
            </a:r>
            <a:r>
              <a:rPr dirty="0" sz="1000" spc="-110">
                <a:latin typeface="Tahoma"/>
                <a:cs typeface="Tahoma"/>
              </a:rPr>
              <a:t>evalu´an</a:t>
            </a:r>
            <a:r>
              <a:rPr dirty="0" sz="1000" spc="25">
                <a:latin typeface="Tahoma"/>
                <a:cs typeface="Tahoma"/>
              </a:rPr>
              <a:t> </a:t>
            </a:r>
            <a:r>
              <a:rPr dirty="0" sz="1000" spc="-50">
                <a:latin typeface="Tahoma"/>
                <a:cs typeface="Tahoma"/>
              </a:rPr>
              <a:t>a</a:t>
            </a:r>
            <a:r>
              <a:rPr dirty="0" sz="1000" spc="20">
                <a:latin typeface="Tahoma"/>
                <a:cs typeface="Tahoma"/>
              </a:rPr>
              <a:t> </a:t>
            </a:r>
            <a:r>
              <a:rPr dirty="0" sz="1000" spc="-45">
                <a:latin typeface="Tahoma"/>
                <a:cs typeface="Tahoma"/>
              </a:rPr>
              <a:t>un</a:t>
            </a:r>
            <a:r>
              <a:rPr dirty="0" sz="1000" spc="20">
                <a:latin typeface="Tahoma"/>
                <a:cs typeface="Tahoma"/>
              </a:rPr>
              <a:t> </a:t>
            </a:r>
            <a:r>
              <a:rPr dirty="0" sz="1000" spc="-120">
                <a:latin typeface="Tahoma"/>
                <a:cs typeface="Tahoma"/>
              </a:rPr>
              <a:t>u´nico</a:t>
            </a:r>
            <a:r>
              <a:rPr dirty="0" sz="1000" spc="25">
                <a:latin typeface="Tahoma"/>
                <a:cs typeface="Tahoma"/>
              </a:rPr>
              <a:t> </a:t>
            </a:r>
            <a:r>
              <a:rPr dirty="0" sz="1000" spc="-35">
                <a:latin typeface="Tahoma"/>
                <a:cs typeface="Tahoma"/>
              </a:rPr>
              <a:t>resultado...</a:t>
            </a:r>
            <a:endParaRPr sz="1000">
              <a:latin typeface="Tahoma"/>
              <a:cs typeface="Tahoma"/>
            </a:endParaRPr>
          </a:p>
          <a:p>
            <a:pPr marL="1543685">
              <a:lnSpc>
                <a:spcPts val="1200"/>
              </a:lnSpc>
            </a:pPr>
            <a:r>
              <a:rPr dirty="0" sz="1000" spc="-30">
                <a:latin typeface="Tahoma"/>
                <a:cs typeface="Tahoma"/>
              </a:rPr>
              <a:t>...</a:t>
            </a:r>
            <a:r>
              <a:rPr dirty="0" sz="1000" spc="130">
                <a:latin typeface="Tahoma"/>
                <a:cs typeface="Tahoma"/>
              </a:rPr>
              <a:t> </a:t>
            </a:r>
            <a:r>
              <a:rPr dirty="0" sz="1000" spc="-35">
                <a:latin typeface="Tahoma"/>
                <a:cs typeface="Tahoma"/>
              </a:rPr>
              <a:t>los</a:t>
            </a:r>
            <a:r>
              <a:rPr dirty="0" sz="1000" spc="25">
                <a:latin typeface="Tahoma"/>
                <a:cs typeface="Tahoma"/>
              </a:rPr>
              <a:t> </a:t>
            </a:r>
            <a:r>
              <a:rPr dirty="0" sz="1000" spc="-45">
                <a:latin typeface="Tahoma"/>
                <a:cs typeface="Tahoma"/>
              </a:rPr>
              <a:t>predicados</a:t>
            </a:r>
            <a:r>
              <a:rPr dirty="0" sz="1000" spc="25">
                <a:latin typeface="Tahoma"/>
                <a:cs typeface="Tahoma"/>
              </a:rPr>
              <a:t> </a:t>
            </a:r>
            <a:r>
              <a:rPr dirty="0" sz="1000" spc="-60">
                <a:latin typeface="Tahoma"/>
                <a:cs typeface="Tahoma"/>
              </a:rPr>
              <a:t>pueden</a:t>
            </a:r>
            <a:r>
              <a:rPr dirty="0" sz="1000" spc="20">
                <a:latin typeface="Tahoma"/>
                <a:cs typeface="Tahoma"/>
              </a:rPr>
              <a:t> </a:t>
            </a:r>
            <a:r>
              <a:rPr dirty="0" sz="1000" spc="-20">
                <a:latin typeface="Tahoma"/>
                <a:cs typeface="Tahoma"/>
              </a:rPr>
              <a:t>“consultarse”</a:t>
            </a:r>
            <a:r>
              <a:rPr dirty="0" sz="1000" spc="25">
                <a:latin typeface="Tahoma"/>
                <a:cs typeface="Tahoma"/>
              </a:rPr>
              <a:t> </a:t>
            </a:r>
            <a:r>
              <a:rPr dirty="0" sz="1000" spc="-65">
                <a:latin typeface="Tahoma"/>
                <a:cs typeface="Tahoma"/>
              </a:rPr>
              <a:t>de</a:t>
            </a:r>
            <a:r>
              <a:rPr dirty="0" sz="1000" spc="20">
                <a:latin typeface="Tahoma"/>
                <a:cs typeface="Tahoma"/>
              </a:rPr>
              <a:t> </a:t>
            </a:r>
            <a:r>
              <a:rPr dirty="0" sz="1000" spc="-40">
                <a:latin typeface="Tahoma"/>
                <a:cs typeface="Tahoma"/>
              </a:rPr>
              <a:t>diferentes</a:t>
            </a:r>
            <a:r>
              <a:rPr dirty="0" sz="1000" spc="25">
                <a:latin typeface="Tahoma"/>
                <a:cs typeface="Tahoma"/>
              </a:rPr>
              <a:t> </a:t>
            </a:r>
            <a:r>
              <a:rPr dirty="0" sz="1000" spc="-45">
                <a:latin typeface="Tahoma"/>
                <a:cs typeface="Tahoma"/>
              </a:rPr>
              <a:t>formas.</a:t>
            </a:r>
            <a:endParaRPr sz="1000">
              <a:latin typeface="Tahoma"/>
              <a:cs typeface="Tahoma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091615" y="867595"/>
            <a:ext cx="4501515" cy="16256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33985" indent="-121920">
              <a:lnSpc>
                <a:spcPct val="100000"/>
              </a:lnSpc>
              <a:spcBef>
                <a:spcPts val="95"/>
              </a:spcBef>
              <a:buClr>
                <a:srgbClr val="FF0000"/>
              </a:buClr>
              <a:buFont typeface="DejaVu Serif Condensed"/>
              <a:buChar char="•"/>
              <a:tabLst>
                <a:tab pos="134620" algn="l"/>
                <a:tab pos="3710940" algn="l"/>
              </a:tabLst>
            </a:pPr>
            <a:r>
              <a:rPr dirty="0" sz="900" spc="10">
                <a:latin typeface="Tahoma"/>
                <a:cs typeface="Tahoma"/>
              </a:rPr>
              <a:t>La</a:t>
            </a:r>
            <a:r>
              <a:rPr dirty="0" sz="900" spc="40">
                <a:latin typeface="Tahoma"/>
                <a:cs typeface="Tahoma"/>
              </a:rPr>
              <a:t> </a:t>
            </a:r>
            <a:r>
              <a:rPr dirty="0" sz="900" spc="-20">
                <a:latin typeface="Tahoma"/>
                <a:cs typeface="Tahoma"/>
              </a:rPr>
              <a:t>consulta</a:t>
            </a:r>
            <a:r>
              <a:rPr dirty="0" sz="900" spc="45">
                <a:latin typeface="Tahoma"/>
                <a:cs typeface="Tahoma"/>
              </a:rPr>
              <a:t> </a:t>
            </a:r>
            <a:r>
              <a:rPr dirty="0" sz="900" spc="140">
                <a:solidFill>
                  <a:srgbClr val="0000C8"/>
                </a:solidFill>
                <a:latin typeface="Trebuchet MS"/>
                <a:cs typeface="Trebuchet MS"/>
              </a:rPr>
              <a:t>?-</a:t>
            </a:r>
            <a:r>
              <a:rPr dirty="0" sz="900" spc="220">
                <a:solidFill>
                  <a:srgbClr val="0000C8"/>
                </a:solidFill>
                <a:latin typeface="Trebuchet MS"/>
                <a:cs typeface="Trebuchet MS"/>
              </a:rPr>
              <a:t> </a:t>
            </a:r>
            <a:r>
              <a:rPr dirty="0" sz="900" spc="50">
                <a:solidFill>
                  <a:srgbClr val="0000C8"/>
                </a:solidFill>
                <a:latin typeface="Trebuchet MS"/>
                <a:cs typeface="Trebuchet MS"/>
              </a:rPr>
              <a:t>concatenar([1,2],</a:t>
            </a:r>
            <a:r>
              <a:rPr dirty="0" sz="900" spc="220">
                <a:solidFill>
                  <a:srgbClr val="0000C8"/>
                </a:solidFill>
                <a:latin typeface="Trebuchet MS"/>
                <a:cs typeface="Trebuchet MS"/>
              </a:rPr>
              <a:t> </a:t>
            </a:r>
            <a:r>
              <a:rPr dirty="0" sz="900" spc="95">
                <a:solidFill>
                  <a:srgbClr val="0000C8"/>
                </a:solidFill>
                <a:latin typeface="Trebuchet MS"/>
                <a:cs typeface="Trebuchet MS"/>
              </a:rPr>
              <a:t>Lista,</a:t>
            </a:r>
            <a:r>
              <a:rPr dirty="0" sz="900" spc="225">
                <a:solidFill>
                  <a:srgbClr val="0000C8"/>
                </a:solidFill>
                <a:latin typeface="Trebuchet MS"/>
                <a:cs typeface="Trebuchet MS"/>
              </a:rPr>
              <a:t> </a:t>
            </a:r>
            <a:r>
              <a:rPr dirty="0" sz="900" spc="75">
                <a:solidFill>
                  <a:srgbClr val="0000C8"/>
                </a:solidFill>
                <a:latin typeface="Trebuchet MS"/>
                <a:cs typeface="Trebuchet MS"/>
              </a:rPr>
              <a:t>[1,2,3,4]</a:t>
            </a:r>
            <a:r>
              <a:rPr dirty="0" sz="900" spc="50">
                <a:solidFill>
                  <a:srgbClr val="0000C8"/>
                </a:solidFill>
                <a:latin typeface="Trebuchet MS"/>
                <a:cs typeface="Trebuchet MS"/>
              </a:rPr>
              <a:t> </a:t>
            </a:r>
            <a:r>
              <a:rPr dirty="0" sz="900" spc="-35">
                <a:latin typeface="Tahoma"/>
                <a:cs typeface="Tahoma"/>
              </a:rPr>
              <a:t>devuelve	</a:t>
            </a:r>
            <a:r>
              <a:rPr dirty="0" sz="900" spc="85">
                <a:solidFill>
                  <a:srgbClr val="0000C8"/>
                </a:solidFill>
                <a:latin typeface="Trebuchet MS"/>
                <a:cs typeface="Trebuchet MS"/>
              </a:rPr>
              <a:t>Lista</a:t>
            </a:r>
            <a:r>
              <a:rPr dirty="0" sz="900" spc="175">
                <a:solidFill>
                  <a:srgbClr val="0000C8"/>
                </a:solidFill>
                <a:latin typeface="Trebuchet MS"/>
                <a:cs typeface="Trebuchet MS"/>
              </a:rPr>
              <a:t> </a:t>
            </a:r>
            <a:r>
              <a:rPr dirty="0" sz="900" spc="-5">
                <a:solidFill>
                  <a:srgbClr val="0000C8"/>
                </a:solidFill>
                <a:latin typeface="Trebuchet MS"/>
                <a:cs typeface="Trebuchet MS"/>
              </a:rPr>
              <a:t>=</a:t>
            </a:r>
            <a:r>
              <a:rPr dirty="0" sz="900" spc="170">
                <a:solidFill>
                  <a:srgbClr val="0000C8"/>
                </a:solidFill>
                <a:latin typeface="Trebuchet MS"/>
                <a:cs typeface="Trebuchet MS"/>
              </a:rPr>
              <a:t> </a:t>
            </a:r>
            <a:r>
              <a:rPr dirty="0" sz="900" spc="80">
                <a:solidFill>
                  <a:srgbClr val="0000C8"/>
                </a:solidFill>
                <a:latin typeface="Trebuchet MS"/>
                <a:cs typeface="Trebuchet MS"/>
              </a:rPr>
              <a:t>[3,4]</a:t>
            </a:r>
            <a:endParaRPr sz="900">
              <a:latin typeface="Trebuchet MS"/>
              <a:cs typeface="Trebuchet MS"/>
            </a:endParaRPr>
          </a:p>
        </p:txBody>
      </p:sp>
    </p:spTree>
  </p:cSld>
  <p:clrMapOvr>
    <a:masterClrMapping/>
  </p:clrMapOvr>
  <p:transition spd="fast">
    <p:cut thruBlk="0"/>
  </p:transition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5260" y="864041"/>
            <a:ext cx="464820" cy="76581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5080">
              <a:lnSpc>
                <a:spcPct val="147600"/>
              </a:lnSpc>
              <a:spcBef>
                <a:spcPts val="100"/>
              </a:spcBef>
            </a:pPr>
            <a:r>
              <a:rPr dirty="0" sz="700" spc="5">
                <a:solidFill>
                  <a:srgbClr val="FF7A7A"/>
                </a:solidFill>
                <a:latin typeface="Tahoma"/>
                <a:cs typeface="Tahoma"/>
                <a:hlinkClick r:id="rId2" action="ppaction://hlinksldjump"/>
              </a:rPr>
              <a:t>Decl</a:t>
            </a:r>
            <a:r>
              <a:rPr dirty="0" sz="700" spc="-20">
                <a:solidFill>
                  <a:srgbClr val="FF7A7A"/>
                </a:solidFill>
                <a:latin typeface="Tahoma"/>
                <a:cs typeface="Tahoma"/>
                <a:hlinkClick r:id="rId2" action="ppaction://hlinksldjump"/>
              </a:rPr>
              <a:t>a</a:t>
            </a:r>
            <a:r>
              <a:rPr dirty="0" sz="700">
                <a:solidFill>
                  <a:srgbClr val="FF7A7A"/>
                </a:solidFill>
                <a:latin typeface="Tahoma"/>
                <a:cs typeface="Tahoma"/>
                <a:hlinkClick r:id="rId2" action="ppaction://hlinksldjump"/>
              </a:rPr>
              <a:t>rativa </a:t>
            </a:r>
            <a:r>
              <a:rPr dirty="0" sz="700">
                <a:solidFill>
                  <a:srgbClr val="FF7A7A"/>
                </a:solidFill>
                <a:latin typeface="Tahoma"/>
                <a:cs typeface="Tahoma"/>
              </a:rPr>
              <a:t> </a:t>
            </a:r>
            <a:r>
              <a:rPr dirty="0" sz="700">
                <a:solidFill>
                  <a:srgbClr val="FF7A7A"/>
                </a:solidFill>
                <a:latin typeface="Tahoma"/>
                <a:cs typeface="Tahoma"/>
                <a:hlinkClick r:id="rId3" action="ppaction://hlinksldjump"/>
              </a:rPr>
              <a:t>Funcional</a:t>
            </a:r>
            <a:endParaRPr sz="700">
              <a:latin typeface="Tahoma"/>
              <a:cs typeface="Tahoma"/>
            </a:endParaRPr>
          </a:p>
          <a:p>
            <a:pPr marL="37465" marR="61594">
              <a:lnSpc>
                <a:spcPct val="110700"/>
              </a:lnSpc>
              <a:spcBef>
                <a:spcPts val="25"/>
              </a:spcBef>
            </a:pPr>
            <a:r>
              <a:rPr dirty="0" sz="500" spc="-10">
                <a:solidFill>
                  <a:srgbClr val="997A7A"/>
                </a:solidFill>
                <a:latin typeface="Tahoma"/>
                <a:cs typeface="Tahoma"/>
                <a:hlinkClick r:id="rId4" action="ppaction://hlinksldjump"/>
              </a:rPr>
              <a:t>Intr</a:t>
            </a:r>
            <a:r>
              <a:rPr dirty="0" sz="500" spc="5">
                <a:solidFill>
                  <a:srgbClr val="997A7A"/>
                </a:solidFill>
                <a:latin typeface="Tahoma"/>
                <a:cs typeface="Tahoma"/>
                <a:hlinkClick r:id="rId4" action="ppaction://hlinksldjump"/>
              </a:rPr>
              <a:t>o</a:t>
            </a:r>
            <a:r>
              <a:rPr dirty="0" sz="500">
                <a:solidFill>
                  <a:srgbClr val="997A7A"/>
                </a:solidFill>
                <a:latin typeface="Tahoma"/>
                <a:cs typeface="Tahoma"/>
                <a:hlinkClick r:id="rId4" action="ppaction://hlinksldjump"/>
              </a:rPr>
              <a:t>ducci</a:t>
            </a:r>
            <a:r>
              <a:rPr dirty="0" sz="500" spc="-10">
                <a:solidFill>
                  <a:srgbClr val="997A7A"/>
                </a:solidFill>
                <a:latin typeface="Tahoma"/>
                <a:cs typeface="Tahoma"/>
                <a:hlinkClick r:id="rId4" action="ppaction://hlinksldjump"/>
              </a:rPr>
              <a:t>o</a:t>
            </a:r>
            <a:r>
              <a:rPr dirty="0" sz="500" spc="-5">
                <a:solidFill>
                  <a:srgbClr val="997A7A"/>
                </a:solidFill>
                <a:latin typeface="Tahoma"/>
                <a:cs typeface="Tahoma"/>
                <a:hlinkClick r:id="rId4" action="ppaction://hlinksldjump"/>
              </a:rPr>
              <a:t>n </a:t>
            </a:r>
            <a:r>
              <a:rPr dirty="0" sz="500" spc="-5">
                <a:solidFill>
                  <a:srgbClr val="997A7A"/>
                </a:solidFill>
                <a:latin typeface="Tahoma"/>
                <a:cs typeface="Tahoma"/>
              </a:rPr>
              <a:t> </a:t>
            </a:r>
            <a:r>
              <a:rPr dirty="0" sz="500" spc="-10" i="1">
                <a:solidFill>
                  <a:srgbClr val="997A7A"/>
                </a:solidFill>
                <a:latin typeface="Arial"/>
                <a:cs typeface="Arial"/>
                <a:hlinkClick r:id="rId5" action="ppaction://hlinksldjump"/>
              </a:rPr>
              <a:t>λ</a:t>
            </a:r>
            <a:r>
              <a:rPr dirty="0" sz="500" spc="-10">
                <a:solidFill>
                  <a:srgbClr val="997A7A"/>
                </a:solidFill>
                <a:latin typeface="Tahoma"/>
                <a:cs typeface="Tahoma"/>
                <a:hlinkClick r:id="rId5" action="ppaction://hlinksldjump"/>
              </a:rPr>
              <a:t>-C´alculo </a:t>
            </a:r>
            <a:r>
              <a:rPr dirty="0" sz="500" spc="-5">
                <a:solidFill>
                  <a:srgbClr val="997A7A"/>
                </a:solidFill>
                <a:latin typeface="Tahoma"/>
                <a:cs typeface="Tahoma"/>
              </a:rPr>
              <a:t> </a:t>
            </a:r>
            <a:r>
              <a:rPr dirty="0" sz="500" spc="-5">
                <a:solidFill>
                  <a:srgbClr val="997A7A"/>
                </a:solidFill>
                <a:latin typeface="Tahoma"/>
                <a:cs typeface="Tahoma"/>
                <a:hlinkClick r:id="rId6" action="ppaction://hlinksldjump"/>
              </a:rPr>
              <a:t>Haskell </a:t>
            </a:r>
            <a:r>
              <a:rPr dirty="0" sz="500">
                <a:solidFill>
                  <a:srgbClr val="997A7A"/>
                </a:solidFill>
                <a:latin typeface="Tahoma"/>
                <a:cs typeface="Tahoma"/>
              </a:rPr>
              <a:t> </a:t>
            </a:r>
            <a:r>
              <a:rPr dirty="0" sz="500">
                <a:solidFill>
                  <a:srgbClr val="997A7A"/>
                </a:solidFill>
                <a:latin typeface="Tahoma"/>
                <a:cs typeface="Tahoma"/>
                <a:hlinkClick r:id="rId7" action="ppaction://hlinksldjump"/>
              </a:rPr>
              <a:t>Booleanos </a:t>
            </a:r>
            <a:r>
              <a:rPr dirty="0" sz="500" spc="5">
                <a:solidFill>
                  <a:srgbClr val="997A7A"/>
                </a:solidFill>
                <a:latin typeface="Tahoma"/>
                <a:cs typeface="Tahoma"/>
              </a:rPr>
              <a:t> </a:t>
            </a:r>
            <a:r>
              <a:rPr dirty="0" sz="500" spc="-10">
                <a:solidFill>
                  <a:srgbClr val="997A7A"/>
                </a:solidFill>
                <a:latin typeface="Tahoma"/>
                <a:cs typeface="Tahoma"/>
                <a:hlinkClick r:id="rId8" action="ppaction://hlinksldjump"/>
              </a:rPr>
              <a:t>Conclusiones</a:t>
            </a:r>
            <a:endParaRPr sz="500">
              <a:latin typeface="Tahoma"/>
              <a:cs typeface="Tahoma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5260" y="1635344"/>
            <a:ext cx="504190" cy="727710"/>
          </a:xfrm>
          <a:prstGeom prst="rect">
            <a:avLst/>
          </a:prstGeom>
        </p:spPr>
        <p:txBody>
          <a:bodyPr wrap="square" lIns="0" tIns="285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225"/>
              </a:spcBef>
            </a:pPr>
            <a:r>
              <a:rPr dirty="0" sz="700" spc="-50">
                <a:solidFill>
                  <a:srgbClr val="FF7A7A"/>
                </a:solidFill>
                <a:latin typeface="Tahoma"/>
                <a:cs typeface="Tahoma"/>
                <a:hlinkClick r:id="rId9" action="ppaction://hlinksldjump"/>
              </a:rPr>
              <a:t>L´ogica</a:t>
            </a:r>
            <a:endParaRPr sz="700">
              <a:latin typeface="Tahoma"/>
              <a:cs typeface="Tahoma"/>
            </a:endParaRPr>
          </a:p>
          <a:p>
            <a:pPr marL="37465" marR="38735">
              <a:lnSpc>
                <a:spcPct val="110700"/>
              </a:lnSpc>
              <a:spcBef>
                <a:spcPts val="25"/>
              </a:spcBef>
            </a:pPr>
            <a:r>
              <a:rPr dirty="0" sz="500" spc="-5">
                <a:solidFill>
                  <a:srgbClr val="997A7A"/>
                </a:solidFill>
                <a:latin typeface="Tahoma"/>
                <a:cs typeface="Tahoma"/>
                <a:hlinkClick r:id="rId10" action="ppaction://hlinksldjump"/>
              </a:rPr>
              <a:t>Introduccion </a:t>
            </a:r>
            <a:r>
              <a:rPr dirty="0" sz="500">
                <a:solidFill>
                  <a:srgbClr val="997A7A"/>
                </a:solidFill>
                <a:latin typeface="Tahoma"/>
                <a:cs typeface="Tahoma"/>
              </a:rPr>
              <a:t> </a:t>
            </a:r>
            <a:r>
              <a:rPr dirty="0" sz="500" spc="30">
                <a:solidFill>
                  <a:srgbClr val="997A7A"/>
                </a:solidFill>
                <a:latin typeface="Tahoma"/>
                <a:cs typeface="Tahoma"/>
                <a:hlinkClick r:id="rId11" action="ppaction://hlinksldjump"/>
              </a:rPr>
              <a:t>C</a:t>
            </a:r>
            <a:r>
              <a:rPr dirty="0" sz="500">
                <a:solidFill>
                  <a:srgbClr val="997A7A"/>
                </a:solidFill>
                <a:latin typeface="Tahoma"/>
                <a:cs typeface="Tahoma"/>
                <a:hlinkClick r:id="rId11" action="ppaction://hlinksldjump"/>
              </a:rPr>
              <a:t>l</a:t>
            </a:r>
            <a:r>
              <a:rPr dirty="0" sz="500" spc="-270">
                <a:solidFill>
                  <a:srgbClr val="997A7A"/>
                </a:solidFill>
                <a:latin typeface="Tahoma"/>
                <a:cs typeface="Tahoma"/>
                <a:hlinkClick r:id="rId11" action="ppaction://hlinksldjump"/>
              </a:rPr>
              <a:t>´</a:t>
            </a:r>
            <a:r>
              <a:rPr dirty="0" sz="500" spc="-10">
                <a:solidFill>
                  <a:srgbClr val="997A7A"/>
                </a:solidFill>
                <a:latin typeface="Tahoma"/>
                <a:cs typeface="Tahoma"/>
                <a:hlinkClick r:id="rId11" action="ppaction://hlinksldjump"/>
              </a:rPr>
              <a:t>ausulas</a:t>
            </a:r>
            <a:r>
              <a:rPr dirty="0" sz="500" spc="20">
                <a:solidFill>
                  <a:srgbClr val="997A7A"/>
                </a:solidFill>
                <a:latin typeface="Tahoma"/>
                <a:cs typeface="Tahoma"/>
                <a:hlinkClick r:id="rId11" action="ppaction://hlinksldjump"/>
              </a:rPr>
              <a:t> </a:t>
            </a:r>
            <a:r>
              <a:rPr dirty="0" sz="500" spc="15">
                <a:solidFill>
                  <a:srgbClr val="997A7A"/>
                </a:solidFill>
                <a:latin typeface="Tahoma"/>
                <a:cs typeface="Tahoma"/>
                <a:hlinkClick r:id="rId11" action="ppaction://hlinksldjump"/>
              </a:rPr>
              <a:t>H</a:t>
            </a:r>
            <a:r>
              <a:rPr dirty="0" sz="500" spc="-5">
                <a:solidFill>
                  <a:srgbClr val="997A7A"/>
                </a:solidFill>
                <a:latin typeface="Tahoma"/>
                <a:cs typeface="Tahoma"/>
                <a:hlinkClick r:id="rId11" action="ppaction://hlinksldjump"/>
              </a:rPr>
              <a:t>o</a:t>
            </a:r>
            <a:r>
              <a:rPr dirty="0" sz="500" spc="-5">
                <a:solidFill>
                  <a:srgbClr val="997A7A"/>
                </a:solidFill>
                <a:latin typeface="Tahoma"/>
                <a:cs typeface="Tahoma"/>
                <a:hlinkClick r:id="rId11" action="ppaction://hlinksldjump"/>
              </a:rPr>
              <a:t>rn </a:t>
            </a:r>
            <a:r>
              <a:rPr dirty="0" sz="500" spc="-5">
                <a:solidFill>
                  <a:srgbClr val="997A7A"/>
                </a:solidFill>
                <a:latin typeface="Tahoma"/>
                <a:cs typeface="Tahoma"/>
              </a:rPr>
              <a:t> </a:t>
            </a:r>
            <a:r>
              <a:rPr dirty="0" sz="500" spc="5">
                <a:solidFill>
                  <a:srgbClr val="997A7A"/>
                </a:solidFill>
                <a:latin typeface="Tahoma"/>
                <a:cs typeface="Tahoma"/>
                <a:hlinkClick r:id="rId12" action="ppaction://hlinksldjump"/>
              </a:rPr>
              <a:t>Prolog</a:t>
            </a:r>
            <a:endParaRPr sz="500">
              <a:latin typeface="Tahoma"/>
              <a:cs typeface="Tahoma"/>
            </a:endParaRPr>
          </a:p>
          <a:p>
            <a:pPr marL="37465">
              <a:lnSpc>
                <a:spcPct val="100000"/>
              </a:lnSpc>
              <a:spcBef>
                <a:spcPts val="65"/>
              </a:spcBef>
            </a:pPr>
            <a:r>
              <a:rPr dirty="0" sz="500" spc="-5">
                <a:latin typeface="Tahoma"/>
                <a:cs typeface="Tahoma"/>
                <a:hlinkClick r:id="rId13" action="ppaction://hlinksldjump"/>
              </a:rPr>
              <a:t>...</a:t>
            </a:r>
            <a:r>
              <a:rPr dirty="0" sz="500" spc="45">
                <a:latin typeface="Tahoma"/>
                <a:cs typeface="Tahoma"/>
                <a:hlinkClick r:id="rId13" action="ppaction://hlinksldjump"/>
              </a:rPr>
              <a:t> </a:t>
            </a:r>
            <a:r>
              <a:rPr dirty="0" sz="500" spc="-5">
                <a:latin typeface="Tahoma"/>
                <a:cs typeface="Tahoma"/>
                <a:hlinkClick r:id="rId13" action="ppaction://hlinksldjump"/>
              </a:rPr>
              <a:t>algo </a:t>
            </a:r>
            <a:r>
              <a:rPr dirty="0" sz="500" spc="-80">
                <a:latin typeface="Tahoma"/>
                <a:cs typeface="Tahoma"/>
                <a:hlinkClick r:id="rId13" action="ppaction://hlinksldjump"/>
              </a:rPr>
              <a:t>m´as</a:t>
            </a:r>
            <a:endParaRPr sz="500">
              <a:latin typeface="Tahoma"/>
              <a:cs typeface="Tahoma"/>
            </a:endParaRPr>
          </a:p>
          <a:p>
            <a:pPr marL="37465">
              <a:lnSpc>
                <a:spcPct val="100000"/>
              </a:lnSpc>
              <a:spcBef>
                <a:spcPts val="65"/>
              </a:spcBef>
            </a:pPr>
            <a:r>
              <a:rPr dirty="0" sz="500" spc="-5">
                <a:solidFill>
                  <a:srgbClr val="997A7A"/>
                </a:solidFill>
                <a:latin typeface="Tahoma"/>
                <a:cs typeface="Tahoma"/>
                <a:hlinkClick r:id="rId14" action="ppaction://hlinksldjump"/>
              </a:rPr>
              <a:t>...</a:t>
            </a:r>
            <a:r>
              <a:rPr dirty="0" sz="500" spc="45">
                <a:solidFill>
                  <a:srgbClr val="997A7A"/>
                </a:solidFill>
                <a:latin typeface="Tahoma"/>
                <a:cs typeface="Tahoma"/>
                <a:hlinkClick r:id="rId14" action="ppaction://hlinksldjump"/>
              </a:rPr>
              <a:t> </a:t>
            </a:r>
            <a:r>
              <a:rPr dirty="0" sz="500" spc="-5">
                <a:solidFill>
                  <a:srgbClr val="997A7A"/>
                </a:solidFill>
                <a:latin typeface="Tahoma"/>
                <a:cs typeface="Tahoma"/>
                <a:hlinkClick r:id="rId14" action="ppaction://hlinksldjump"/>
              </a:rPr>
              <a:t>mucho </a:t>
            </a:r>
            <a:r>
              <a:rPr dirty="0" sz="500" spc="-80">
                <a:solidFill>
                  <a:srgbClr val="997A7A"/>
                </a:solidFill>
                <a:latin typeface="Tahoma"/>
                <a:cs typeface="Tahoma"/>
                <a:hlinkClick r:id="rId14" action="ppaction://hlinksldjump"/>
              </a:rPr>
              <a:t>m´as</a:t>
            </a:r>
            <a:endParaRPr sz="500">
              <a:latin typeface="Tahoma"/>
              <a:cs typeface="Tahoma"/>
            </a:endParaRPr>
          </a:p>
          <a:p>
            <a:pPr marL="12700">
              <a:lnSpc>
                <a:spcPct val="100000"/>
              </a:lnSpc>
              <a:spcBef>
                <a:spcPts val="375"/>
              </a:spcBef>
            </a:pPr>
            <a:r>
              <a:rPr dirty="0" sz="700">
                <a:solidFill>
                  <a:srgbClr val="FF7A7A"/>
                </a:solidFill>
                <a:latin typeface="Tahoma"/>
                <a:cs typeface="Tahoma"/>
                <a:hlinkClick r:id="rId15" action="ppaction://hlinksldjump"/>
              </a:rPr>
              <a:t>HackReason</a:t>
            </a:r>
            <a:endParaRPr sz="700">
              <a:latin typeface="Tahoma"/>
              <a:cs typeface="Tahoma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546328" y="0"/>
            <a:ext cx="0" cy="3240405"/>
          </a:xfrm>
          <a:custGeom>
            <a:avLst/>
            <a:gdLst/>
            <a:ahLst/>
            <a:cxnLst/>
            <a:rect l="l" t="t" r="r" b="b"/>
            <a:pathLst>
              <a:path w="0" h="3240405">
                <a:moveTo>
                  <a:pt x="0" y="3239998"/>
                </a:moveTo>
                <a:lnTo>
                  <a:pt x="0" y="0"/>
                </a:lnTo>
              </a:path>
            </a:pathLst>
          </a:custGeom>
          <a:ln w="12649">
            <a:solidFill>
              <a:srgbClr val="FF7F7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635304" y="72527"/>
            <a:ext cx="2924175" cy="244475"/>
          </a:xfrm>
          <a:prstGeom prst="rect"/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pc="-90"/>
              <a:t>Programaci´on</a:t>
            </a:r>
            <a:r>
              <a:rPr dirty="0" spc="25"/>
              <a:t> </a:t>
            </a:r>
            <a:r>
              <a:rPr dirty="0" spc="-130"/>
              <a:t>L´ogica:</a:t>
            </a:r>
            <a:r>
              <a:rPr dirty="0" spc="180"/>
              <a:t> </a:t>
            </a:r>
            <a:r>
              <a:rPr dirty="0" spc="-35"/>
              <a:t>...</a:t>
            </a:r>
            <a:r>
              <a:rPr dirty="0" spc="180"/>
              <a:t> </a:t>
            </a:r>
            <a:r>
              <a:rPr dirty="0" spc="-75"/>
              <a:t>hay</a:t>
            </a:r>
            <a:r>
              <a:rPr dirty="0" spc="25"/>
              <a:t> </a:t>
            </a:r>
            <a:r>
              <a:rPr dirty="0" spc="-50"/>
              <a:t>algo</a:t>
            </a:r>
            <a:r>
              <a:rPr dirty="0" spc="25"/>
              <a:t> </a:t>
            </a:r>
            <a:r>
              <a:rPr dirty="0" spc="-250"/>
              <a:t>m´as</a:t>
            </a:r>
          </a:p>
        </p:txBody>
      </p:sp>
      <p:sp>
        <p:nvSpPr>
          <p:cNvPr id="8" name="object 8"/>
          <p:cNvSpPr txBox="1"/>
          <p:nvPr/>
        </p:nvSpPr>
        <p:spPr>
          <a:xfrm>
            <a:off x="117703" y="3096123"/>
            <a:ext cx="238760" cy="8953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580"/>
              </a:lnSpc>
            </a:pPr>
            <a:r>
              <a:rPr dirty="0" sz="500" spc="-10">
                <a:solidFill>
                  <a:srgbClr val="FF0000"/>
                </a:solidFill>
                <a:latin typeface="Tahoma"/>
                <a:cs typeface="Tahoma"/>
              </a:rPr>
              <a:t>15</a:t>
            </a:r>
            <a:r>
              <a:rPr dirty="0" sz="500" spc="-15">
                <a:solidFill>
                  <a:srgbClr val="FF0000"/>
                </a:solidFill>
                <a:latin typeface="Tahoma"/>
                <a:cs typeface="Tahoma"/>
              </a:rPr>
              <a:t> </a:t>
            </a:r>
            <a:r>
              <a:rPr dirty="0" sz="500" spc="70">
                <a:solidFill>
                  <a:srgbClr val="FF0000"/>
                </a:solidFill>
                <a:latin typeface="Tahoma"/>
                <a:cs typeface="Tahoma"/>
              </a:rPr>
              <a:t>/</a:t>
            </a:r>
            <a:r>
              <a:rPr dirty="0" sz="500" spc="-15">
                <a:solidFill>
                  <a:srgbClr val="FF0000"/>
                </a:solidFill>
                <a:latin typeface="Tahoma"/>
                <a:cs typeface="Tahoma"/>
              </a:rPr>
              <a:t> </a:t>
            </a:r>
            <a:r>
              <a:rPr dirty="0" sz="500" spc="-10">
                <a:solidFill>
                  <a:srgbClr val="FF0000"/>
                </a:solidFill>
                <a:latin typeface="Tahoma"/>
                <a:cs typeface="Tahoma"/>
              </a:rPr>
              <a:t>18</a:t>
            </a:r>
            <a:endParaRPr sz="500">
              <a:latin typeface="Tahoma"/>
              <a:cs typeface="Tahoma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833831" y="538637"/>
            <a:ext cx="4759960" cy="32956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39065" indent="-127000">
              <a:lnSpc>
                <a:spcPts val="1200"/>
              </a:lnSpc>
              <a:spcBef>
                <a:spcPts val="95"/>
              </a:spcBef>
              <a:buClr>
                <a:srgbClr val="FF0000"/>
              </a:buClr>
              <a:buFont typeface="DejaVu Sans Condensed"/>
              <a:buChar char="•"/>
              <a:tabLst>
                <a:tab pos="139700" algn="l"/>
              </a:tabLst>
            </a:pPr>
            <a:r>
              <a:rPr dirty="0" sz="1000" spc="-20">
                <a:latin typeface="Tahoma"/>
                <a:cs typeface="Tahoma"/>
              </a:rPr>
              <a:t>Mientras</a:t>
            </a:r>
            <a:r>
              <a:rPr dirty="0" sz="1000" spc="15">
                <a:latin typeface="Tahoma"/>
                <a:cs typeface="Tahoma"/>
              </a:rPr>
              <a:t> </a:t>
            </a:r>
            <a:r>
              <a:rPr dirty="0" sz="1000" spc="-35">
                <a:latin typeface="Tahoma"/>
                <a:cs typeface="Tahoma"/>
              </a:rPr>
              <a:t>las</a:t>
            </a:r>
            <a:r>
              <a:rPr dirty="0" sz="1000" spc="25">
                <a:latin typeface="Tahoma"/>
                <a:cs typeface="Tahoma"/>
              </a:rPr>
              <a:t> </a:t>
            </a:r>
            <a:r>
              <a:rPr dirty="0" sz="1000" spc="-40">
                <a:latin typeface="Tahoma"/>
                <a:cs typeface="Tahoma"/>
              </a:rPr>
              <a:t>funciones</a:t>
            </a:r>
            <a:r>
              <a:rPr dirty="0" sz="1000" spc="20">
                <a:latin typeface="Tahoma"/>
                <a:cs typeface="Tahoma"/>
              </a:rPr>
              <a:t> </a:t>
            </a:r>
            <a:r>
              <a:rPr dirty="0" sz="1000" spc="-75">
                <a:latin typeface="Tahoma"/>
                <a:cs typeface="Tahoma"/>
              </a:rPr>
              <a:t>se</a:t>
            </a:r>
            <a:r>
              <a:rPr dirty="0" sz="1000" spc="20">
                <a:latin typeface="Tahoma"/>
                <a:cs typeface="Tahoma"/>
              </a:rPr>
              <a:t> </a:t>
            </a:r>
            <a:r>
              <a:rPr dirty="0" sz="1000" spc="-110">
                <a:latin typeface="Tahoma"/>
                <a:cs typeface="Tahoma"/>
              </a:rPr>
              <a:t>evalu´an</a:t>
            </a:r>
            <a:r>
              <a:rPr dirty="0" sz="1000" spc="25">
                <a:latin typeface="Tahoma"/>
                <a:cs typeface="Tahoma"/>
              </a:rPr>
              <a:t> </a:t>
            </a:r>
            <a:r>
              <a:rPr dirty="0" sz="1000" spc="-50">
                <a:latin typeface="Tahoma"/>
                <a:cs typeface="Tahoma"/>
              </a:rPr>
              <a:t>a</a:t>
            </a:r>
            <a:r>
              <a:rPr dirty="0" sz="1000" spc="20">
                <a:latin typeface="Tahoma"/>
                <a:cs typeface="Tahoma"/>
              </a:rPr>
              <a:t> </a:t>
            </a:r>
            <a:r>
              <a:rPr dirty="0" sz="1000" spc="-45">
                <a:latin typeface="Tahoma"/>
                <a:cs typeface="Tahoma"/>
              </a:rPr>
              <a:t>un</a:t>
            </a:r>
            <a:r>
              <a:rPr dirty="0" sz="1000" spc="20">
                <a:latin typeface="Tahoma"/>
                <a:cs typeface="Tahoma"/>
              </a:rPr>
              <a:t> </a:t>
            </a:r>
            <a:r>
              <a:rPr dirty="0" sz="1000" spc="-120">
                <a:latin typeface="Tahoma"/>
                <a:cs typeface="Tahoma"/>
              </a:rPr>
              <a:t>u´nico</a:t>
            </a:r>
            <a:r>
              <a:rPr dirty="0" sz="1000" spc="25">
                <a:latin typeface="Tahoma"/>
                <a:cs typeface="Tahoma"/>
              </a:rPr>
              <a:t> </a:t>
            </a:r>
            <a:r>
              <a:rPr dirty="0" sz="1000" spc="-35">
                <a:latin typeface="Tahoma"/>
                <a:cs typeface="Tahoma"/>
              </a:rPr>
              <a:t>resultado...</a:t>
            </a:r>
            <a:endParaRPr sz="1000">
              <a:latin typeface="Tahoma"/>
              <a:cs typeface="Tahoma"/>
            </a:endParaRPr>
          </a:p>
          <a:p>
            <a:pPr marL="1543685">
              <a:lnSpc>
                <a:spcPts val="1200"/>
              </a:lnSpc>
            </a:pPr>
            <a:r>
              <a:rPr dirty="0" sz="1000" spc="-30">
                <a:latin typeface="Tahoma"/>
                <a:cs typeface="Tahoma"/>
              </a:rPr>
              <a:t>...</a:t>
            </a:r>
            <a:r>
              <a:rPr dirty="0" sz="1000" spc="130">
                <a:latin typeface="Tahoma"/>
                <a:cs typeface="Tahoma"/>
              </a:rPr>
              <a:t> </a:t>
            </a:r>
            <a:r>
              <a:rPr dirty="0" sz="1000" spc="-35">
                <a:latin typeface="Tahoma"/>
                <a:cs typeface="Tahoma"/>
              </a:rPr>
              <a:t>los</a:t>
            </a:r>
            <a:r>
              <a:rPr dirty="0" sz="1000" spc="25">
                <a:latin typeface="Tahoma"/>
                <a:cs typeface="Tahoma"/>
              </a:rPr>
              <a:t> </a:t>
            </a:r>
            <a:r>
              <a:rPr dirty="0" sz="1000" spc="-45">
                <a:latin typeface="Tahoma"/>
                <a:cs typeface="Tahoma"/>
              </a:rPr>
              <a:t>predicados</a:t>
            </a:r>
            <a:r>
              <a:rPr dirty="0" sz="1000" spc="25">
                <a:latin typeface="Tahoma"/>
                <a:cs typeface="Tahoma"/>
              </a:rPr>
              <a:t> </a:t>
            </a:r>
            <a:r>
              <a:rPr dirty="0" sz="1000" spc="-60">
                <a:latin typeface="Tahoma"/>
                <a:cs typeface="Tahoma"/>
              </a:rPr>
              <a:t>pueden</a:t>
            </a:r>
            <a:r>
              <a:rPr dirty="0" sz="1000" spc="20">
                <a:latin typeface="Tahoma"/>
                <a:cs typeface="Tahoma"/>
              </a:rPr>
              <a:t> </a:t>
            </a:r>
            <a:r>
              <a:rPr dirty="0" sz="1000" spc="-20">
                <a:latin typeface="Tahoma"/>
                <a:cs typeface="Tahoma"/>
              </a:rPr>
              <a:t>“consultarse”</a:t>
            </a:r>
            <a:r>
              <a:rPr dirty="0" sz="1000" spc="25">
                <a:latin typeface="Tahoma"/>
                <a:cs typeface="Tahoma"/>
              </a:rPr>
              <a:t> </a:t>
            </a:r>
            <a:r>
              <a:rPr dirty="0" sz="1000" spc="-65">
                <a:latin typeface="Tahoma"/>
                <a:cs typeface="Tahoma"/>
              </a:rPr>
              <a:t>de</a:t>
            </a:r>
            <a:r>
              <a:rPr dirty="0" sz="1000" spc="20">
                <a:latin typeface="Tahoma"/>
                <a:cs typeface="Tahoma"/>
              </a:rPr>
              <a:t> </a:t>
            </a:r>
            <a:r>
              <a:rPr dirty="0" sz="1000" spc="-40">
                <a:latin typeface="Tahoma"/>
                <a:cs typeface="Tahoma"/>
              </a:rPr>
              <a:t>diferentes</a:t>
            </a:r>
            <a:r>
              <a:rPr dirty="0" sz="1000" spc="25">
                <a:latin typeface="Tahoma"/>
                <a:cs typeface="Tahoma"/>
              </a:rPr>
              <a:t> </a:t>
            </a:r>
            <a:r>
              <a:rPr dirty="0" sz="1000" spc="-45">
                <a:latin typeface="Tahoma"/>
                <a:cs typeface="Tahoma"/>
              </a:rPr>
              <a:t>formas.</a:t>
            </a:r>
            <a:endParaRPr sz="1000">
              <a:latin typeface="Tahoma"/>
              <a:cs typeface="Tahoma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066215" y="867595"/>
            <a:ext cx="4552315" cy="30162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59385" indent="-121920">
              <a:lnSpc>
                <a:spcPct val="100000"/>
              </a:lnSpc>
              <a:spcBef>
                <a:spcPts val="95"/>
              </a:spcBef>
              <a:buClr>
                <a:srgbClr val="FF0000"/>
              </a:buClr>
              <a:buFont typeface="DejaVu Serif Condensed"/>
              <a:buChar char="•"/>
              <a:tabLst>
                <a:tab pos="160020" algn="l"/>
                <a:tab pos="3736340" algn="l"/>
              </a:tabLst>
            </a:pPr>
            <a:r>
              <a:rPr dirty="0" sz="900" spc="10">
                <a:latin typeface="Tahoma"/>
                <a:cs typeface="Tahoma"/>
              </a:rPr>
              <a:t>La</a:t>
            </a:r>
            <a:r>
              <a:rPr dirty="0" sz="900" spc="40">
                <a:latin typeface="Tahoma"/>
                <a:cs typeface="Tahoma"/>
              </a:rPr>
              <a:t> </a:t>
            </a:r>
            <a:r>
              <a:rPr dirty="0" sz="900" spc="-20">
                <a:latin typeface="Tahoma"/>
                <a:cs typeface="Tahoma"/>
              </a:rPr>
              <a:t>consulta</a:t>
            </a:r>
            <a:r>
              <a:rPr dirty="0" sz="900" spc="45">
                <a:latin typeface="Tahoma"/>
                <a:cs typeface="Tahoma"/>
              </a:rPr>
              <a:t> </a:t>
            </a:r>
            <a:r>
              <a:rPr dirty="0" sz="900" spc="140">
                <a:solidFill>
                  <a:srgbClr val="0000C8"/>
                </a:solidFill>
                <a:latin typeface="Trebuchet MS"/>
                <a:cs typeface="Trebuchet MS"/>
              </a:rPr>
              <a:t>?-</a:t>
            </a:r>
            <a:r>
              <a:rPr dirty="0" sz="900" spc="220">
                <a:solidFill>
                  <a:srgbClr val="0000C8"/>
                </a:solidFill>
                <a:latin typeface="Trebuchet MS"/>
                <a:cs typeface="Trebuchet MS"/>
              </a:rPr>
              <a:t> </a:t>
            </a:r>
            <a:r>
              <a:rPr dirty="0" sz="900" spc="50">
                <a:solidFill>
                  <a:srgbClr val="0000C8"/>
                </a:solidFill>
                <a:latin typeface="Trebuchet MS"/>
                <a:cs typeface="Trebuchet MS"/>
              </a:rPr>
              <a:t>concatenar([1,2],</a:t>
            </a:r>
            <a:r>
              <a:rPr dirty="0" sz="900" spc="220">
                <a:solidFill>
                  <a:srgbClr val="0000C8"/>
                </a:solidFill>
                <a:latin typeface="Trebuchet MS"/>
                <a:cs typeface="Trebuchet MS"/>
              </a:rPr>
              <a:t> </a:t>
            </a:r>
            <a:r>
              <a:rPr dirty="0" sz="900" spc="95">
                <a:solidFill>
                  <a:srgbClr val="0000C8"/>
                </a:solidFill>
                <a:latin typeface="Trebuchet MS"/>
                <a:cs typeface="Trebuchet MS"/>
              </a:rPr>
              <a:t>Lista,</a:t>
            </a:r>
            <a:r>
              <a:rPr dirty="0" sz="900" spc="225">
                <a:solidFill>
                  <a:srgbClr val="0000C8"/>
                </a:solidFill>
                <a:latin typeface="Trebuchet MS"/>
                <a:cs typeface="Trebuchet MS"/>
              </a:rPr>
              <a:t> </a:t>
            </a:r>
            <a:r>
              <a:rPr dirty="0" sz="900" spc="75">
                <a:solidFill>
                  <a:srgbClr val="0000C8"/>
                </a:solidFill>
                <a:latin typeface="Trebuchet MS"/>
                <a:cs typeface="Trebuchet MS"/>
              </a:rPr>
              <a:t>[1,2,3,4]</a:t>
            </a:r>
            <a:r>
              <a:rPr dirty="0" sz="900" spc="50">
                <a:solidFill>
                  <a:srgbClr val="0000C8"/>
                </a:solidFill>
                <a:latin typeface="Trebuchet MS"/>
                <a:cs typeface="Trebuchet MS"/>
              </a:rPr>
              <a:t> </a:t>
            </a:r>
            <a:r>
              <a:rPr dirty="0" sz="900" spc="-35">
                <a:latin typeface="Tahoma"/>
                <a:cs typeface="Tahoma"/>
              </a:rPr>
              <a:t>devuelve	</a:t>
            </a:r>
            <a:r>
              <a:rPr dirty="0" sz="900" spc="85">
                <a:solidFill>
                  <a:srgbClr val="0000C8"/>
                </a:solidFill>
                <a:latin typeface="Trebuchet MS"/>
                <a:cs typeface="Trebuchet MS"/>
              </a:rPr>
              <a:t>Lista</a:t>
            </a:r>
            <a:r>
              <a:rPr dirty="0" sz="900" spc="175">
                <a:solidFill>
                  <a:srgbClr val="0000C8"/>
                </a:solidFill>
                <a:latin typeface="Trebuchet MS"/>
                <a:cs typeface="Trebuchet MS"/>
              </a:rPr>
              <a:t> </a:t>
            </a:r>
            <a:r>
              <a:rPr dirty="0" sz="900" spc="-5">
                <a:solidFill>
                  <a:srgbClr val="0000C8"/>
                </a:solidFill>
                <a:latin typeface="Trebuchet MS"/>
                <a:cs typeface="Trebuchet MS"/>
              </a:rPr>
              <a:t>=</a:t>
            </a:r>
            <a:r>
              <a:rPr dirty="0" sz="900" spc="175">
                <a:solidFill>
                  <a:srgbClr val="0000C8"/>
                </a:solidFill>
                <a:latin typeface="Trebuchet MS"/>
                <a:cs typeface="Trebuchet MS"/>
              </a:rPr>
              <a:t> </a:t>
            </a:r>
            <a:r>
              <a:rPr dirty="0" sz="900" spc="80">
                <a:solidFill>
                  <a:srgbClr val="0000C8"/>
                </a:solidFill>
                <a:latin typeface="Trebuchet MS"/>
                <a:cs typeface="Trebuchet MS"/>
              </a:rPr>
              <a:t>[3,4]</a:t>
            </a:r>
            <a:endParaRPr sz="900">
              <a:latin typeface="Trebuchet MS"/>
              <a:cs typeface="Trebuchet MS"/>
            </a:endParaRPr>
          </a:p>
          <a:p>
            <a:pPr marL="159385" indent="-121920">
              <a:lnSpc>
                <a:spcPct val="100000"/>
              </a:lnSpc>
              <a:spcBef>
                <a:spcPts val="15"/>
              </a:spcBef>
              <a:buClr>
                <a:srgbClr val="FF0000"/>
              </a:buClr>
              <a:buFont typeface="DejaVu Serif Condensed"/>
              <a:buChar char="•"/>
              <a:tabLst>
                <a:tab pos="160020" algn="l"/>
              </a:tabLst>
            </a:pPr>
            <a:r>
              <a:rPr dirty="0" sz="900" spc="-20">
                <a:latin typeface="Tahoma"/>
                <a:cs typeface="Tahoma"/>
              </a:rPr>
              <a:t>...</a:t>
            </a:r>
            <a:r>
              <a:rPr dirty="0" sz="900" spc="130">
                <a:latin typeface="Tahoma"/>
                <a:cs typeface="Tahoma"/>
              </a:rPr>
              <a:t> </a:t>
            </a:r>
            <a:r>
              <a:rPr dirty="0" sz="900" spc="-25">
                <a:latin typeface="Tahoma"/>
                <a:cs typeface="Tahoma"/>
              </a:rPr>
              <a:t>y</a:t>
            </a:r>
            <a:r>
              <a:rPr dirty="0" sz="900" spc="30">
                <a:latin typeface="Tahoma"/>
                <a:cs typeface="Tahoma"/>
              </a:rPr>
              <a:t> </a:t>
            </a:r>
            <a:r>
              <a:rPr dirty="0" sz="900" spc="140">
                <a:solidFill>
                  <a:srgbClr val="0000C8"/>
                </a:solidFill>
                <a:latin typeface="Trebuchet MS"/>
                <a:cs typeface="Trebuchet MS"/>
              </a:rPr>
              <a:t>?-</a:t>
            </a:r>
            <a:r>
              <a:rPr dirty="0" sz="900" spc="210">
                <a:solidFill>
                  <a:srgbClr val="0000C8"/>
                </a:solidFill>
                <a:latin typeface="Trebuchet MS"/>
                <a:cs typeface="Trebuchet MS"/>
              </a:rPr>
              <a:t> </a:t>
            </a:r>
            <a:r>
              <a:rPr dirty="0" sz="900" spc="45">
                <a:solidFill>
                  <a:srgbClr val="0000C8"/>
                </a:solidFill>
                <a:latin typeface="Trebuchet MS"/>
                <a:cs typeface="Trebuchet MS"/>
              </a:rPr>
              <a:t>concatenar(ListaA,</a:t>
            </a:r>
            <a:r>
              <a:rPr dirty="0" sz="900" spc="204">
                <a:solidFill>
                  <a:srgbClr val="0000C8"/>
                </a:solidFill>
                <a:latin typeface="Trebuchet MS"/>
                <a:cs typeface="Trebuchet MS"/>
              </a:rPr>
              <a:t> </a:t>
            </a:r>
            <a:r>
              <a:rPr dirty="0" sz="900" spc="75">
                <a:solidFill>
                  <a:srgbClr val="0000C8"/>
                </a:solidFill>
                <a:latin typeface="Trebuchet MS"/>
                <a:cs typeface="Trebuchet MS"/>
              </a:rPr>
              <a:t>ListaB,</a:t>
            </a:r>
            <a:r>
              <a:rPr dirty="0" sz="900" spc="204">
                <a:solidFill>
                  <a:srgbClr val="0000C8"/>
                </a:solidFill>
                <a:latin typeface="Trebuchet MS"/>
                <a:cs typeface="Trebuchet MS"/>
              </a:rPr>
              <a:t> </a:t>
            </a:r>
            <a:r>
              <a:rPr dirty="0" sz="900" spc="75">
                <a:solidFill>
                  <a:srgbClr val="0000C8"/>
                </a:solidFill>
                <a:latin typeface="Trebuchet MS"/>
                <a:cs typeface="Trebuchet MS"/>
              </a:rPr>
              <a:t>[1,2,3,4]</a:t>
            </a:r>
            <a:r>
              <a:rPr dirty="0" sz="900" spc="40">
                <a:solidFill>
                  <a:srgbClr val="0000C8"/>
                </a:solidFill>
                <a:latin typeface="Trebuchet MS"/>
                <a:cs typeface="Trebuchet MS"/>
              </a:rPr>
              <a:t> </a:t>
            </a:r>
            <a:r>
              <a:rPr dirty="0" sz="900" spc="-35">
                <a:latin typeface="Tahoma"/>
                <a:cs typeface="Tahoma"/>
              </a:rPr>
              <a:t>devuelve</a:t>
            </a:r>
            <a:r>
              <a:rPr dirty="0" sz="900" spc="30">
                <a:latin typeface="Tahoma"/>
                <a:cs typeface="Tahoma"/>
              </a:rPr>
              <a:t> </a:t>
            </a:r>
            <a:r>
              <a:rPr dirty="0" sz="900" spc="-35">
                <a:latin typeface="Tahoma"/>
                <a:cs typeface="Tahoma"/>
              </a:rPr>
              <a:t>5</a:t>
            </a:r>
            <a:r>
              <a:rPr dirty="0" sz="900" spc="35">
                <a:latin typeface="Tahoma"/>
                <a:cs typeface="Tahoma"/>
              </a:rPr>
              <a:t> </a:t>
            </a:r>
            <a:r>
              <a:rPr dirty="0" sz="900" spc="-40">
                <a:latin typeface="Tahoma"/>
                <a:cs typeface="Tahoma"/>
              </a:rPr>
              <a:t>respuestas:</a:t>
            </a:r>
            <a:endParaRPr sz="900">
              <a:latin typeface="Tahoma"/>
              <a:cs typeface="Tahoma"/>
            </a:endParaRPr>
          </a:p>
        </p:txBody>
      </p:sp>
    </p:spTree>
  </p:cSld>
  <p:clrMapOvr>
    <a:masterClrMapping/>
  </p:clrMapOvr>
  <p:transition spd="fast">
    <p:cut thruBlk="0"/>
  </p:transition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5260" y="864041"/>
            <a:ext cx="464820" cy="76581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5080">
              <a:lnSpc>
                <a:spcPct val="147600"/>
              </a:lnSpc>
              <a:spcBef>
                <a:spcPts val="100"/>
              </a:spcBef>
            </a:pPr>
            <a:r>
              <a:rPr dirty="0" sz="700" spc="5">
                <a:solidFill>
                  <a:srgbClr val="FF7A7A"/>
                </a:solidFill>
                <a:latin typeface="Tahoma"/>
                <a:cs typeface="Tahoma"/>
                <a:hlinkClick r:id="rId2" action="ppaction://hlinksldjump"/>
              </a:rPr>
              <a:t>Decl</a:t>
            </a:r>
            <a:r>
              <a:rPr dirty="0" sz="700" spc="-20">
                <a:solidFill>
                  <a:srgbClr val="FF7A7A"/>
                </a:solidFill>
                <a:latin typeface="Tahoma"/>
                <a:cs typeface="Tahoma"/>
                <a:hlinkClick r:id="rId2" action="ppaction://hlinksldjump"/>
              </a:rPr>
              <a:t>a</a:t>
            </a:r>
            <a:r>
              <a:rPr dirty="0" sz="700">
                <a:solidFill>
                  <a:srgbClr val="FF7A7A"/>
                </a:solidFill>
                <a:latin typeface="Tahoma"/>
                <a:cs typeface="Tahoma"/>
                <a:hlinkClick r:id="rId2" action="ppaction://hlinksldjump"/>
              </a:rPr>
              <a:t>rativa </a:t>
            </a:r>
            <a:r>
              <a:rPr dirty="0" sz="700">
                <a:solidFill>
                  <a:srgbClr val="FF7A7A"/>
                </a:solidFill>
                <a:latin typeface="Tahoma"/>
                <a:cs typeface="Tahoma"/>
              </a:rPr>
              <a:t> </a:t>
            </a:r>
            <a:r>
              <a:rPr dirty="0" sz="700">
                <a:solidFill>
                  <a:srgbClr val="FF7A7A"/>
                </a:solidFill>
                <a:latin typeface="Tahoma"/>
                <a:cs typeface="Tahoma"/>
                <a:hlinkClick r:id="rId3" action="ppaction://hlinksldjump"/>
              </a:rPr>
              <a:t>Funcional</a:t>
            </a:r>
            <a:endParaRPr sz="700">
              <a:latin typeface="Tahoma"/>
              <a:cs typeface="Tahoma"/>
            </a:endParaRPr>
          </a:p>
          <a:p>
            <a:pPr marL="37465" marR="61594">
              <a:lnSpc>
                <a:spcPct val="110700"/>
              </a:lnSpc>
              <a:spcBef>
                <a:spcPts val="25"/>
              </a:spcBef>
            </a:pPr>
            <a:r>
              <a:rPr dirty="0" sz="500" spc="-10">
                <a:solidFill>
                  <a:srgbClr val="997A7A"/>
                </a:solidFill>
                <a:latin typeface="Tahoma"/>
                <a:cs typeface="Tahoma"/>
                <a:hlinkClick r:id="rId4" action="ppaction://hlinksldjump"/>
              </a:rPr>
              <a:t>Intr</a:t>
            </a:r>
            <a:r>
              <a:rPr dirty="0" sz="500" spc="5">
                <a:solidFill>
                  <a:srgbClr val="997A7A"/>
                </a:solidFill>
                <a:latin typeface="Tahoma"/>
                <a:cs typeface="Tahoma"/>
                <a:hlinkClick r:id="rId4" action="ppaction://hlinksldjump"/>
              </a:rPr>
              <a:t>o</a:t>
            </a:r>
            <a:r>
              <a:rPr dirty="0" sz="500">
                <a:solidFill>
                  <a:srgbClr val="997A7A"/>
                </a:solidFill>
                <a:latin typeface="Tahoma"/>
                <a:cs typeface="Tahoma"/>
                <a:hlinkClick r:id="rId4" action="ppaction://hlinksldjump"/>
              </a:rPr>
              <a:t>ducci</a:t>
            </a:r>
            <a:r>
              <a:rPr dirty="0" sz="500" spc="-10">
                <a:solidFill>
                  <a:srgbClr val="997A7A"/>
                </a:solidFill>
                <a:latin typeface="Tahoma"/>
                <a:cs typeface="Tahoma"/>
                <a:hlinkClick r:id="rId4" action="ppaction://hlinksldjump"/>
              </a:rPr>
              <a:t>o</a:t>
            </a:r>
            <a:r>
              <a:rPr dirty="0" sz="500" spc="-5">
                <a:solidFill>
                  <a:srgbClr val="997A7A"/>
                </a:solidFill>
                <a:latin typeface="Tahoma"/>
                <a:cs typeface="Tahoma"/>
                <a:hlinkClick r:id="rId4" action="ppaction://hlinksldjump"/>
              </a:rPr>
              <a:t>n </a:t>
            </a:r>
            <a:r>
              <a:rPr dirty="0" sz="500" spc="-5">
                <a:solidFill>
                  <a:srgbClr val="997A7A"/>
                </a:solidFill>
                <a:latin typeface="Tahoma"/>
                <a:cs typeface="Tahoma"/>
              </a:rPr>
              <a:t> </a:t>
            </a:r>
            <a:r>
              <a:rPr dirty="0" sz="500" spc="-10" i="1">
                <a:solidFill>
                  <a:srgbClr val="997A7A"/>
                </a:solidFill>
                <a:latin typeface="Arial"/>
                <a:cs typeface="Arial"/>
                <a:hlinkClick r:id="rId5" action="ppaction://hlinksldjump"/>
              </a:rPr>
              <a:t>λ</a:t>
            </a:r>
            <a:r>
              <a:rPr dirty="0" sz="500" spc="-10">
                <a:solidFill>
                  <a:srgbClr val="997A7A"/>
                </a:solidFill>
                <a:latin typeface="Tahoma"/>
                <a:cs typeface="Tahoma"/>
                <a:hlinkClick r:id="rId5" action="ppaction://hlinksldjump"/>
              </a:rPr>
              <a:t>-C´alculo </a:t>
            </a:r>
            <a:r>
              <a:rPr dirty="0" sz="500" spc="-5">
                <a:solidFill>
                  <a:srgbClr val="997A7A"/>
                </a:solidFill>
                <a:latin typeface="Tahoma"/>
                <a:cs typeface="Tahoma"/>
              </a:rPr>
              <a:t> </a:t>
            </a:r>
            <a:r>
              <a:rPr dirty="0" sz="500" spc="-5">
                <a:solidFill>
                  <a:srgbClr val="997A7A"/>
                </a:solidFill>
                <a:latin typeface="Tahoma"/>
                <a:cs typeface="Tahoma"/>
                <a:hlinkClick r:id="rId6" action="ppaction://hlinksldjump"/>
              </a:rPr>
              <a:t>Haskell </a:t>
            </a:r>
            <a:r>
              <a:rPr dirty="0" sz="500">
                <a:solidFill>
                  <a:srgbClr val="997A7A"/>
                </a:solidFill>
                <a:latin typeface="Tahoma"/>
                <a:cs typeface="Tahoma"/>
              </a:rPr>
              <a:t> </a:t>
            </a:r>
            <a:r>
              <a:rPr dirty="0" sz="500">
                <a:solidFill>
                  <a:srgbClr val="997A7A"/>
                </a:solidFill>
                <a:latin typeface="Tahoma"/>
                <a:cs typeface="Tahoma"/>
                <a:hlinkClick r:id="rId7" action="ppaction://hlinksldjump"/>
              </a:rPr>
              <a:t>Booleanos </a:t>
            </a:r>
            <a:r>
              <a:rPr dirty="0" sz="500" spc="5">
                <a:solidFill>
                  <a:srgbClr val="997A7A"/>
                </a:solidFill>
                <a:latin typeface="Tahoma"/>
                <a:cs typeface="Tahoma"/>
              </a:rPr>
              <a:t> </a:t>
            </a:r>
            <a:r>
              <a:rPr dirty="0" sz="500" spc="-10">
                <a:solidFill>
                  <a:srgbClr val="997A7A"/>
                </a:solidFill>
                <a:latin typeface="Tahoma"/>
                <a:cs typeface="Tahoma"/>
                <a:hlinkClick r:id="rId8" action="ppaction://hlinksldjump"/>
              </a:rPr>
              <a:t>Conclusiones</a:t>
            </a:r>
            <a:endParaRPr sz="500">
              <a:latin typeface="Tahoma"/>
              <a:cs typeface="Tahoma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5260" y="1635344"/>
            <a:ext cx="470534" cy="573405"/>
          </a:xfrm>
          <a:prstGeom prst="rect">
            <a:avLst/>
          </a:prstGeom>
        </p:spPr>
        <p:txBody>
          <a:bodyPr wrap="square" lIns="0" tIns="285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225"/>
              </a:spcBef>
            </a:pPr>
            <a:r>
              <a:rPr dirty="0" sz="700" spc="-50">
                <a:solidFill>
                  <a:srgbClr val="FF7A7A"/>
                </a:solidFill>
                <a:latin typeface="Tahoma"/>
                <a:cs typeface="Tahoma"/>
                <a:hlinkClick r:id="rId9" action="ppaction://hlinksldjump"/>
              </a:rPr>
              <a:t>L´ogica</a:t>
            </a:r>
            <a:endParaRPr sz="700">
              <a:latin typeface="Tahoma"/>
              <a:cs typeface="Tahoma"/>
            </a:endParaRPr>
          </a:p>
          <a:p>
            <a:pPr marL="37465" marR="5080">
              <a:lnSpc>
                <a:spcPct val="110700"/>
              </a:lnSpc>
              <a:spcBef>
                <a:spcPts val="25"/>
              </a:spcBef>
            </a:pPr>
            <a:r>
              <a:rPr dirty="0" sz="500" spc="-5">
                <a:solidFill>
                  <a:srgbClr val="997A7A"/>
                </a:solidFill>
                <a:latin typeface="Tahoma"/>
                <a:cs typeface="Tahoma"/>
                <a:hlinkClick r:id="rId10" action="ppaction://hlinksldjump"/>
              </a:rPr>
              <a:t>Introduccion </a:t>
            </a:r>
            <a:r>
              <a:rPr dirty="0" sz="500">
                <a:solidFill>
                  <a:srgbClr val="997A7A"/>
                </a:solidFill>
                <a:latin typeface="Tahoma"/>
                <a:cs typeface="Tahoma"/>
              </a:rPr>
              <a:t> </a:t>
            </a:r>
            <a:r>
              <a:rPr dirty="0" sz="500" spc="30">
                <a:solidFill>
                  <a:srgbClr val="997A7A"/>
                </a:solidFill>
                <a:latin typeface="Tahoma"/>
                <a:cs typeface="Tahoma"/>
                <a:hlinkClick r:id="rId11" action="ppaction://hlinksldjump"/>
              </a:rPr>
              <a:t>C</a:t>
            </a:r>
            <a:r>
              <a:rPr dirty="0" sz="500">
                <a:solidFill>
                  <a:srgbClr val="997A7A"/>
                </a:solidFill>
                <a:latin typeface="Tahoma"/>
                <a:cs typeface="Tahoma"/>
                <a:hlinkClick r:id="rId11" action="ppaction://hlinksldjump"/>
              </a:rPr>
              <a:t>l</a:t>
            </a:r>
            <a:r>
              <a:rPr dirty="0" sz="500" spc="-270">
                <a:solidFill>
                  <a:srgbClr val="997A7A"/>
                </a:solidFill>
                <a:latin typeface="Tahoma"/>
                <a:cs typeface="Tahoma"/>
                <a:hlinkClick r:id="rId11" action="ppaction://hlinksldjump"/>
              </a:rPr>
              <a:t>´</a:t>
            </a:r>
            <a:r>
              <a:rPr dirty="0" sz="500" spc="-10">
                <a:solidFill>
                  <a:srgbClr val="997A7A"/>
                </a:solidFill>
                <a:latin typeface="Tahoma"/>
                <a:cs typeface="Tahoma"/>
                <a:hlinkClick r:id="rId11" action="ppaction://hlinksldjump"/>
              </a:rPr>
              <a:t>ausulas</a:t>
            </a:r>
            <a:r>
              <a:rPr dirty="0" sz="500" spc="20">
                <a:solidFill>
                  <a:srgbClr val="997A7A"/>
                </a:solidFill>
                <a:latin typeface="Tahoma"/>
                <a:cs typeface="Tahoma"/>
                <a:hlinkClick r:id="rId11" action="ppaction://hlinksldjump"/>
              </a:rPr>
              <a:t> </a:t>
            </a:r>
            <a:r>
              <a:rPr dirty="0" sz="500" spc="15">
                <a:solidFill>
                  <a:srgbClr val="997A7A"/>
                </a:solidFill>
                <a:latin typeface="Tahoma"/>
                <a:cs typeface="Tahoma"/>
                <a:hlinkClick r:id="rId11" action="ppaction://hlinksldjump"/>
              </a:rPr>
              <a:t>H</a:t>
            </a:r>
            <a:r>
              <a:rPr dirty="0" sz="500" spc="-5">
                <a:solidFill>
                  <a:srgbClr val="997A7A"/>
                </a:solidFill>
                <a:latin typeface="Tahoma"/>
                <a:cs typeface="Tahoma"/>
                <a:hlinkClick r:id="rId11" action="ppaction://hlinksldjump"/>
              </a:rPr>
              <a:t>o</a:t>
            </a:r>
            <a:r>
              <a:rPr dirty="0" sz="500" spc="-5">
                <a:solidFill>
                  <a:srgbClr val="997A7A"/>
                </a:solidFill>
                <a:latin typeface="Tahoma"/>
                <a:cs typeface="Tahoma"/>
                <a:hlinkClick r:id="rId11" action="ppaction://hlinksldjump"/>
              </a:rPr>
              <a:t>rn </a:t>
            </a:r>
            <a:r>
              <a:rPr dirty="0" sz="500" spc="-5">
                <a:solidFill>
                  <a:srgbClr val="997A7A"/>
                </a:solidFill>
                <a:latin typeface="Tahoma"/>
                <a:cs typeface="Tahoma"/>
              </a:rPr>
              <a:t> </a:t>
            </a:r>
            <a:r>
              <a:rPr dirty="0" sz="500" spc="5">
                <a:solidFill>
                  <a:srgbClr val="997A7A"/>
                </a:solidFill>
                <a:latin typeface="Tahoma"/>
                <a:cs typeface="Tahoma"/>
                <a:hlinkClick r:id="rId12" action="ppaction://hlinksldjump"/>
              </a:rPr>
              <a:t>Prolog</a:t>
            </a:r>
            <a:endParaRPr sz="500">
              <a:latin typeface="Tahoma"/>
              <a:cs typeface="Tahoma"/>
            </a:endParaRPr>
          </a:p>
          <a:p>
            <a:pPr marL="37465">
              <a:lnSpc>
                <a:spcPct val="100000"/>
              </a:lnSpc>
              <a:spcBef>
                <a:spcPts val="65"/>
              </a:spcBef>
            </a:pPr>
            <a:r>
              <a:rPr dirty="0" sz="500" spc="-5">
                <a:latin typeface="Tahoma"/>
                <a:cs typeface="Tahoma"/>
                <a:hlinkClick r:id="rId13" action="ppaction://hlinksldjump"/>
              </a:rPr>
              <a:t>...</a:t>
            </a:r>
            <a:r>
              <a:rPr dirty="0" sz="500" spc="45">
                <a:latin typeface="Tahoma"/>
                <a:cs typeface="Tahoma"/>
                <a:hlinkClick r:id="rId13" action="ppaction://hlinksldjump"/>
              </a:rPr>
              <a:t> </a:t>
            </a:r>
            <a:r>
              <a:rPr dirty="0" sz="500" spc="-5">
                <a:latin typeface="Tahoma"/>
                <a:cs typeface="Tahoma"/>
                <a:hlinkClick r:id="rId13" action="ppaction://hlinksldjump"/>
              </a:rPr>
              <a:t>algo </a:t>
            </a:r>
            <a:r>
              <a:rPr dirty="0" sz="500" spc="-80">
                <a:latin typeface="Tahoma"/>
                <a:cs typeface="Tahoma"/>
                <a:hlinkClick r:id="rId13" action="ppaction://hlinksldjump"/>
              </a:rPr>
              <a:t>m´as</a:t>
            </a:r>
            <a:endParaRPr sz="500">
              <a:latin typeface="Tahoma"/>
              <a:cs typeface="Tahoma"/>
            </a:endParaRPr>
          </a:p>
          <a:p>
            <a:pPr marL="37465">
              <a:lnSpc>
                <a:spcPct val="100000"/>
              </a:lnSpc>
              <a:spcBef>
                <a:spcPts val="65"/>
              </a:spcBef>
            </a:pPr>
            <a:r>
              <a:rPr dirty="0" sz="500" spc="-5">
                <a:solidFill>
                  <a:srgbClr val="997A7A"/>
                </a:solidFill>
                <a:latin typeface="Tahoma"/>
                <a:cs typeface="Tahoma"/>
                <a:hlinkClick r:id="rId14" action="ppaction://hlinksldjump"/>
              </a:rPr>
              <a:t>...</a:t>
            </a:r>
            <a:r>
              <a:rPr dirty="0" sz="500" spc="45">
                <a:solidFill>
                  <a:srgbClr val="997A7A"/>
                </a:solidFill>
                <a:latin typeface="Tahoma"/>
                <a:cs typeface="Tahoma"/>
                <a:hlinkClick r:id="rId14" action="ppaction://hlinksldjump"/>
              </a:rPr>
              <a:t> </a:t>
            </a:r>
            <a:r>
              <a:rPr dirty="0" sz="500" spc="-5">
                <a:solidFill>
                  <a:srgbClr val="997A7A"/>
                </a:solidFill>
                <a:latin typeface="Tahoma"/>
                <a:cs typeface="Tahoma"/>
                <a:hlinkClick r:id="rId14" action="ppaction://hlinksldjump"/>
              </a:rPr>
              <a:t>mucho </a:t>
            </a:r>
            <a:r>
              <a:rPr dirty="0" sz="500" spc="-80">
                <a:solidFill>
                  <a:srgbClr val="997A7A"/>
                </a:solidFill>
                <a:latin typeface="Tahoma"/>
                <a:cs typeface="Tahoma"/>
                <a:hlinkClick r:id="rId14" action="ppaction://hlinksldjump"/>
              </a:rPr>
              <a:t>m´as</a:t>
            </a:r>
            <a:endParaRPr sz="500">
              <a:latin typeface="Tahoma"/>
              <a:cs typeface="Tahoma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25260" y="2231087"/>
            <a:ext cx="504190" cy="1320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700">
                <a:solidFill>
                  <a:srgbClr val="FF7A7A"/>
                </a:solidFill>
                <a:latin typeface="Tahoma"/>
                <a:cs typeface="Tahoma"/>
                <a:hlinkClick r:id="rId15" action="ppaction://hlinksldjump"/>
              </a:rPr>
              <a:t>HackReason</a:t>
            </a:r>
            <a:endParaRPr sz="700">
              <a:latin typeface="Tahoma"/>
              <a:cs typeface="Tahoma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546328" y="0"/>
            <a:ext cx="0" cy="3240405"/>
          </a:xfrm>
          <a:custGeom>
            <a:avLst/>
            <a:gdLst/>
            <a:ahLst/>
            <a:cxnLst/>
            <a:rect l="l" t="t" r="r" b="b"/>
            <a:pathLst>
              <a:path w="0" h="3240405">
                <a:moveTo>
                  <a:pt x="0" y="3239998"/>
                </a:moveTo>
                <a:lnTo>
                  <a:pt x="0" y="0"/>
                </a:lnTo>
              </a:path>
            </a:pathLst>
          </a:custGeom>
          <a:ln w="12649">
            <a:solidFill>
              <a:srgbClr val="FF7F7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xfrm>
            <a:off x="635304" y="72527"/>
            <a:ext cx="2924175" cy="244475"/>
          </a:xfrm>
          <a:prstGeom prst="rect"/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pc="-90"/>
              <a:t>Programaci´on</a:t>
            </a:r>
            <a:r>
              <a:rPr dirty="0" spc="25"/>
              <a:t> </a:t>
            </a:r>
            <a:r>
              <a:rPr dirty="0" spc="-130"/>
              <a:t>L´ogica:</a:t>
            </a:r>
            <a:r>
              <a:rPr dirty="0" spc="180"/>
              <a:t> </a:t>
            </a:r>
            <a:r>
              <a:rPr dirty="0" spc="-35"/>
              <a:t>...</a:t>
            </a:r>
            <a:r>
              <a:rPr dirty="0" spc="180"/>
              <a:t> </a:t>
            </a:r>
            <a:r>
              <a:rPr dirty="0" spc="-75"/>
              <a:t>hay</a:t>
            </a:r>
            <a:r>
              <a:rPr dirty="0" spc="25"/>
              <a:t> </a:t>
            </a:r>
            <a:r>
              <a:rPr dirty="0" spc="-50"/>
              <a:t>algo</a:t>
            </a:r>
            <a:r>
              <a:rPr dirty="0" spc="25"/>
              <a:t> </a:t>
            </a:r>
            <a:r>
              <a:rPr dirty="0" spc="-250"/>
              <a:t>m´as</a:t>
            </a:r>
          </a:p>
        </p:txBody>
      </p:sp>
      <p:sp>
        <p:nvSpPr>
          <p:cNvPr id="9" name="object 9"/>
          <p:cNvSpPr txBox="1"/>
          <p:nvPr/>
        </p:nvSpPr>
        <p:spPr>
          <a:xfrm>
            <a:off x="117703" y="3096123"/>
            <a:ext cx="238760" cy="8953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580"/>
              </a:lnSpc>
            </a:pPr>
            <a:r>
              <a:rPr dirty="0" sz="500" spc="-10">
                <a:solidFill>
                  <a:srgbClr val="FF0000"/>
                </a:solidFill>
                <a:latin typeface="Tahoma"/>
                <a:cs typeface="Tahoma"/>
              </a:rPr>
              <a:t>15</a:t>
            </a:r>
            <a:r>
              <a:rPr dirty="0" sz="500" spc="-15">
                <a:solidFill>
                  <a:srgbClr val="FF0000"/>
                </a:solidFill>
                <a:latin typeface="Tahoma"/>
                <a:cs typeface="Tahoma"/>
              </a:rPr>
              <a:t> </a:t>
            </a:r>
            <a:r>
              <a:rPr dirty="0" sz="500" spc="70">
                <a:solidFill>
                  <a:srgbClr val="FF0000"/>
                </a:solidFill>
                <a:latin typeface="Tahoma"/>
                <a:cs typeface="Tahoma"/>
              </a:rPr>
              <a:t>/</a:t>
            </a:r>
            <a:r>
              <a:rPr dirty="0" sz="500" spc="-15">
                <a:solidFill>
                  <a:srgbClr val="FF0000"/>
                </a:solidFill>
                <a:latin typeface="Tahoma"/>
                <a:cs typeface="Tahoma"/>
              </a:rPr>
              <a:t> </a:t>
            </a:r>
            <a:r>
              <a:rPr dirty="0" sz="500" spc="-10">
                <a:solidFill>
                  <a:srgbClr val="FF0000"/>
                </a:solidFill>
                <a:latin typeface="Tahoma"/>
                <a:cs typeface="Tahoma"/>
              </a:rPr>
              <a:t>18</a:t>
            </a:r>
            <a:endParaRPr sz="500">
              <a:latin typeface="Tahoma"/>
              <a:cs typeface="Tahoma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833831" y="538637"/>
            <a:ext cx="4759960" cy="32956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39065" indent="-127000">
              <a:lnSpc>
                <a:spcPts val="1200"/>
              </a:lnSpc>
              <a:spcBef>
                <a:spcPts val="95"/>
              </a:spcBef>
              <a:buClr>
                <a:srgbClr val="FF0000"/>
              </a:buClr>
              <a:buFont typeface="DejaVu Sans Condensed"/>
              <a:buChar char="•"/>
              <a:tabLst>
                <a:tab pos="139700" algn="l"/>
              </a:tabLst>
            </a:pPr>
            <a:r>
              <a:rPr dirty="0" sz="1000" spc="-20">
                <a:latin typeface="Tahoma"/>
                <a:cs typeface="Tahoma"/>
              </a:rPr>
              <a:t>Mientras</a:t>
            </a:r>
            <a:r>
              <a:rPr dirty="0" sz="1000" spc="15">
                <a:latin typeface="Tahoma"/>
                <a:cs typeface="Tahoma"/>
              </a:rPr>
              <a:t> </a:t>
            </a:r>
            <a:r>
              <a:rPr dirty="0" sz="1000" spc="-35">
                <a:latin typeface="Tahoma"/>
                <a:cs typeface="Tahoma"/>
              </a:rPr>
              <a:t>las</a:t>
            </a:r>
            <a:r>
              <a:rPr dirty="0" sz="1000" spc="25">
                <a:latin typeface="Tahoma"/>
                <a:cs typeface="Tahoma"/>
              </a:rPr>
              <a:t> </a:t>
            </a:r>
            <a:r>
              <a:rPr dirty="0" sz="1000" spc="-40">
                <a:latin typeface="Tahoma"/>
                <a:cs typeface="Tahoma"/>
              </a:rPr>
              <a:t>funciones</a:t>
            </a:r>
            <a:r>
              <a:rPr dirty="0" sz="1000" spc="20">
                <a:latin typeface="Tahoma"/>
                <a:cs typeface="Tahoma"/>
              </a:rPr>
              <a:t> </a:t>
            </a:r>
            <a:r>
              <a:rPr dirty="0" sz="1000" spc="-75">
                <a:latin typeface="Tahoma"/>
                <a:cs typeface="Tahoma"/>
              </a:rPr>
              <a:t>se</a:t>
            </a:r>
            <a:r>
              <a:rPr dirty="0" sz="1000" spc="20">
                <a:latin typeface="Tahoma"/>
                <a:cs typeface="Tahoma"/>
              </a:rPr>
              <a:t> </a:t>
            </a:r>
            <a:r>
              <a:rPr dirty="0" sz="1000" spc="-110">
                <a:latin typeface="Tahoma"/>
                <a:cs typeface="Tahoma"/>
              </a:rPr>
              <a:t>evalu´an</a:t>
            </a:r>
            <a:r>
              <a:rPr dirty="0" sz="1000" spc="25">
                <a:latin typeface="Tahoma"/>
                <a:cs typeface="Tahoma"/>
              </a:rPr>
              <a:t> </a:t>
            </a:r>
            <a:r>
              <a:rPr dirty="0" sz="1000" spc="-50">
                <a:latin typeface="Tahoma"/>
                <a:cs typeface="Tahoma"/>
              </a:rPr>
              <a:t>a</a:t>
            </a:r>
            <a:r>
              <a:rPr dirty="0" sz="1000" spc="20">
                <a:latin typeface="Tahoma"/>
                <a:cs typeface="Tahoma"/>
              </a:rPr>
              <a:t> </a:t>
            </a:r>
            <a:r>
              <a:rPr dirty="0" sz="1000" spc="-45">
                <a:latin typeface="Tahoma"/>
                <a:cs typeface="Tahoma"/>
              </a:rPr>
              <a:t>un</a:t>
            </a:r>
            <a:r>
              <a:rPr dirty="0" sz="1000" spc="20">
                <a:latin typeface="Tahoma"/>
                <a:cs typeface="Tahoma"/>
              </a:rPr>
              <a:t> </a:t>
            </a:r>
            <a:r>
              <a:rPr dirty="0" sz="1000" spc="-120">
                <a:latin typeface="Tahoma"/>
                <a:cs typeface="Tahoma"/>
              </a:rPr>
              <a:t>u´nico</a:t>
            </a:r>
            <a:r>
              <a:rPr dirty="0" sz="1000" spc="25">
                <a:latin typeface="Tahoma"/>
                <a:cs typeface="Tahoma"/>
              </a:rPr>
              <a:t> </a:t>
            </a:r>
            <a:r>
              <a:rPr dirty="0" sz="1000" spc="-35">
                <a:latin typeface="Tahoma"/>
                <a:cs typeface="Tahoma"/>
              </a:rPr>
              <a:t>resultado...</a:t>
            </a:r>
            <a:endParaRPr sz="1000">
              <a:latin typeface="Tahoma"/>
              <a:cs typeface="Tahoma"/>
            </a:endParaRPr>
          </a:p>
          <a:p>
            <a:pPr marL="1543685">
              <a:lnSpc>
                <a:spcPts val="1200"/>
              </a:lnSpc>
            </a:pPr>
            <a:r>
              <a:rPr dirty="0" sz="1000" spc="-30">
                <a:latin typeface="Tahoma"/>
                <a:cs typeface="Tahoma"/>
              </a:rPr>
              <a:t>...</a:t>
            </a:r>
            <a:r>
              <a:rPr dirty="0" sz="1000" spc="130">
                <a:latin typeface="Tahoma"/>
                <a:cs typeface="Tahoma"/>
              </a:rPr>
              <a:t> </a:t>
            </a:r>
            <a:r>
              <a:rPr dirty="0" sz="1000" spc="-35">
                <a:latin typeface="Tahoma"/>
                <a:cs typeface="Tahoma"/>
              </a:rPr>
              <a:t>los</a:t>
            </a:r>
            <a:r>
              <a:rPr dirty="0" sz="1000" spc="25">
                <a:latin typeface="Tahoma"/>
                <a:cs typeface="Tahoma"/>
              </a:rPr>
              <a:t> </a:t>
            </a:r>
            <a:r>
              <a:rPr dirty="0" sz="1000" spc="-45">
                <a:latin typeface="Tahoma"/>
                <a:cs typeface="Tahoma"/>
              </a:rPr>
              <a:t>predicados</a:t>
            </a:r>
            <a:r>
              <a:rPr dirty="0" sz="1000" spc="25">
                <a:latin typeface="Tahoma"/>
                <a:cs typeface="Tahoma"/>
              </a:rPr>
              <a:t> </a:t>
            </a:r>
            <a:r>
              <a:rPr dirty="0" sz="1000" spc="-60">
                <a:latin typeface="Tahoma"/>
                <a:cs typeface="Tahoma"/>
              </a:rPr>
              <a:t>pueden</a:t>
            </a:r>
            <a:r>
              <a:rPr dirty="0" sz="1000" spc="20">
                <a:latin typeface="Tahoma"/>
                <a:cs typeface="Tahoma"/>
              </a:rPr>
              <a:t> </a:t>
            </a:r>
            <a:r>
              <a:rPr dirty="0" sz="1000" spc="-20">
                <a:latin typeface="Tahoma"/>
                <a:cs typeface="Tahoma"/>
              </a:rPr>
              <a:t>“consultarse”</a:t>
            </a:r>
            <a:r>
              <a:rPr dirty="0" sz="1000" spc="25">
                <a:latin typeface="Tahoma"/>
                <a:cs typeface="Tahoma"/>
              </a:rPr>
              <a:t> </a:t>
            </a:r>
            <a:r>
              <a:rPr dirty="0" sz="1000" spc="-65">
                <a:latin typeface="Tahoma"/>
                <a:cs typeface="Tahoma"/>
              </a:rPr>
              <a:t>de</a:t>
            </a:r>
            <a:r>
              <a:rPr dirty="0" sz="1000" spc="20">
                <a:latin typeface="Tahoma"/>
                <a:cs typeface="Tahoma"/>
              </a:rPr>
              <a:t> </a:t>
            </a:r>
            <a:r>
              <a:rPr dirty="0" sz="1000" spc="-40">
                <a:latin typeface="Tahoma"/>
                <a:cs typeface="Tahoma"/>
              </a:rPr>
              <a:t>diferentes</a:t>
            </a:r>
            <a:r>
              <a:rPr dirty="0" sz="1000" spc="25">
                <a:latin typeface="Tahoma"/>
                <a:cs typeface="Tahoma"/>
              </a:rPr>
              <a:t> </a:t>
            </a:r>
            <a:r>
              <a:rPr dirty="0" sz="1000" spc="-45">
                <a:latin typeface="Tahoma"/>
                <a:cs typeface="Tahoma"/>
              </a:rPr>
              <a:t>formas.</a:t>
            </a:r>
            <a:endParaRPr sz="1000">
              <a:latin typeface="Tahoma"/>
              <a:cs typeface="Tahoma"/>
            </a:endParaRPr>
          </a:p>
        </p:txBody>
      </p:sp>
      <p:sp>
        <p:nvSpPr>
          <p:cNvPr id="8" name="object 8"/>
          <p:cNvSpPr txBox="1">
            <a:spLocks noGrp="1"/>
          </p:cNvSpPr>
          <p:nvPr>
            <p:ph type="body" idx="1"/>
          </p:nvPr>
        </p:nvSpPr>
        <p:spPr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59385" indent="-121920">
              <a:lnSpc>
                <a:spcPct val="100000"/>
              </a:lnSpc>
              <a:spcBef>
                <a:spcPts val="95"/>
              </a:spcBef>
              <a:buClr>
                <a:srgbClr val="FF0000"/>
              </a:buClr>
              <a:buFont typeface="DejaVu Serif Condensed"/>
              <a:buChar char="•"/>
              <a:tabLst>
                <a:tab pos="160020" algn="l"/>
                <a:tab pos="3736340" algn="l"/>
              </a:tabLst>
            </a:pPr>
            <a:r>
              <a:rPr dirty="0" sz="900" spc="10">
                <a:solidFill>
                  <a:srgbClr val="000000"/>
                </a:solidFill>
                <a:latin typeface="Tahoma"/>
                <a:cs typeface="Tahoma"/>
              </a:rPr>
              <a:t>La</a:t>
            </a:r>
            <a:r>
              <a:rPr dirty="0" sz="900" spc="40">
                <a:solidFill>
                  <a:srgbClr val="000000"/>
                </a:solidFill>
                <a:latin typeface="Tahoma"/>
                <a:cs typeface="Tahoma"/>
              </a:rPr>
              <a:t> </a:t>
            </a:r>
            <a:r>
              <a:rPr dirty="0" sz="900" spc="-20">
                <a:solidFill>
                  <a:srgbClr val="000000"/>
                </a:solidFill>
                <a:latin typeface="Tahoma"/>
                <a:cs typeface="Tahoma"/>
              </a:rPr>
              <a:t>consulta</a:t>
            </a:r>
            <a:r>
              <a:rPr dirty="0" sz="900" spc="45">
                <a:solidFill>
                  <a:srgbClr val="000000"/>
                </a:solidFill>
                <a:latin typeface="Tahoma"/>
                <a:cs typeface="Tahoma"/>
              </a:rPr>
              <a:t> </a:t>
            </a:r>
            <a:r>
              <a:rPr dirty="0" sz="900" spc="140"/>
              <a:t>?-</a:t>
            </a:r>
            <a:r>
              <a:rPr dirty="0" sz="900" spc="220"/>
              <a:t> </a:t>
            </a:r>
            <a:r>
              <a:rPr dirty="0" sz="900" spc="50"/>
              <a:t>concatenar([1,2],</a:t>
            </a:r>
            <a:r>
              <a:rPr dirty="0" sz="900" spc="220"/>
              <a:t> </a:t>
            </a:r>
            <a:r>
              <a:rPr dirty="0" sz="900" spc="95"/>
              <a:t>Lista,</a:t>
            </a:r>
            <a:r>
              <a:rPr dirty="0" sz="900" spc="225"/>
              <a:t> </a:t>
            </a:r>
            <a:r>
              <a:rPr dirty="0" sz="900" spc="75"/>
              <a:t>[1,2,3,4]</a:t>
            </a:r>
            <a:r>
              <a:rPr dirty="0" sz="900" spc="50"/>
              <a:t> </a:t>
            </a:r>
            <a:r>
              <a:rPr dirty="0" sz="900" spc="-35">
                <a:solidFill>
                  <a:srgbClr val="000000"/>
                </a:solidFill>
                <a:latin typeface="Tahoma"/>
                <a:cs typeface="Tahoma"/>
              </a:rPr>
              <a:t>devuelve	</a:t>
            </a:r>
            <a:r>
              <a:rPr dirty="0" sz="900" spc="85"/>
              <a:t>Lista</a:t>
            </a:r>
            <a:r>
              <a:rPr dirty="0" sz="900" spc="175"/>
              <a:t> </a:t>
            </a:r>
            <a:r>
              <a:rPr dirty="0" sz="900" spc="-5"/>
              <a:t>=</a:t>
            </a:r>
            <a:r>
              <a:rPr dirty="0" sz="900" spc="175"/>
              <a:t> </a:t>
            </a:r>
            <a:r>
              <a:rPr dirty="0" sz="900" spc="80"/>
              <a:t>[3,4]</a:t>
            </a:r>
            <a:endParaRPr sz="900">
              <a:latin typeface="Tahoma"/>
              <a:cs typeface="Tahoma"/>
            </a:endParaRPr>
          </a:p>
          <a:p>
            <a:pPr marL="159385" indent="-121920">
              <a:lnSpc>
                <a:spcPct val="100000"/>
              </a:lnSpc>
              <a:spcBef>
                <a:spcPts val="15"/>
              </a:spcBef>
              <a:buClr>
                <a:srgbClr val="FF0000"/>
              </a:buClr>
              <a:buFont typeface="DejaVu Serif Condensed"/>
              <a:buChar char="•"/>
              <a:tabLst>
                <a:tab pos="160020" algn="l"/>
              </a:tabLst>
            </a:pPr>
            <a:r>
              <a:rPr dirty="0" sz="900" spc="-20">
                <a:solidFill>
                  <a:srgbClr val="000000"/>
                </a:solidFill>
                <a:latin typeface="Tahoma"/>
                <a:cs typeface="Tahoma"/>
              </a:rPr>
              <a:t>...</a:t>
            </a:r>
            <a:r>
              <a:rPr dirty="0" sz="900" spc="130">
                <a:solidFill>
                  <a:srgbClr val="000000"/>
                </a:solidFill>
                <a:latin typeface="Tahoma"/>
                <a:cs typeface="Tahoma"/>
              </a:rPr>
              <a:t> </a:t>
            </a:r>
            <a:r>
              <a:rPr dirty="0" sz="900" spc="-25">
                <a:solidFill>
                  <a:srgbClr val="000000"/>
                </a:solidFill>
                <a:latin typeface="Tahoma"/>
                <a:cs typeface="Tahoma"/>
              </a:rPr>
              <a:t>y</a:t>
            </a:r>
            <a:r>
              <a:rPr dirty="0" sz="900" spc="30">
                <a:solidFill>
                  <a:srgbClr val="000000"/>
                </a:solidFill>
                <a:latin typeface="Tahoma"/>
                <a:cs typeface="Tahoma"/>
              </a:rPr>
              <a:t> </a:t>
            </a:r>
            <a:r>
              <a:rPr dirty="0" sz="900" spc="140"/>
              <a:t>?-</a:t>
            </a:r>
            <a:r>
              <a:rPr dirty="0" sz="900" spc="210"/>
              <a:t> </a:t>
            </a:r>
            <a:r>
              <a:rPr dirty="0" sz="900" spc="45"/>
              <a:t>concatenar(ListaA,</a:t>
            </a:r>
            <a:r>
              <a:rPr dirty="0" sz="900" spc="204"/>
              <a:t> </a:t>
            </a:r>
            <a:r>
              <a:rPr dirty="0" sz="900" spc="75"/>
              <a:t>ListaB,</a:t>
            </a:r>
            <a:r>
              <a:rPr dirty="0" sz="900" spc="204"/>
              <a:t> </a:t>
            </a:r>
            <a:r>
              <a:rPr dirty="0" sz="900" spc="75"/>
              <a:t>[1,2,3,4]</a:t>
            </a:r>
            <a:r>
              <a:rPr dirty="0" sz="900" spc="40"/>
              <a:t> </a:t>
            </a:r>
            <a:r>
              <a:rPr dirty="0" sz="900" spc="-35">
                <a:solidFill>
                  <a:srgbClr val="000000"/>
                </a:solidFill>
                <a:latin typeface="Tahoma"/>
                <a:cs typeface="Tahoma"/>
              </a:rPr>
              <a:t>devuelve</a:t>
            </a:r>
            <a:r>
              <a:rPr dirty="0" sz="900" spc="30">
                <a:solidFill>
                  <a:srgbClr val="000000"/>
                </a:solidFill>
                <a:latin typeface="Tahoma"/>
                <a:cs typeface="Tahoma"/>
              </a:rPr>
              <a:t> </a:t>
            </a:r>
            <a:r>
              <a:rPr dirty="0" sz="900" spc="-35">
                <a:solidFill>
                  <a:srgbClr val="000000"/>
                </a:solidFill>
                <a:latin typeface="Tahoma"/>
                <a:cs typeface="Tahoma"/>
              </a:rPr>
              <a:t>5</a:t>
            </a:r>
            <a:r>
              <a:rPr dirty="0" sz="900" spc="35">
                <a:solidFill>
                  <a:srgbClr val="000000"/>
                </a:solidFill>
                <a:latin typeface="Tahoma"/>
                <a:cs typeface="Tahoma"/>
              </a:rPr>
              <a:t> </a:t>
            </a:r>
            <a:r>
              <a:rPr dirty="0" sz="900" spc="-40">
                <a:solidFill>
                  <a:srgbClr val="000000"/>
                </a:solidFill>
                <a:latin typeface="Tahoma"/>
                <a:cs typeface="Tahoma"/>
              </a:rPr>
              <a:t>respuestas:</a:t>
            </a:r>
            <a:endParaRPr sz="900">
              <a:latin typeface="Tahoma"/>
              <a:cs typeface="Tahoma"/>
            </a:endParaRPr>
          </a:p>
          <a:p>
            <a:pPr marL="265430">
              <a:lnSpc>
                <a:spcPts val="955"/>
              </a:lnSpc>
              <a:spcBef>
                <a:spcPts val="165"/>
              </a:spcBef>
            </a:pPr>
            <a:r>
              <a:rPr dirty="0" sz="800" spc="-15">
                <a:solidFill>
                  <a:srgbClr val="FF0000"/>
                </a:solidFill>
                <a:latin typeface="Tahoma"/>
                <a:cs typeface="Tahoma"/>
              </a:rPr>
              <a:t>1.</a:t>
            </a:r>
            <a:r>
              <a:rPr dirty="0" sz="800" spc="240">
                <a:solidFill>
                  <a:srgbClr val="FF0000"/>
                </a:solidFill>
                <a:latin typeface="Tahoma"/>
                <a:cs typeface="Tahoma"/>
              </a:rPr>
              <a:t> </a:t>
            </a:r>
            <a:r>
              <a:rPr dirty="0" sz="800" spc="60">
                <a:latin typeface="Cambria"/>
                <a:cs typeface="Cambria"/>
              </a:rPr>
              <a:t>ListaA</a:t>
            </a:r>
            <a:r>
              <a:rPr dirty="0" sz="800" spc="240">
                <a:latin typeface="Cambria"/>
                <a:cs typeface="Cambria"/>
              </a:rPr>
              <a:t> </a:t>
            </a:r>
            <a:r>
              <a:rPr dirty="0" sz="800" spc="-20">
                <a:latin typeface="Cambria"/>
                <a:cs typeface="Cambria"/>
              </a:rPr>
              <a:t>=</a:t>
            </a:r>
            <a:r>
              <a:rPr dirty="0" sz="800" spc="245">
                <a:latin typeface="Cambria"/>
                <a:cs typeface="Cambria"/>
              </a:rPr>
              <a:t> </a:t>
            </a:r>
            <a:r>
              <a:rPr dirty="0" sz="800" spc="180">
                <a:latin typeface="Cambria"/>
                <a:cs typeface="Cambria"/>
              </a:rPr>
              <a:t>[],</a:t>
            </a:r>
            <a:r>
              <a:rPr dirty="0" sz="800" spc="240">
                <a:latin typeface="Cambria"/>
                <a:cs typeface="Cambria"/>
              </a:rPr>
              <a:t> </a:t>
            </a:r>
            <a:r>
              <a:rPr dirty="0" sz="800" spc="65">
                <a:latin typeface="Cambria"/>
                <a:cs typeface="Cambria"/>
              </a:rPr>
              <a:t>ListaB</a:t>
            </a:r>
            <a:r>
              <a:rPr dirty="0" sz="800" spc="245">
                <a:latin typeface="Cambria"/>
                <a:cs typeface="Cambria"/>
              </a:rPr>
              <a:t> </a:t>
            </a:r>
            <a:r>
              <a:rPr dirty="0" sz="800" spc="-20">
                <a:latin typeface="Cambria"/>
                <a:cs typeface="Cambria"/>
              </a:rPr>
              <a:t>=</a:t>
            </a:r>
            <a:r>
              <a:rPr dirty="0" sz="800" spc="245">
                <a:latin typeface="Cambria"/>
                <a:cs typeface="Cambria"/>
              </a:rPr>
              <a:t> </a:t>
            </a:r>
            <a:r>
              <a:rPr dirty="0" sz="800" spc="105">
                <a:latin typeface="Cambria"/>
                <a:cs typeface="Cambria"/>
              </a:rPr>
              <a:t>[1,2,3,4]</a:t>
            </a:r>
            <a:endParaRPr sz="800">
              <a:latin typeface="Cambria"/>
              <a:cs typeface="Cambria"/>
            </a:endParaRPr>
          </a:p>
          <a:p>
            <a:pPr marL="265430">
              <a:lnSpc>
                <a:spcPts val="944"/>
              </a:lnSpc>
            </a:pPr>
            <a:r>
              <a:rPr dirty="0" sz="800" spc="-15">
                <a:solidFill>
                  <a:srgbClr val="FF0000"/>
                </a:solidFill>
                <a:latin typeface="Tahoma"/>
                <a:cs typeface="Tahoma"/>
              </a:rPr>
              <a:t>2.</a:t>
            </a:r>
            <a:r>
              <a:rPr dirty="0" sz="800" spc="235">
                <a:solidFill>
                  <a:srgbClr val="FF0000"/>
                </a:solidFill>
                <a:latin typeface="Tahoma"/>
                <a:cs typeface="Tahoma"/>
              </a:rPr>
              <a:t> </a:t>
            </a:r>
            <a:r>
              <a:rPr dirty="0" sz="800" spc="60">
                <a:latin typeface="Cambria"/>
                <a:cs typeface="Cambria"/>
              </a:rPr>
              <a:t>ListaA</a:t>
            </a:r>
            <a:r>
              <a:rPr dirty="0" sz="800" spc="235">
                <a:latin typeface="Cambria"/>
                <a:cs typeface="Cambria"/>
              </a:rPr>
              <a:t> </a:t>
            </a:r>
            <a:r>
              <a:rPr dirty="0" sz="800" spc="-20">
                <a:latin typeface="Cambria"/>
                <a:cs typeface="Cambria"/>
              </a:rPr>
              <a:t>=</a:t>
            </a:r>
            <a:r>
              <a:rPr dirty="0" sz="800" spc="240">
                <a:latin typeface="Cambria"/>
                <a:cs typeface="Cambria"/>
              </a:rPr>
              <a:t> </a:t>
            </a:r>
            <a:r>
              <a:rPr dirty="0" sz="800" spc="130">
                <a:latin typeface="Cambria"/>
                <a:cs typeface="Cambria"/>
              </a:rPr>
              <a:t>[1],</a:t>
            </a:r>
            <a:r>
              <a:rPr dirty="0" sz="800" spc="235">
                <a:latin typeface="Cambria"/>
                <a:cs typeface="Cambria"/>
              </a:rPr>
              <a:t> </a:t>
            </a:r>
            <a:r>
              <a:rPr dirty="0" sz="800" spc="65">
                <a:latin typeface="Cambria"/>
                <a:cs typeface="Cambria"/>
              </a:rPr>
              <a:t>ListaB</a:t>
            </a:r>
            <a:r>
              <a:rPr dirty="0" sz="800" spc="240">
                <a:latin typeface="Cambria"/>
                <a:cs typeface="Cambria"/>
              </a:rPr>
              <a:t> </a:t>
            </a:r>
            <a:r>
              <a:rPr dirty="0" sz="800" spc="-20">
                <a:latin typeface="Cambria"/>
                <a:cs typeface="Cambria"/>
              </a:rPr>
              <a:t>=</a:t>
            </a:r>
            <a:r>
              <a:rPr dirty="0" sz="800" spc="235">
                <a:latin typeface="Cambria"/>
                <a:cs typeface="Cambria"/>
              </a:rPr>
              <a:t> </a:t>
            </a:r>
            <a:r>
              <a:rPr dirty="0" sz="800" spc="105">
                <a:latin typeface="Cambria"/>
                <a:cs typeface="Cambria"/>
              </a:rPr>
              <a:t>[2,3,4]</a:t>
            </a:r>
            <a:endParaRPr sz="800">
              <a:latin typeface="Cambria"/>
              <a:cs typeface="Cambria"/>
            </a:endParaRPr>
          </a:p>
          <a:p>
            <a:pPr marL="265430">
              <a:lnSpc>
                <a:spcPts val="944"/>
              </a:lnSpc>
            </a:pPr>
            <a:r>
              <a:rPr dirty="0" sz="800" spc="-15">
                <a:solidFill>
                  <a:srgbClr val="FF0000"/>
                </a:solidFill>
                <a:latin typeface="Tahoma"/>
                <a:cs typeface="Tahoma"/>
              </a:rPr>
              <a:t>3.</a:t>
            </a:r>
            <a:r>
              <a:rPr dirty="0" sz="800" spc="235">
                <a:solidFill>
                  <a:srgbClr val="FF0000"/>
                </a:solidFill>
                <a:latin typeface="Tahoma"/>
                <a:cs typeface="Tahoma"/>
              </a:rPr>
              <a:t> </a:t>
            </a:r>
            <a:r>
              <a:rPr dirty="0" sz="800" spc="60">
                <a:latin typeface="Cambria"/>
                <a:cs typeface="Cambria"/>
              </a:rPr>
              <a:t>ListaA</a:t>
            </a:r>
            <a:r>
              <a:rPr dirty="0" sz="800" spc="240">
                <a:latin typeface="Cambria"/>
                <a:cs typeface="Cambria"/>
              </a:rPr>
              <a:t> </a:t>
            </a:r>
            <a:r>
              <a:rPr dirty="0" sz="800" spc="-20">
                <a:latin typeface="Cambria"/>
                <a:cs typeface="Cambria"/>
              </a:rPr>
              <a:t>=</a:t>
            </a:r>
            <a:r>
              <a:rPr dirty="0" sz="800" spc="240">
                <a:latin typeface="Cambria"/>
                <a:cs typeface="Cambria"/>
              </a:rPr>
              <a:t> </a:t>
            </a:r>
            <a:r>
              <a:rPr dirty="0" sz="800" spc="125">
                <a:latin typeface="Cambria"/>
                <a:cs typeface="Cambria"/>
              </a:rPr>
              <a:t>[1,2],</a:t>
            </a:r>
            <a:r>
              <a:rPr dirty="0" sz="800" spc="240">
                <a:latin typeface="Cambria"/>
                <a:cs typeface="Cambria"/>
              </a:rPr>
              <a:t> </a:t>
            </a:r>
            <a:r>
              <a:rPr dirty="0" sz="800" spc="65">
                <a:latin typeface="Cambria"/>
                <a:cs typeface="Cambria"/>
              </a:rPr>
              <a:t>ListaB</a:t>
            </a:r>
            <a:r>
              <a:rPr dirty="0" sz="800" spc="240">
                <a:latin typeface="Cambria"/>
                <a:cs typeface="Cambria"/>
              </a:rPr>
              <a:t> </a:t>
            </a:r>
            <a:r>
              <a:rPr dirty="0" sz="800" spc="-20">
                <a:latin typeface="Cambria"/>
                <a:cs typeface="Cambria"/>
              </a:rPr>
              <a:t>=</a:t>
            </a:r>
            <a:r>
              <a:rPr dirty="0" sz="800" spc="235">
                <a:latin typeface="Cambria"/>
                <a:cs typeface="Cambria"/>
              </a:rPr>
              <a:t> </a:t>
            </a:r>
            <a:r>
              <a:rPr dirty="0" sz="800" spc="100">
                <a:latin typeface="Cambria"/>
                <a:cs typeface="Cambria"/>
              </a:rPr>
              <a:t>[3,4]</a:t>
            </a:r>
            <a:endParaRPr sz="800">
              <a:latin typeface="Cambria"/>
              <a:cs typeface="Cambria"/>
            </a:endParaRPr>
          </a:p>
          <a:p>
            <a:pPr marL="265430">
              <a:lnSpc>
                <a:spcPts val="944"/>
              </a:lnSpc>
            </a:pPr>
            <a:r>
              <a:rPr dirty="0" sz="800" spc="-15">
                <a:solidFill>
                  <a:srgbClr val="FF0000"/>
                </a:solidFill>
                <a:latin typeface="Tahoma"/>
                <a:cs typeface="Tahoma"/>
              </a:rPr>
              <a:t>4.</a:t>
            </a:r>
            <a:r>
              <a:rPr dirty="0" sz="800" spc="235">
                <a:solidFill>
                  <a:srgbClr val="FF0000"/>
                </a:solidFill>
                <a:latin typeface="Tahoma"/>
                <a:cs typeface="Tahoma"/>
              </a:rPr>
              <a:t> </a:t>
            </a:r>
            <a:r>
              <a:rPr dirty="0" sz="800" spc="60">
                <a:latin typeface="Cambria"/>
                <a:cs typeface="Cambria"/>
              </a:rPr>
              <a:t>ListaA</a:t>
            </a:r>
            <a:r>
              <a:rPr dirty="0" sz="800" spc="235">
                <a:latin typeface="Cambria"/>
                <a:cs typeface="Cambria"/>
              </a:rPr>
              <a:t> </a:t>
            </a:r>
            <a:r>
              <a:rPr dirty="0" sz="800" spc="-20">
                <a:latin typeface="Cambria"/>
                <a:cs typeface="Cambria"/>
              </a:rPr>
              <a:t>=</a:t>
            </a:r>
            <a:r>
              <a:rPr dirty="0" sz="800" spc="240">
                <a:latin typeface="Cambria"/>
                <a:cs typeface="Cambria"/>
              </a:rPr>
              <a:t> </a:t>
            </a:r>
            <a:r>
              <a:rPr dirty="0" sz="800" spc="125">
                <a:latin typeface="Cambria"/>
                <a:cs typeface="Cambria"/>
              </a:rPr>
              <a:t>[1,2,3],</a:t>
            </a:r>
            <a:r>
              <a:rPr dirty="0" sz="800" spc="240">
                <a:latin typeface="Cambria"/>
                <a:cs typeface="Cambria"/>
              </a:rPr>
              <a:t> </a:t>
            </a:r>
            <a:r>
              <a:rPr dirty="0" sz="800" spc="65">
                <a:latin typeface="Cambria"/>
                <a:cs typeface="Cambria"/>
              </a:rPr>
              <a:t>ListaB</a:t>
            </a:r>
            <a:r>
              <a:rPr dirty="0" sz="800" spc="240">
                <a:latin typeface="Cambria"/>
                <a:cs typeface="Cambria"/>
              </a:rPr>
              <a:t> </a:t>
            </a:r>
            <a:r>
              <a:rPr dirty="0" sz="800" spc="-20">
                <a:latin typeface="Cambria"/>
                <a:cs typeface="Cambria"/>
              </a:rPr>
              <a:t>=</a:t>
            </a:r>
            <a:r>
              <a:rPr dirty="0" sz="800" spc="235">
                <a:latin typeface="Cambria"/>
                <a:cs typeface="Cambria"/>
              </a:rPr>
              <a:t> </a:t>
            </a:r>
            <a:r>
              <a:rPr dirty="0" sz="800" spc="85">
                <a:latin typeface="Cambria"/>
                <a:cs typeface="Cambria"/>
              </a:rPr>
              <a:t>[4]</a:t>
            </a:r>
            <a:endParaRPr sz="800">
              <a:latin typeface="Cambria"/>
              <a:cs typeface="Cambria"/>
            </a:endParaRPr>
          </a:p>
          <a:p>
            <a:pPr marL="265430">
              <a:lnSpc>
                <a:spcPts val="955"/>
              </a:lnSpc>
            </a:pPr>
            <a:r>
              <a:rPr dirty="0" sz="800" spc="-15">
                <a:solidFill>
                  <a:srgbClr val="FF0000"/>
                </a:solidFill>
                <a:latin typeface="Tahoma"/>
                <a:cs typeface="Tahoma"/>
              </a:rPr>
              <a:t>5.</a:t>
            </a:r>
            <a:r>
              <a:rPr dirty="0" sz="800" spc="240">
                <a:solidFill>
                  <a:srgbClr val="FF0000"/>
                </a:solidFill>
                <a:latin typeface="Tahoma"/>
                <a:cs typeface="Tahoma"/>
              </a:rPr>
              <a:t> </a:t>
            </a:r>
            <a:r>
              <a:rPr dirty="0" sz="800" spc="60">
                <a:latin typeface="Cambria"/>
                <a:cs typeface="Cambria"/>
              </a:rPr>
              <a:t>ListaA</a:t>
            </a:r>
            <a:r>
              <a:rPr dirty="0" sz="800" spc="245">
                <a:latin typeface="Cambria"/>
                <a:cs typeface="Cambria"/>
              </a:rPr>
              <a:t> </a:t>
            </a:r>
            <a:r>
              <a:rPr dirty="0" sz="800" spc="-20">
                <a:latin typeface="Cambria"/>
                <a:cs typeface="Cambria"/>
              </a:rPr>
              <a:t>=</a:t>
            </a:r>
            <a:r>
              <a:rPr dirty="0" sz="800" spc="245">
                <a:latin typeface="Cambria"/>
                <a:cs typeface="Cambria"/>
              </a:rPr>
              <a:t> </a:t>
            </a:r>
            <a:r>
              <a:rPr dirty="0" sz="800" spc="120">
                <a:latin typeface="Cambria"/>
                <a:cs typeface="Cambria"/>
              </a:rPr>
              <a:t>[1,2,3,4],</a:t>
            </a:r>
            <a:r>
              <a:rPr dirty="0" sz="800" spc="245">
                <a:latin typeface="Cambria"/>
                <a:cs typeface="Cambria"/>
              </a:rPr>
              <a:t> </a:t>
            </a:r>
            <a:r>
              <a:rPr dirty="0" sz="800" spc="65">
                <a:latin typeface="Cambria"/>
                <a:cs typeface="Cambria"/>
              </a:rPr>
              <a:t>ListaB</a:t>
            </a:r>
            <a:r>
              <a:rPr dirty="0" sz="800" spc="245">
                <a:latin typeface="Cambria"/>
                <a:cs typeface="Cambria"/>
              </a:rPr>
              <a:t> </a:t>
            </a:r>
            <a:r>
              <a:rPr dirty="0" sz="800" spc="-20">
                <a:latin typeface="Cambria"/>
                <a:cs typeface="Cambria"/>
              </a:rPr>
              <a:t>=</a:t>
            </a:r>
            <a:r>
              <a:rPr dirty="0" sz="800" spc="240">
                <a:latin typeface="Cambria"/>
                <a:cs typeface="Cambria"/>
              </a:rPr>
              <a:t> </a:t>
            </a:r>
            <a:r>
              <a:rPr dirty="0" sz="800" spc="140">
                <a:latin typeface="Cambria"/>
                <a:cs typeface="Cambria"/>
              </a:rPr>
              <a:t>[]</a:t>
            </a:r>
            <a:endParaRPr sz="800">
              <a:latin typeface="Cambria"/>
              <a:cs typeface="Cambria"/>
            </a:endParaRPr>
          </a:p>
        </p:txBody>
      </p:sp>
    </p:spTree>
  </p:cSld>
  <p:clrMapOvr>
    <a:masterClrMapping/>
  </p:clrMapOvr>
  <p:transition spd="fast">
    <p:cut thruBlk="0"/>
  </p:transition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5260" y="864041"/>
            <a:ext cx="464820" cy="76581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5080">
              <a:lnSpc>
                <a:spcPct val="147600"/>
              </a:lnSpc>
              <a:spcBef>
                <a:spcPts val="100"/>
              </a:spcBef>
            </a:pPr>
            <a:r>
              <a:rPr dirty="0" sz="700" spc="5">
                <a:solidFill>
                  <a:srgbClr val="FF7A7A"/>
                </a:solidFill>
                <a:latin typeface="Tahoma"/>
                <a:cs typeface="Tahoma"/>
                <a:hlinkClick r:id="rId2" action="ppaction://hlinksldjump"/>
              </a:rPr>
              <a:t>Decl</a:t>
            </a:r>
            <a:r>
              <a:rPr dirty="0" sz="700" spc="-20">
                <a:solidFill>
                  <a:srgbClr val="FF7A7A"/>
                </a:solidFill>
                <a:latin typeface="Tahoma"/>
                <a:cs typeface="Tahoma"/>
                <a:hlinkClick r:id="rId2" action="ppaction://hlinksldjump"/>
              </a:rPr>
              <a:t>a</a:t>
            </a:r>
            <a:r>
              <a:rPr dirty="0" sz="700">
                <a:solidFill>
                  <a:srgbClr val="FF7A7A"/>
                </a:solidFill>
                <a:latin typeface="Tahoma"/>
                <a:cs typeface="Tahoma"/>
                <a:hlinkClick r:id="rId2" action="ppaction://hlinksldjump"/>
              </a:rPr>
              <a:t>rativa </a:t>
            </a:r>
            <a:r>
              <a:rPr dirty="0" sz="700">
                <a:solidFill>
                  <a:srgbClr val="FF7A7A"/>
                </a:solidFill>
                <a:latin typeface="Tahoma"/>
                <a:cs typeface="Tahoma"/>
              </a:rPr>
              <a:t> </a:t>
            </a:r>
            <a:r>
              <a:rPr dirty="0" sz="700">
                <a:solidFill>
                  <a:srgbClr val="FF7A7A"/>
                </a:solidFill>
                <a:latin typeface="Tahoma"/>
                <a:cs typeface="Tahoma"/>
                <a:hlinkClick r:id="rId3" action="ppaction://hlinksldjump"/>
              </a:rPr>
              <a:t>Funcional</a:t>
            </a:r>
            <a:endParaRPr sz="700">
              <a:latin typeface="Tahoma"/>
              <a:cs typeface="Tahoma"/>
            </a:endParaRPr>
          </a:p>
          <a:p>
            <a:pPr marL="37465" marR="61594">
              <a:lnSpc>
                <a:spcPct val="110700"/>
              </a:lnSpc>
              <a:spcBef>
                <a:spcPts val="25"/>
              </a:spcBef>
            </a:pPr>
            <a:r>
              <a:rPr dirty="0" sz="500" spc="-10">
                <a:solidFill>
                  <a:srgbClr val="997A7A"/>
                </a:solidFill>
                <a:latin typeface="Tahoma"/>
                <a:cs typeface="Tahoma"/>
                <a:hlinkClick r:id="rId4" action="ppaction://hlinksldjump"/>
              </a:rPr>
              <a:t>Intr</a:t>
            </a:r>
            <a:r>
              <a:rPr dirty="0" sz="500" spc="5">
                <a:solidFill>
                  <a:srgbClr val="997A7A"/>
                </a:solidFill>
                <a:latin typeface="Tahoma"/>
                <a:cs typeface="Tahoma"/>
                <a:hlinkClick r:id="rId4" action="ppaction://hlinksldjump"/>
              </a:rPr>
              <a:t>o</a:t>
            </a:r>
            <a:r>
              <a:rPr dirty="0" sz="500">
                <a:solidFill>
                  <a:srgbClr val="997A7A"/>
                </a:solidFill>
                <a:latin typeface="Tahoma"/>
                <a:cs typeface="Tahoma"/>
                <a:hlinkClick r:id="rId4" action="ppaction://hlinksldjump"/>
              </a:rPr>
              <a:t>ducci</a:t>
            </a:r>
            <a:r>
              <a:rPr dirty="0" sz="500" spc="-10">
                <a:solidFill>
                  <a:srgbClr val="997A7A"/>
                </a:solidFill>
                <a:latin typeface="Tahoma"/>
                <a:cs typeface="Tahoma"/>
                <a:hlinkClick r:id="rId4" action="ppaction://hlinksldjump"/>
              </a:rPr>
              <a:t>o</a:t>
            </a:r>
            <a:r>
              <a:rPr dirty="0" sz="500" spc="-5">
                <a:solidFill>
                  <a:srgbClr val="997A7A"/>
                </a:solidFill>
                <a:latin typeface="Tahoma"/>
                <a:cs typeface="Tahoma"/>
                <a:hlinkClick r:id="rId4" action="ppaction://hlinksldjump"/>
              </a:rPr>
              <a:t>n </a:t>
            </a:r>
            <a:r>
              <a:rPr dirty="0" sz="500" spc="-5">
                <a:solidFill>
                  <a:srgbClr val="997A7A"/>
                </a:solidFill>
                <a:latin typeface="Tahoma"/>
                <a:cs typeface="Tahoma"/>
              </a:rPr>
              <a:t> </a:t>
            </a:r>
            <a:r>
              <a:rPr dirty="0" sz="500" spc="-10" i="1">
                <a:solidFill>
                  <a:srgbClr val="997A7A"/>
                </a:solidFill>
                <a:latin typeface="Arial"/>
                <a:cs typeface="Arial"/>
                <a:hlinkClick r:id="rId5" action="ppaction://hlinksldjump"/>
              </a:rPr>
              <a:t>λ</a:t>
            </a:r>
            <a:r>
              <a:rPr dirty="0" sz="500" spc="-10">
                <a:solidFill>
                  <a:srgbClr val="997A7A"/>
                </a:solidFill>
                <a:latin typeface="Tahoma"/>
                <a:cs typeface="Tahoma"/>
                <a:hlinkClick r:id="rId5" action="ppaction://hlinksldjump"/>
              </a:rPr>
              <a:t>-C´alculo </a:t>
            </a:r>
            <a:r>
              <a:rPr dirty="0" sz="500" spc="-5">
                <a:solidFill>
                  <a:srgbClr val="997A7A"/>
                </a:solidFill>
                <a:latin typeface="Tahoma"/>
                <a:cs typeface="Tahoma"/>
              </a:rPr>
              <a:t> </a:t>
            </a:r>
            <a:r>
              <a:rPr dirty="0" sz="500" spc="-5">
                <a:solidFill>
                  <a:srgbClr val="997A7A"/>
                </a:solidFill>
                <a:latin typeface="Tahoma"/>
                <a:cs typeface="Tahoma"/>
                <a:hlinkClick r:id="rId6" action="ppaction://hlinksldjump"/>
              </a:rPr>
              <a:t>Haskell </a:t>
            </a:r>
            <a:r>
              <a:rPr dirty="0" sz="500">
                <a:solidFill>
                  <a:srgbClr val="997A7A"/>
                </a:solidFill>
                <a:latin typeface="Tahoma"/>
                <a:cs typeface="Tahoma"/>
              </a:rPr>
              <a:t> </a:t>
            </a:r>
            <a:r>
              <a:rPr dirty="0" sz="500">
                <a:solidFill>
                  <a:srgbClr val="997A7A"/>
                </a:solidFill>
                <a:latin typeface="Tahoma"/>
                <a:cs typeface="Tahoma"/>
                <a:hlinkClick r:id="rId7" action="ppaction://hlinksldjump"/>
              </a:rPr>
              <a:t>Booleanos </a:t>
            </a:r>
            <a:r>
              <a:rPr dirty="0" sz="500" spc="5">
                <a:solidFill>
                  <a:srgbClr val="997A7A"/>
                </a:solidFill>
                <a:latin typeface="Tahoma"/>
                <a:cs typeface="Tahoma"/>
              </a:rPr>
              <a:t> </a:t>
            </a:r>
            <a:r>
              <a:rPr dirty="0" sz="500" spc="-10">
                <a:solidFill>
                  <a:srgbClr val="997A7A"/>
                </a:solidFill>
                <a:latin typeface="Tahoma"/>
                <a:cs typeface="Tahoma"/>
                <a:hlinkClick r:id="rId8" action="ppaction://hlinksldjump"/>
              </a:rPr>
              <a:t>Conclusiones</a:t>
            </a:r>
            <a:endParaRPr sz="500">
              <a:latin typeface="Tahoma"/>
              <a:cs typeface="Tahoma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5260" y="1635344"/>
            <a:ext cx="470534" cy="573405"/>
          </a:xfrm>
          <a:prstGeom prst="rect">
            <a:avLst/>
          </a:prstGeom>
        </p:spPr>
        <p:txBody>
          <a:bodyPr wrap="square" lIns="0" tIns="285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225"/>
              </a:spcBef>
            </a:pPr>
            <a:r>
              <a:rPr dirty="0" sz="700" spc="-50">
                <a:solidFill>
                  <a:srgbClr val="FF7A7A"/>
                </a:solidFill>
                <a:latin typeface="Tahoma"/>
                <a:cs typeface="Tahoma"/>
                <a:hlinkClick r:id="rId9" action="ppaction://hlinksldjump"/>
              </a:rPr>
              <a:t>L´ogica</a:t>
            </a:r>
            <a:endParaRPr sz="700">
              <a:latin typeface="Tahoma"/>
              <a:cs typeface="Tahoma"/>
            </a:endParaRPr>
          </a:p>
          <a:p>
            <a:pPr marL="37465" marR="5080">
              <a:lnSpc>
                <a:spcPct val="110700"/>
              </a:lnSpc>
              <a:spcBef>
                <a:spcPts val="25"/>
              </a:spcBef>
            </a:pPr>
            <a:r>
              <a:rPr dirty="0" sz="500" spc="-5">
                <a:solidFill>
                  <a:srgbClr val="997A7A"/>
                </a:solidFill>
                <a:latin typeface="Tahoma"/>
                <a:cs typeface="Tahoma"/>
                <a:hlinkClick r:id="rId10" action="ppaction://hlinksldjump"/>
              </a:rPr>
              <a:t>Introduccion </a:t>
            </a:r>
            <a:r>
              <a:rPr dirty="0" sz="500">
                <a:solidFill>
                  <a:srgbClr val="997A7A"/>
                </a:solidFill>
                <a:latin typeface="Tahoma"/>
                <a:cs typeface="Tahoma"/>
              </a:rPr>
              <a:t> </a:t>
            </a:r>
            <a:r>
              <a:rPr dirty="0" sz="500" spc="30">
                <a:solidFill>
                  <a:srgbClr val="997A7A"/>
                </a:solidFill>
                <a:latin typeface="Tahoma"/>
                <a:cs typeface="Tahoma"/>
                <a:hlinkClick r:id="rId11" action="ppaction://hlinksldjump"/>
              </a:rPr>
              <a:t>C</a:t>
            </a:r>
            <a:r>
              <a:rPr dirty="0" sz="500">
                <a:solidFill>
                  <a:srgbClr val="997A7A"/>
                </a:solidFill>
                <a:latin typeface="Tahoma"/>
                <a:cs typeface="Tahoma"/>
                <a:hlinkClick r:id="rId11" action="ppaction://hlinksldjump"/>
              </a:rPr>
              <a:t>l</a:t>
            </a:r>
            <a:r>
              <a:rPr dirty="0" sz="500" spc="-270">
                <a:solidFill>
                  <a:srgbClr val="997A7A"/>
                </a:solidFill>
                <a:latin typeface="Tahoma"/>
                <a:cs typeface="Tahoma"/>
                <a:hlinkClick r:id="rId11" action="ppaction://hlinksldjump"/>
              </a:rPr>
              <a:t>´</a:t>
            </a:r>
            <a:r>
              <a:rPr dirty="0" sz="500" spc="-10">
                <a:solidFill>
                  <a:srgbClr val="997A7A"/>
                </a:solidFill>
                <a:latin typeface="Tahoma"/>
                <a:cs typeface="Tahoma"/>
                <a:hlinkClick r:id="rId11" action="ppaction://hlinksldjump"/>
              </a:rPr>
              <a:t>ausulas</a:t>
            </a:r>
            <a:r>
              <a:rPr dirty="0" sz="500" spc="20">
                <a:solidFill>
                  <a:srgbClr val="997A7A"/>
                </a:solidFill>
                <a:latin typeface="Tahoma"/>
                <a:cs typeface="Tahoma"/>
                <a:hlinkClick r:id="rId11" action="ppaction://hlinksldjump"/>
              </a:rPr>
              <a:t> </a:t>
            </a:r>
            <a:r>
              <a:rPr dirty="0" sz="500" spc="15">
                <a:solidFill>
                  <a:srgbClr val="997A7A"/>
                </a:solidFill>
                <a:latin typeface="Tahoma"/>
                <a:cs typeface="Tahoma"/>
                <a:hlinkClick r:id="rId11" action="ppaction://hlinksldjump"/>
              </a:rPr>
              <a:t>H</a:t>
            </a:r>
            <a:r>
              <a:rPr dirty="0" sz="500" spc="-5">
                <a:solidFill>
                  <a:srgbClr val="997A7A"/>
                </a:solidFill>
                <a:latin typeface="Tahoma"/>
                <a:cs typeface="Tahoma"/>
                <a:hlinkClick r:id="rId11" action="ppaction://hlinksldjump"/>
              </a:rPr>
              <a:t>o</a:t>
            </a:r>
            <a:r>
              <a:rPr dirty="0" sz="500" spc="-5">
                <a:solidFill>
                  <a:srgbClr val="997A7A"/>
                </a:solidFill>
                <a:latin typeface="Tahoma"/>
                <a:cs typeface="Tahoma"/>
                <a:hlinkClick r:id="rId11" action="ppaction://hlinksldjump"/>
              </a:rPr>
              <a:t>rn </a:t>
            </a:r>
            <a:r>
              <a:rPr dirty="0" sz="500" spc="-5">
                <a:solidFill>
                  <a:srgbClr val="997A7A"/>
                </a:solidFill>
                <a:latin typeface="Tahoma"/>
                <a:cs typeface="Tahoma"/>
              </a:rPr>
              <a:t> </a:t>
            </a:r>
            <a:r>
              <a:rPr dirty="0" sz="500" spc="5">
                <a:solidFill>
                  <a:srgbClr val="997A7A"/>
                </a:solidFill>
                <a:latin typeface="Tahoma"/>
                <a:cs typeface="Tahoma"/>
                <a:hlinkClick r:id="rId12" action="ppaction://hlinksldjump"/>
              </a:rPr>
              <a:t>Prolog</a:t>
            </a:r>
            <a:endParaRPr sz="500">
              <a:latin typeface="Tahoma"/>
              <a:cs typeface="Tahoma"/>
            </a:endParaRPr>
          </a:p>
          <a:p>
            <a:pPr marL="37465">
              <a:lnSpc>
                <a:spcPct val="100000"/>
              </a:lnSpc>
              <a:spcBef>
                <a:spcPts val="65"/>
              </a:spcBef>
            </a:pPr>
            <a:r>
              <a:rPr dirty="0" sz="500" spc="-5">
                <a:latin typeface="Tahoma"/>
                <a:cs typeface="Tahoma"/>
                <a:hlinkClick r:id="rId13" action="ppaction://hlinksldjump"/>
              </a:rPr>
              <a:t>...</a:t>
            </a:r>
            <a:r>
              <a:rPr dirty="0" sz="500" spc="45">
                <a:latin typeface="Tahoma"/>
                <a:cs typeface="Tahoma"/>
                <a:hlinkClick r:id="rId13" action="ppaction://hlinksldjump"/>
              </a:rPr>
              <a:t> </a:t>
            </a:r>
            <a:r>
              <a:rPr dirty="0" sz="500" spc="-5">
                <a:latin typeface="Tahoma"/>
                <a:cs typeface="Tahoma"/>
                <a:hlinkClick r:id="rId13" action="ppaction://hlinksldjump"/>
              </a:rPr>
              <a:t>algo </a:t>
            </a:r>
            <a:r>
              <a:rPr dirty="0" sz="500" spc="-80">
                <a:latin typeface="Tahoma"/>
                <a:cs typeface="Tahoma"/>
                <a:hlinkClick r:id="rId13" action="ppaction://hlinksldjump"/>
              </a:rPr>
              <a:t>m´as</a:t>
            </a:r>
            <a:endParaRPr sz="500">
              <a:latin typeface="Tahoma"/>
              <a:cs typeface="Tahoma"/>
            </a:endParaRPr>
          </a:p>
          <a:p>
            <a:pPr marL="37465">
              <a:lnSpc>
                <a:spcPct val="100000"/>
              </a:lnSpc>
              <a:spcBef>
                <a:spcPts val="65"/>
              </a:spcBef>
            </a:pPr>
            <a:r>
              <a:rPr dirty="0" sz="500" spc="-5">
                <a:solidFill>
                  <a:srgbClr val="997A7A"/>
                </a:solidFill>
                <a:latin typeface="Tahoma"/>
                <a:cs typeface="Tahoma"/>
                <a:hlinkClick r:id="rId14" action="ppaction://hlinksldjump"/>
              </a:rPr>
              <a:t>...</a:t>
            </a:r>
            <a:r>
              <a:rPr dirty="0" sz="500" spc="45">
                <a:solidFill>
                  <a:srgbClr val="997A7A"/>
                </a:solidFill>
                <a:latin typeface="Tahoma"/>
                <a:cs typeface="Tahoma"/>
                <a:hlinkClick r:id="rId14" action="ppaction://hlinksldjump"/>
              </a:rPr>
              <a:t> </a:t>
            </a:r>
            <a:r>
              <a:rPr dirty="0" sz="500" spc="-5">
                <a:solidFill>
                  <a:srgbClr val="997A7A"/>
                </a:solidFill>
                <a:latin typeface="Tahoma"/>
                <a:cs typeface="Tahoma"/>
                <a:hlinkClick r:id="rId14" action="ppaction://hlinksldjump"/>
              </a:rPr>
              <a:t>mucho </a:t>
            </a:r>
            <a:r>
              <a:rPr dirty="0" sz="500" spc="-80">
                <a:solidFill>
                  <a:srgbClr val="997A7A"/>
                </a:solidFill>
                <a:latin typeface="Tahoma"/>
                <a:cs typeface="Tahoma"/>
                <a:hlinkClick r:id="rId14" action="ppaction://hlinksldjump"/>
              </a:rPr>
              <a:t>m´as</a:t>
            </a:r>
            <a:endParaRPr sz="500">
              <a:latin typeface="Tahoma"/>
              <a:cs typeface="Tahoma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25260" y="2231087"/>
            <a:ext cx="504190" cy="1320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700">
                <a:solidFill>
                  <a:srgbClr val="FF7A7A"/>
                </a:solidFill>
                <a:latin typeface="Tahoma"/>
                <a:cs typeface="Tahoma"/>
                <a:hlinkClick r:id="rId15" action="ppaction://hlinksldjump"/>
              </a:rPr>
              <a:t>HackReason</a:t>
            </a:r>
            <a:endParaRPr sz="700">
              <a:latin typeface="Tahoma"/>
              <a:cs typeface="Tahoma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546328" y="0"/>
            <a:ext cx="0" cy="3240405"/>
          </a:xfrm>
          <a:custGeom>
            <a:avLst/>
            <a:gdLst/>
            <a:ahLst/>
            <a:cxnLst/>
            <a:rect l="l" t="t" r="r" b="b"/>
            <a:pathLst>
              <a:path w="0" h="3240405">
                <a:moveTo>
                  <a:pt x="0" y="3239998"/>
                </a:moveTo>
                <a:lnTo>
                  <a:pt x="0" y="0"/>
                </a:lnTo>
              </a:path>
            </a:pathLst>
          </a:custGeom>
          <a:ln w="12649">
            <a:solidFill>
              <a:srgbClr val="FF7F7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xfrm>
            <a:off x="635304" y="72527"/>
            <a:ext cx="2924175" cy="244475"/>
          </a:xfrm>
          <a:prstGeom prst="rect"/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pc="-90"/>
              <a:t>Programaci´on</a:t>
            </a:r>
            <a:r>
              <a:rPr dirty="0" spc="25"/>
              <a:t> </a:t>
            </a:r>
            <a:r>
              <a:rPr dirty="0" spc="-130"/>
              <a:t>L´ogica:</a:t>
            </a:r>
            <a:r>
              <a:rPr dirty="0" spc="180"/>
              <a:t> </a:t>
            </a:r>
            <a:r>
              <a:rPr dirty="0" spc="-35"/>
              <a:t>...</a:t>
            </a:r>
            <a:r>
              <a:rPr dirty="0" spc="180"/>
              <a:t> </a:t>
            </a:r>
            <a:r>
              <a:rPr dirty="0" spc="-75"/>
              <a:t>hay</a:t>
            </a:r>
            <a:r>
              <a:rPr dirty="0" spc="25"/>
              <a:t> </a:t>
            </a:r>
            <a:r>
              <a:rPr dirty="0" spc="-50"/>
              <a:t>algo</a:t>
            </a:r>
            <a:r>
              <a:rPr dirty="0" spc="25"/>
              <a:t> </a:t>
            </a:r>
            <a:r>
              <a:rPr dirty="0" spc="-250"/>
              <a:t>m´as</a:t>
            </a:r>
          </a:p>
        </p:txBody>
      </p:sp>
      <p:sp>
        <p:nvSpPr>
          <p:cNvPr id="7" name="object 7"/>
          <p:cNvSpPr txBox="1"/>
          <p:nvPr/>
        </p:nvSpPr>
        <p:spPr>
          <a:xfrm>
            <a:off x="833831" y="538637"/>
            <a:ext cx="4759960" cy="32956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39065" indent="-127000">
              <a:lnSpc>
                <a:spcPts val="1200"/>
              </a:lnSpc>
              <a:spcBef>
                <a:spcPts val="95"/>
              </a:spcBef>
              <a:buClr>
                <a:srgbClr val="FF0000"/>
              </a:buClr>
              <a:buFont typeface="DejaVu Sans Condensed"/>
              <a:buChar char="•"/>
              <a:tabLst>
                <a:tab pos="139700" algn="l"/>
              </a:tabLst>
            </a:pPr>
            <a:r>
              <a:rPr dirty="0" sz="1000" spc="-20">
                <a:latin typeface="Tahoma"/>
                <a:cs typeface="Tahoma"/>
              </a:rPr>
              <a:t>Mientras</a:t>
            </a:r>
            <a:r>
              <a:rPr dirty="0" sz="1000" spc="15">
                <a:latin typeface="Tahoma"/>
                <a:cs typeface="Tahoma"/>
              </a:rPr>
              <a:t> </a:t>
            </a:r>
            <a:r>
              <a:rPr dirty="0" sz="1000" spc="-35">
                <a:latin typeface="Tahoma"/>
                <a:cs typeface="Tahoma"/>
              </a:rPr>
              <a:t>las</a:t>
            </a:r>
            <a:r>
              <a:rPr dirty="0" sz="1000" spc="25">
                <a:latin typeface="Tahoma"/>
                <a:cs typeface="Tahoma"/>
              </a:rPr>
              <a:t> </a:t>
            </a:r>
            <a:r>
              <a:rPr dirty="0" sz="1000" spc="-40">
                <a:latin typeface="Tahoma"/>
                <a:cs typeface="Tahoma"/>
              </a:rPr>
              <a:t>funciones</a:t>
            </a:r>
            <a:r>
              <a:rPr dirty="0" sz="1000" spc="20">
                <a:latin typeface="Tahoma"/>
                <a:cs typeface="Tahoma"/>
              </a:rPr>
              <a:t> </a:t>
            </a:r>
            <a:r>
              <a:rPr dirty="0" sz="1000" spc="-75">
                <a:latin typeface="Tahoma"/>
                <a:cs typeface="Tahoma"/>
              </a:rPr>
              <a:t>se</a:t>
            </a:r>
            <a:r>
              <a:rPr dirty="0" sz="1000" spc="20">
                <a:latin typeface="Tahoma"/>
                <a:cs typeface="Tahoma"/>
              </a:rPr>
              <a:t> </a:t>
            </a:r>
            <a:r>
              <a:rPr dirty="0" sz="1000" spc="-110">
                <a:latin typeface="Tahoma"/>
                <a:cs typeface="Tahoma"/>
              </a:rPr>
              <a:t>evalu´an</a:t>
            </a:r>
            <a:r>
              <a:rPr dirty="0" sz="1000" spc="25">
                <a:latin typeface="Tahoma"/>
                <a:cs typeface="Tahoma"/>
              </a:rPr>
              <a:t> </a:t>
            </a:r>
            <a:r>
              <a:rPr dirty="0" sz="1000" spc="-50">
                <a:latin typeface="Tahoma"/>
                <a:cs typeface="Tahoma"/>
              </a:rPr>
              <a:t>a</a:t>
            </a:r>
            <a:r>
              <a:rPr dirty="0" sz="1000" spc="20">
                <a:latin typeface="Tahoma"/>
                <a:cs typeface="Tahoma"/>
              </a:rPr>
              <a:t> </a:t>
            </a:r>
            <a:r>
              <a:rPr dirty="0" sz="1000" spc="-45">
                <a:latin typeface="Tahoma"/>
                <a:cs typeface="Tahoma"/>
              </a:rPr>
              <a:t>un</a:t>
            </a:r>
            <a:r>
              <a:rPr dirty="0" sz="1000" spc="20">
                <a:latin typeface="Tahoma"/>
                <a:cs typeface="Tahoma"/>
              </a:rPr>
              <a:t> </a:t>
            </a:r>
            <a:r>
              <a:rPr dirty="0" sz="1000" spc="-120">
                <a:latin typeface="Tahoma"/>
                <a:cs typeface="Tahoma"/>
              </a:rPr>
              <a:t>u´nico</a:t>
            </a:r>
            <a:r>
              <a:rPr dirty="0" sz="1000" spc="25">
                <a:latin typeface="Tahoma"/>
                <a:cs typeface="Tahoma"/>
              </a:rPr>
              <a:t> </a:t>
            </a:r>
            <a:r>
              <a:rPr dirty="0" sz="1000" spc="-35">
                <a:latin typeface="Tahoma"/>
                <a:cs typeface="Tahoma"/>
              </a:rPr>
              <a:t>resultado...</a:t>
            </a:r>
            <a:endParaRPr sz="1000">
              <a:latin typeface="Tahoma"/>
              <a:cs typeface="Tahoma"/>
            </a:endParaRPr>
          </a:p>
          <a:p>
            <a:pPr marL="1543685">
              <a:lnSpc>
                <a:spcPts val="1200"/>
              </a:lnSpc>
            </a:pPr>
            <a:r>
              <a:rPr dirty="0" sz="1000" spc="-30">
                <a:latin typeface="Tahoma"/>
                <a:cs typeface="Tahoma"/>
              </a:rPr>
              <a:t>...</a:t>
            </a:r>
            <a:r>
              <a:rPr dirty="0" sz="1000" spc="130">
                <a:latin typeface="Tahoma"/>
                <a:cs typeface="Tahoma"/>
              </a:rPr>
              <a:t> </a:t>
            </a:r>
            <a:r>
              <a:rPr dirty="0" sz="1000" spc="-35">
                <a:latin typeface="Tahoma"/>
                <a:cs typeface="Tahoma"/>
              </a:rPr>
              <a:t>los</a:t>
            </a:r>
            <a:r>
              <a:rPr dirty="0" sz="1000" spc="25">
                <a:latin typeface="Tahoma"/>
                <a:cs typeface="Tahoma"/>
              </a:rPr>
              <a:t> </a:t>
            </a:r>
            <a:r>
              <a:rPr dirty="0" sz="1000" spc="-45">
                <a:latin typeface="Tahoma"/>
                <a:cs typeface="Tahoma"/>
              </a:rPr>
              <a:t>predicados</a:t>
            </a:r>
            <a:r>
              <a:rPr dirty="0" sz="1000" spc="25">
                <a:latin typeface="Tahoma"/>
                <a:cs typeface="Tahoma"/>
              </a:rPr>
              <a:t> </a:t>
            </a:r>
            <a:r>
              <a:rPr dirty="0" sz="1000" spc="-60">
                <a:latin typeface="Tahoma"/>
                <a:cs typeface="Tahoma"/>
              </a:rPr>
              <a:t>pueden</a:t>
            </a:r>
            <a:r>
              <a:rPr dirty="0" sz="1000" spc="20">
                <a:latin typeface="Tahoma"/>
                <a:cs typeface="Tahoma"/>
              </a:rPr>
              <a:t> </a:t>
            </a:r>
            <a:r>
              <a:rPr dirty="0" sz="1000" spc="-20">
                <a:latin typeface="Tahoma"/>
                <a:cs typeface="Tahoma"/>
              </a:rPr>
              <a:t>“consultarse”</a:t>
            </a:r>
            <a:r>
              <a:rPr dirty="0" sz="1000" spc="25">
                <a:latin typeface="Tahoma"/>
                <a:cs typeface="Tahoma"/>
              </a:rPr>
              <a:t> </a:t>
            </a:r>
            <a:r>
              <a:rPr dirty="0" sz="1000" spc="-65">
                <a:latin typeface="Tahoma"/>
                <a:cs typeface="Tahoma"/>
              </a:rPr>
              <a:t>de</a:t>
            </a:r>
            <a:r>
              <a:rPr dirty="0" sz="1000" spc="20">
                <a:latin typeface="Tahoma"/>
                <a:cs typeface="Tahoma"/>
              </a:rPr>
              <a:t> </a:t>
            </a:r>
            <a:r>
              <a:rPr dirty="0" sz="1000" spc="-40">
                <a:latin typeface="Tahoma"/>
                <a:cs typeface="Tahoma"/>
              </a:rPr>
              <a:t>diferentes</a:t>
            </a:r>
            <a:r>
              <a:rPr dirty="0" sz="1000" spc="25">
                <a:latin typeface="Tahoma"/>
                <a:cs typeface="Tahoma"/>
              </a:rPr>
              <a:t> </a:t>
            </a:r>
            <a:r>
              <a:rPr dirty="0" sz="1000" spc="-45">
                <a:latin typeface="Tahoma"/>
                <a:cs typeface="Tahoma"/>
              </a:rPr>
              <a:t>formas.</a:t>
            </a:r>
            <a:endParaRPr sz="1000">
              <a:latin typeface="Tahoma"/>
              <a:cs typeface="Tahoma"/>
            </a:endParaRPr>
          </a:p>
        </p:txBody>
      </p:sp>
      <p:sp>
        <p:nvSpPr>
          <p:cNvPr id="8" name="object 8"/>
          <p:cNvSpPr txBox="1">
            <a:spLocks noGrp="1"/>
          </p:cNvSpPr>
          <p:nvPr>
            <p:ph type="body" idx="1"/>
          </p:nvPr>
        </p:nvSpPr>
        <p:spPr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59385" indent="-121920">
              <a:lnSpc>
                <a:spcPct val="100000"/>
              </a:lnSpc>
              <a:spcBef>
                <a:spcPts val="95"/>
              </a:spcBef>
              <a:buClr>
                <a:srgbClr val="FF0000"/>
              </a:buClr>
              <a:buFont typeface="DejaVu Serif Condensed"/>
              <a:buChar char="•"/>
              <a:tabLst>
                <a:tab pos="160020" algn="l"/>
                <a:tab pos="3736340" algn="l"/>
              </a:tabLst>
            </a:pPr>
            <a:r>
              <a:rPr dirty="0" sz="900" spc="10">
                <a:solidFill>
                  <a:srgbClr val="000000"/>
                </a:solidFill>
                <a:latin typeface="Tahoma"/>
                <a:cs typeface="Tahoma"/>
              </a:rPr>
              <a:t>La</a:t>
            </a:r>
            <a:r>
              <a:rPr dirty="0" sz="900" spc="40">
                <a:solidFill>
                  <a:srgbClr val="000000"/>
                </a:solidFill>
                <a:latin typeface="Tahoma"/>
                <a:cs typeface="Tahoma"/>
              </a:rPr>
              <a:t> </a:t>
            </a:r>
            <a:r>
              <a:rPr dirty="0" sz="900" spc="-20">
                <a:solidFill>
                  <a:srgbClr val="000000"/>
                </a:solidFill>
                <a:latin typeface="Tahoma"/>
                <a:cs typeface="Tahoma"/>
              </a:rPr>
              <a:t>consulta</a:t>
            </a:r>
            <a:r>
              <a:rPr dirty="0" sz="900" spc="45">
                <a:solidFill>
                  <a:srgbClr val="000000"/>
                </a:solidFill>
                <a:latin typeface="Tahoma"/>
                <a:cs typeface="Tahoma"/>
              </a:rPr>
              <a:t> </a:t>
            </a:r>
            <a:r>
              <a:rPr dirty="0" sz="900" spc="140"/>
              <a:t>?-</a:t>
            </a:r>
            <a:r>
              <a:rPr dirty="0" sz="900" spc="220"/>
              <a:t> </a:t>
            </a:r>
            <a:r>
              <a:rPr dirty="0" sz="900" spc="50"/>
              <a:t>concatenar([1,2],</a:t>
            </a:r>
            <a:r>
              <a:rPr dirty="0" sz="900" spc="220"/>
              <a:t> </a:t>
            </a:r>
            <a:r>
              <a:rPr dirty="0" sz="900" spc="95"/>
              <a:t>Lista,</a:t>
            </a:r>
            <a:r>
              <a:rPr dirty="0" sz="900" spc="225"/>
              <a:t> </a:t>
            </a:r>
            <a:r>
              <a:rPr dirty="0" sz="900" spc="75"/>
              <a:t>[1,2,3,4]</a:t>
            </a:r>
            <a:r>
              <a:rPr dirty="0" sz="900" spc="50"/>
              <a:t> </a:t>
            </a:r>
            <a:r>
              <a:rPr dirty="0" sz="900" spc="-35">
                <a:solidFill>
                  <a:srgbClr val="000000"/>
                </a:solidFill>
                <a:latin typeface="Tahoma"/>
                <a:cs typeface="Tahoma"/>
              </a:rPr>
              <a:t>devuelve	</a:t>
            </a:r>
            <a:r>
              <a:rPr dirty="0" sz="900" spc="85"/>
              <a:t>Lista</a:t>
            </a:r>
            <a:r>
              <a:rPr dirty="0" sz="900" spc="175"/>
              <a:t> </a:t>
            </a:r>
            <a:r>
              <a:rPr dirty="0" sz="900" spc="-5"/>
              <a:t>=</a:t>
            </a:r>
            <a:r>
              <a:rPr dirty="0" sz="900" spc="175"/>
              <a:t> </a:t>
            </a:r>
            <a:r>
              <a:rPr dirty="0" sz="900" spc="80"/>
              <a:t>[3,4]</a:t>
            </a:r>
            <a:endParaRPr sz="900">
              <a:latin typeface="Tahoma"/>
              <a:cs typeface="Tahoma"/>
            </a:endParaRPr>
          </a:p>
          <a:p>
            <a:pPr marL="159385" indent="-121920">
              <a:lnSpc>
                <a:spcPct val="100000"/>
              </a:lnSpc>
              <a:spcBef>
                <a:spcPts val="15"/>
              </a:spcBef>
              <a:buClr>
                <a:srgbClr val="FF0000"/>
              </a:buClr>
              <a:buFont typeface="DejaVu Serif Condensed"/>
              <a:buChar char="•"/>
              <a:tabLst>
                <a:tab pos="160020" algn="l"/>
              </a:tabLst>
            </a:pPr>
            <a:r>
              <a:rPr dirty="0" sz="900" spc="-20">
                <a:solidFill>
                  <a:srgbClr val="000000"/>
                </a:solidFill>
                <a:latin typeface="Tahoma"/>
                <a:cs typeface="Tahoma"/>
              </a:rPr>
              <a:t>...</a:t>
            </a:r>
            <a:r>
              <a:rPr dirty="0" sz="900" spc="130">
                <a:solidFill>
                  <a:srgbClr val="000000"/>
                </a:solidFill>
                <a:latin typeface="Tahoma"/>
                <a:cs typeface="Tahoma"/>
              </a:rPr>
              <a:t> </a:t>
            </a:r>
            <a:r>
              <a:rPr dirty="0" sz="900" spc="-25">
                <a:solidFill>
                  <a:srgbClr val="000000"/>
                </a:solidFill>
                <a:latin typeface="Tahoma"/>
                <a:cs typeface="Tahoma"/>
              </a:rPr>
              <a:t>y</a:t>
            </a:r>
            <a:r>
              <a:rPr dirty="0" sz="900" spc="30">
                <a:solidFill>
                  <a:srgbClr val="000000"/>
                </a:solidFill>
                <a:latin typeface="Tahoma"/>
                <a:cs typeface="Tahoma"/>
              </a:rPr>
              <a:t> </a:t>
            </a:r>
            <a:r>
              <a:rPr dirty="0" sz="900" spc="140"/>
              <a:t>?-</a:t>
            </a:r>
            <a:r>
              <a:rPr dirty="0" sz="900" spc="210"/>
              <a:t> </a:t>
            </a:r>
            <a:r>
              <a:rPr dirty="0" sz="900" spc="45"/>
              <a:t>concatenar(ListaA,</a:t>
            </a:r>
            <a:r>
              <a:rPr dirty="0" sz="900" spc="204"/>
              <a:t> </a:t>
            </a:r>
            <a:r>
              <a:rPr dirty="0" sz="900" spc="75"/>
              <a:t>ListaB,</a:t>
            </a:r>
            <a:r>
              <a:rPr dirty="0" sz="900" spc="204"/>
              <a:t> </a:t>
            </a:r>
            <a:r>
              <a:rPr dirty="0" sz="900" spc="75"/>
              <a:t>[1,2,3,4]</a:t>
            </a:r>
            <a:r>
              <a:rPr dirty="0" sz="900" spc="40"/>
              <a:t> </a:t>
            </a:r>
            <a:r>
              <a:rPr dirty="0" sz="900" spc="-35">
                <a:solidFill>
                  <a:srgbClr val="000000"/>
                </a:solidFill>
                <a:latin typeface="Tahoma"/>
                <a:cs typeface="Tahoma"/>
              </a:rPr>
              <a:t>devuelve</a:t>
            </a:r>
            <a:r>
              <a:rPr dirty="0" sz="900" spc="30">
                <a:solidFill>
                  <a:srgbClr val="000000"/>
                </a:solidFill>
                <a:latin typeface="Tahoma"/>
                <a:cs typeface="Tahoma"/>
              </a:rPr>
              <a:t> </a:t>
            </a:r>
            <a:r>
              <a:rPr dirty="0" sz="900" spc="-35">
                <a:solidFill>
                  <a:srgbClr val="000000"/>
                </a:solidFill>
                <a:latin typeface="Tahoma"/>
                <a:cs typeface="Tahoma"/>
              </a:rPr>
              <a:t>5</a:t>
            </a:r>
            <a:r>
              <a:rPr dirty="0" sz="900" spc="35">
                <a:solidFill>
                  <a:srgbClr val="000000"/>
                </a:solidFill>
                <a:latin typeface="Tahoma"/>
                <a:cs typeface="Tahoma"/>
              </a:rPr>
              <a:t> </a:t>
            </a:r>
            <a:r>
              <a:rPr dirty="0" sz="900" spc="-40">
                <a:solidFill>
                  <a:srgbClr val="000000"/>
                </a:solidFill>
                <a:latin typeface="Tahoma"/>
                <a:cs typeface="Tahoma"/>
              </a:rPr>
              <a:t>respuestas:</a:t>
            </a:r>
            <a:endParaRPr sz="900">
              <a:latin typeface="Tahoma"/>
              <a:cs typeface="Tahoma"/>
            </a:endParaRPr>
          </a:p>
          <a:p>
            <a:pPr marL="265430">
              <a:lnSpc>
                <a:spcPts val="955"/>
              </a:lnSpc>
              <a:spcBef>
                <a:spcPts val="165"/>
              </a:spcBef>
            </a:pPr>
            <a:r>
              <a:rPr dirty="0" sz="800" spc="-15">
                <a:solidFill>
                  <a:srgbClr val="FF0000"/>
                </a:solidFill>
                <a:latin typeface="Tahoma"/>
                <a:cs typeface="Tahoma"/>
              </a:rPr>
              <a:t>1.</a:t>
            </a:r>
            <a:r>
              <a:rPr dirty="0" sz="800" spc="240">
                <a:solidFill>
                  <a:srgbClr val="FF0000"/>
                </a:solidFill>
                <a:latin typeface="Tahoma"/>
                <a:cs typeface="Tahoma"/>
              </a:rPr>
              <a:t> </a:t>
            </a:r>
            <a:r>
              <a:rPr dirty="0" sz="800" spc="60">
                <a:latin typeface="Cambria"/>
                <a:cs typeface="Cambria"/>
              </a:rPr>
              <a:t>ListaA</a:t>
            </a:r>
            <a:r>
              <a:rPr dirty="0" sz="800" spc="240">
                <a:latin typeface="Cambria"/>
                <a:cs typeface="Cambria"/>
              </a:rPr>
              <a:t> </a:t>
            </a:r>
            <a:r>
              <a:rPr dirty="0" sz="800" spc="-20">
                <a:latin typeface="Cambria"/>
                <a:cs typeface="Cambria"/>
              </a:rPr>
              <a:t>=</a:t>
            </a:r>
            <a:r>
              <a:rPr dirty="0" sz="800" spc="245">
                <a:latin typeface="Cambria"/>
                <a:cs typeface="Cambria"/>
              </a:rPr>
              <a:t> </a:t>
            </a:r>
            <a:r>
              <a:rPr dirty="0" sz="800" spc="180">
                <a:latin typeface="Cambria"/>
                <a:cs typeface="Cambria"/>
              </a:rPr>
              <a:t>[],</a:t>
            </a:r>
            <a:r>
              <a:rPr dirty="0" sz="800" spc="240">
                <a:latin typeface="Cambria"/>
                <a:cs typeface="Cambria"/>
              </a:rPr>
              <a:t> </a:t>
            </a:r>
            <a:r>
              <a:rPr dirty="0" sz="800" spc="65">
                <a:latin typeface="Cambria"/>
                <a:cs typeface="Cambria"/>
              </a:rPr>
              <a:t>ListaB</a:t>
            </a:r>
            <a:r>
              <a:rPr dirty="0" sz="800" spc="245">
                <a:latin typeface="Cambria"/>
                <a:cs typeface="Cambria"/>
              </a:rPr>
              <a:t> </a:t>
            </a:r>
            <a:r>
              <a:rPr dirty="0" sz="800" spc="-20">
                <a:latin typeface="Cambria"/>
                <a:cs typeface="Cambria"/>
              </a:rPr>
              <a:t>=</a:t>
            </a:r>
            <a:r>
              <a:rPr dirty="0" sz="800" spc="245">
                <a:latin typeface="Cambria"/>
                <a:cs typeface="Cambria"/>
              </a:rPr>
              <a:t> </a:t>
            </a:r>
            <a:r>
              <a:rPr dirty="0" sz="800" spc="105">
                <a:latin typeface="Cambria"/>
                <a:cs typeface="Cambria"/>
              </a:rPr>
              <a:t>[1,2,3,4]</a:t>
            </a:r>
            <a:endParaRPr sz="800">
              <a:latin typeface="Cambria"/>
              <a:cs typeface="Cambria"/>
            </a:endParaRPr>
          </a:p>
          <a:p>
            <a:pPr marL="265430">
              <a:lnSpc>
                <a:spcPts val="944"/>
              </a:lnSpc>
            </a:pPr>
            <a:r>
              <a:rPr dirty="0" sz="800" spc="-15">
                <a:solidFill>
                  <a:srgbClr val="FF0000"/>
                </a:solidFill>
                <a:latin typeface="Tahoma"/>
                <a:cs typeface="Tahoma"/>
              </a:rPr>
              <a:t>2.</a:t>
            </a:r>
            <a:r>
              <a:rPr dirty="0" sz="800" spc="235">
                <a:solidFill>
                  <a:srgbClr val="FF0000"/>
                </a:solidFill>
                <a:latin typeface="Tahoma"/>
                <a:cs typeface="Tahoma"/>
              </a:rPr>
              <a:t> </a:t>
            </a:r>
            <a:r>
              <a:rPr dirty="0" sz="800" spc="60">
                <a:latin typeface="Cambria"/>
                <a:cs typeface="Cambria"/>
              </a:rPr>
              <a:t>ListaA</a:t>
            </a:r>
            <a:r>
              <a:rPr dirty="0" sz="800" spc="235">
                <a:latin typeface="Cambria"/>
                <a:cs typeface="Cambria"/>
              </a:rPr>
              <a:t> </a:t>
            </a:r>
            <a:r>
              <a:rPr dirty="0" sz="800" spc="-20">
                <a:latin typeface="Cambria"/>
                <a:cs typeface="Cambria"/>
              </a:rPr>
              <a:t>=</a:t>
            </a:r>
            <a:r>
              <a:rPr dirty="0" sz="800" spc="240">
                <a:latin typeface="Cambria"/>
                <a:cs typeface="Cambria"/>
              </a:rPr>
              <a:t> </a:t>
            </a:r>
            <a:r>
              <a:rPr dirty="0" sz="800" spc="130">
                <a:latin typeface="Cambria"/>
                <a:cs typeface="Cambria"/>
              </a:rPr>
              <a:t>[1],</a:t>
            </a:r>
            <a:r>
              <a:rPr dirty="0" sz="800" spc="235">
                <a:latin typeface="Cambria"/>
                <a:cs typeface="Cambria"/>
              </a:rPr>
              <a:t> </a:t>
            </a:r>
            <a:r>
              <a:rPr dirty="0" sz="800" spc="65">
                <a:latin typeface="Cambria"/>
                <a:cs typeface="Cambria"/>
              </a:rPr>
              <a:t>ListaB</a:t>
            </a:r>
            <a:r>
              <a:rPr dirty="0" sz="800" spc="240">
                <a:latin typeface="Cambria"/>
                <a:cs typeface="Cambria"/>
              </a:rPr>
              <a:t> </a:t>
            </a:r>
            <a:r>
              <a:rPr dirty="0" sz="800" spc="-20">
                <a:latin typeface="Cambria"/>
                <a:cs typeface="Cambria"/>
              </a:rPr>
              <a:t>=</a:t>
            </a:r>
            <a:r>
              <a:rPr dirty="0" sz="800" spc="235">
                <a:latin typeface="Cambria"/>
                <a:cs typeface="Cambria"/>
              </a:rPr>
              <a:t> </a:t>
            </a:r>
            <a:r>
              <a:rPr dirty="0" sz="800" spc="105">
                <a:latin typeface="Cambria"/>
                <a:cs typeface="Cambria"/>
              </a:rPr>
              <a:t>[2,3,4]</a:t>
            </a:r>
            <a:endParaRPr sz="800">
              <a:latin typeface="Cambria"/>
              <a:cs typeface="Cambria"/>
            </a:endParaRPr>
          </a:p>
          <a:p>
            <a:pPr marL="265430">
              <a:lnSpc>
                <a:spcPts val="944"/>
              </a:lnSpc>
            </a:pPr>
            <a:r>
              <a:rPr dirty="0" sz="800" spc="-15">
                <a:solidFill>
                  <a:srgbClr val="FF0000"/>
                </a:solidFill>
                <a:latin typeface="Tahoma"/>
                <a:cs typeface="Tahoma"/>
              </a:rPr>
              <a:t>3.</a:t>
            </a:r>
            <a:r>
              <a:rPr dirty="0" sz="800" spc="235">
                <a:solidFill>
                  <a:srgbClr val="FF0000"/>
                </a:solidFill>
                <a:latin typeface="Tahoma"/>
                <a:cs typeface="Tahoma"/>
              </a:rPr>
              <a:t> </a:t>
            </a:r>
            <a:r>
              <a:rPr dirty="0" sz="800" spc="60">
                <a:latin typeface="Cambria"/>
                <a:cs typeface="Cambria"/>
              </a:rPr>
              <a:t>ListaA</a:t>
            </a:r>
            <a:r>
              <a:rPr dirty="0" sz="800" spc="240">
                <a:latin typeface="Cambria"/>
                <a:cs typeface="Cambria"/>
              </a:rPr>
              <a:t> </a:t>
            </a:r>
            <a:r>
              <a:rPr dirty="0" sz="800" spc="-20">
                <a:latin typeface="Cambria"/>
                <a:cs typeface="Cambria"/>
              </a:rPr>
              <a:t>=</a:t>
            </a:r>
            <a:r>
              <a:rPr dirty="0" sz="800" spc="240">
                <a:latin typeface="Cambria"/>
                <a:cs typeface="Cambria"/>
              </a:rPr>
              <a:t> </a:t>
            </a:r>
            <a:r>
              <a:rPr dirty="0" sz="800" spc="125">
                <a:latin typeface="Cambria"/>
                <a:cs typeface="Cambria"/>
              </a:rPr>
              <a:t>[1,2],</a:t>
            </a:r>
            <a:r>
              <a:rPr dirty="0" sz="800" spc="240">
                <a:latin typeface="Cambria"/>
                <a:cs typeface="Cambria"/>
              </a:rPr>
              <a:t> </a:t>
            </a:r>
            <a:r>
              <a:rPr dirty="0" sz="800" spc="65">
                <a:latin typeface="Cambria"/>
                <a:cs typeface="Cambria"/>
              </a:rPr>
              <a:t>ListaB</a:t>
            </a:r>
            <a:r>
              <a:rPr dirty="0" sz="800" spc="240">
                <a:latin typeface="Cambria"/>
                <a:cs typeface="Cambria"/>
              </a:rPr>
              <a:t> </a:t>
            </a:r>
            <a:r>
              <a:rPr dirty="0" sz="800" spc="-20">
                <a:latin typeface="Cambria"/>
                <a:cs typeface="Cambria"/>
              </a:rPr>
              <a:t>=</a:t>
            </a:r>
            <a:r>
              <a:rPr dirty="0" sz="800" spc="235">
                <a:latin typeface="Cambria"/>
                <a:cs typeface="Cambria"/>
              </a:rPr>
              <a:t> </a:t>
            </a:r>
            <a:r>
              <a:rPr dirty="0" sz="800" spc="100">
                <a:latin typeface="Cambria"/>
                <a:cs typeface="Cambria"/>
              </a:rPr>
              <a:t>[3,4]</a:t>
            </a:r>
            <a:endParaRPr sz="800">
              <a:latin typeface="Cambria"/>
              <a:cs typeface="Cambria"/>
            </a:endParaRPr>
          </a:p>
          <a:p>
            <a:pPr marL="265430">
              <a:lnSpc>
                <a:spcPts val="944"/>
              </a:lnSpc>
            </a:pPr>
            <a:r>
              <a:rPr dirty="0" sz="800" spc="-15">
                <a:solidFill>
                  <a:srgbClr val="FF0000"/>
                </a:solidFill>
                <a:latin typeface="Tahoma"/>
                <a:cs typeface="Tahoma"/>
              </a:rPr>
              <a:t>4.</a:t>
            </a:r>
            <a:r>
              <a:rPr dirty="0" sz="800" spc="235">
                <a:solidFill>
                  <a:srgbClr val="FF0000"/>
                </a:solidFill>
                <a:latin typeface="Tahoma"/>
                <a:cs typeface="Tahoma"/>
              </a:rPr>
              <a:t> </a:t>
            </a:r>
            <a:r>
              <a:rPr dirty="0" sz="800" spc="60">
                <a:latin typeface="Cambria"/>
                <a:cs typeface="Cambria"/>
              </a:rPr>
              <a:t>ListaA</a:t>
            </a:r>
            <a:r>
              <a:rPr dirty="0" sz="800" spc="235">
                <a:latin typeface="Cambria"/>
                <a:cs typeface="Cambria"/>
              </a:rPr>
              <a:t> </a:t>
            </a:r>
            <a:r>
              <a:rPr dirty="0" sz="800" spc="-20">
                <a:latin typeface="Cambria"/>
                <a:cs typeface="Cambria"/>
              </a:rPr>
              <a:t>=</a:t>
            </a:r>
            <a:r>
              <a:rPr dirty="0" sz="800" spc="240">
                <a:latin typeface="Cambria"/>
                <a:cs typeface="Cambria"/>
              </a:rPr>
              <a:t> </a:t>
            </a:r>
            <a:r>
              <a:rPr dirty="0" sz="800" spc="125">
                <a:latin typeface="Cambria"/>
                <a:cs typeface="Cambria"/>
              </a:rPr>
              <a:t>[1,2,3],</a:t>
            </a:r>
            <a:r>
              <a:rPr dirty="0" sz="800" spc="240">
                <a:latin typeface="Cambria"/>
                <a:cs typeface="Cambria"/>
              </a:rPr>
              <a:t> </a:t>
            </a:r>
            <a:r>
              <a:rPr dirty="0" sz="800" spc="65">
                <a:latin typeface="Cambria"/>
                <a:cs typeface="Cambria"/>
              </a:rPr>
              <a:t>ListaB</a:t>
            </a:r>
            <a:r>
              <a:rPr dirty="0" sz="800" spc="240">
                <a:latin typeface="Cambria"/>
                <a:cs typeface="Cambria"/>
              </a:rPr>
              <a:t> </a:t>
            </a:r>
            <a:r>
              <a:rPr dirty="0" sz="800" spc="-20">
                <a:latin typeface="Cambria"/>
                <a:cs typeface="Cambria"/>
              </a:rPr>
              <a:t>=</a:t>
            </a:r>
            <a:r>
              <a:rPr dirty="0" sz="800" spc="235">
                <a:latin typeface="Cambria"/>
                <a:cs typeface="Cambria"/>
              </a:rPr>
              <a:t> </a:t>
            </a:r>
            <a:r>
              <a:rPr dirty="0" sz="800" spc="85">
                <a:latin typeface="Cambria"/>
                <a:cs typeface="Cambria"/>
              </a:rPr>
              <a:t>[4]</a:t>
            </a:r>
            <a:endParaRPr sz="800">
              <a:latin typeface="Cambria"/>
              <a:cs typeface="Cambria"/>
            </a:endParaRPr>
          </a:p>
          <a:p>
            <a:pPr marL="265430">
              <a:lnSpc>
                <a:spcPts val="955"/>
              </a:lnSpc>
            </a:pPr>
            <a:r>
              <a:rPr dirty="0" sz="800" spc="-15">
                <a:solidFill>
                  <a:srgbClr val="FF0000"/>
                </a:solidFill>
                <a:latin typeface="Tahoma"/>
                <a:cs typeface="Tahoma"/>
              </a:rPr>
              <a:t>5.</a:t>
            </a:r>
            <a:r>
              <a:rPr dirty="0" sz="800" spc="240">
                <a:solidFill>
                  <a:srgbClr val="FF0000"/>
                </a:solidFill>
                <a:latin typeface="Tahoma"/>
                <a:cs typeface="Tahoma"/>
              </a:rPr>
              <a:t> </a:t>
            </a:r>
            <a:r>
              <a:rPr dirty="0" sz="800" spc="60">
                <a:latin typeface="Cambria"/>
                <a:cs typeface="Cambria"/>
              </a:rPr>
              <a:t>ListaA</a:t>
            </a:r>
            <a:r>
              <a:rPr dirty="0" sz="800" spc="245">
                <a:latin typeface="Cambria"/>
                <a:cs typeface="Cambria"/>
              </a:rPr>
              <a:t> </a:t>
            </a:r>
            <a:r>
              <a:rPr dirty="0" sz="800" spc="-20">
                <a:latin typeface="Cambria"/>
                <a:cs typeface="Cambria"/>
              </a:rPr>
              <a:t>=</a:t>
            </a:r>
            <a:r>
              <a:rPr dirty="0" sz="800" spc="245">
                <a:latin typeface="Cambria"/>
                <a:cs typeface="Cambria"/>
              </a:rPr>
              <a:t> </a:t>
            </a:r>
            <a:r>
              <a:rPr dirty="0" sz="800" spc="120">
                <a:latin typeface="Cambria"/>
                <a:cs typeface="Cambria"/>
              </a:rPr>
              <a:t>[1,2,3,4],</a:t>
            </a:r>
            <a:r>
              <a:rPr dirty="0" sz="800" spc="245">
                <a:latin typeface="Cambria"/>
                <a:cs typeface="Cambria"/>
              </a:rPr>
              <a:t> </a:t>
            </a:r>
            <a:r>
              <a:rPr dirty="0" sz="800" spc="65">
                <a:latin typeface="Cambria"/>
                <a:cs typeface="Cambria"/>
              </a:rPr>
              <a:t>ListaB</a:t>
            </a:r>
            <a:r>
              <a:rPr dirty="0" sz="800" spc="245">
                <a:latin typeface="Cambria"/>
                <a:cs typeface="Cambria"/>
              </a:rPr>
              <a:t> </a:t>
            </a:r>
            <a:r>
              <a:rPr dirty="0" sz="800" spc="-20">
                <a:latin typeface="Cambria"/>
                <a:cs typeface="Cambria"/>
              </a:rPr>
              <a:t>=</a:t>
            </a:r>
            <a:r>
              <a:rPr dirty="0" sz="800" spc="240">
                <a:latin typeface="Cambria"/>
                <a:cs typeface="Cambria"/>
              </a:rPr>
              <a:t> </a:t>
            </a:r>
            <a:r>
              <a:rPr dirty="0" sz="800" spc="140">
                <a:latin typeface="Cambria"/>
                <a:cs typeface="Cambria"/>
              </a:rPr>
              <a:t>[]</a:t>
            </a:r>
            <a:endParaRPr sz="800">
              <a:latin typeface="Cambria"/>
              <a:cs typeface="Cambria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833831" y="1810212"/>
            <a:ext cx="4492625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39065" indent="-127000">
              <a:lnSpc>
                <a:spcPct val="100000"/>
              </a:lnSpc>
              <a:spcBef>
                <a:spcPts val="95"/>
              </a:spcBef>
              <a:buClr>
                <a:srgbClr val="FF0000"/>
              </a:buClr>
              <a:buFont typeface="DejaVu Sans Condensed"/>
              <a:buChar char="•"/>
              <a:tabLst>
                <a:tab pos="139700" algn="l"/>
              </a:tabLst>
            </a:pPr>
            <a:r>
              <a:rPr dirty="0" sz="1000" spc="-15">
                <a:latin typeface="Tahoma"/>
                <a:cs typeface="Tahoma"/>
              </a:rPr>
              <a:t>Esto</a:t>
            </a:r>
            <a:r>
              <a:rPr dirty="0" sz="1000" spc="15">
                <a:latin typeface="Tahoma"/>
                <a:cs typeface="Tahoma"/>
              </a:rPr>
              <a:t> </a:t>
            </a:r>
            <a:r>
              <a:rPr dirty="0" sz="1000" spc="-35">
                <a:latin typeface="Tahoma"/>
                <a:cs typeface="Tahoma"/>
              </a:rPr>
              <a:t>permite</a:t>
            </a:r>
            <a:r>
              <a:rPr dirty="0" sz="1000" spc="25">
                <a:latin typeface="Tahoma"/>
                <a:cs typeface="Tahoma"/>
              </a:rPr>
              <a:t> </a:t>
            </a:r>
            <a:r>
              <a:rPr dirty="0" sz="1000" spc="-40">
                <a:latin typeface="Tahoma"/>
                <a:cs typeface="Tahoma"/>
              </a:rPr>
              <a:t>implementar</a:t>
            </a:r>
            <a:r>
              <a:rPr dirty="0" sz="1000" spc="25">
                <a:latin typeface="Tahoma"/>
                <a:cs typeface="Tahoma"/>
              </a:rPr>
              <a:t> </a:t>
            </a:r>
            <a:r>
              <a:rPr dirty="0" sz="1000" spc="-45">
                <a:latin typeface="Tahoma"/>
                <a:cs typeface="Tahoma"/>
              </a:rPr>
              <a:t>un</a:t>
            </a:r>
            <a:r>
              <a:rPr dirty="0" sz="1000" spc="25">
                <a:latin typeface="Tahoma"/>
                <a:cs typeface="Tahoma"/>
              </a:rPr>
              <a:t> </a:t>
            </a:r>
            <a:r>
              <a:rPr dirty="0" sz="1000" spc="-120">
                <a:latin typeface="Tahoma"/>
                <a:cs typeface="Tahoma"/>
              </a:rPr>
              <a:t>u´nico</a:t>
            </a:r>
            <a:r>
              <a:rPr dirty="0" sz="1000" spc="25">
                <a:latin typeface="Tahoma"/>
                <a:cs typeface="Tahoma"/>
              </a:rPr>
              <a:t> </a:t>
            </a:r>
            <a:r>
              <a:rPr dirty="0" sz="1000" spc="-40">
                <a:latin typeface="Tahoma"/>
                <a:cs typeface="Tahoma"/>
              </a:rPr>
              <a:t>predicado</a:t>
            </a:r>
            <a:r>
              <a:rPr dirty="0" sz="1000" spc="25">
                <a:latin typeface="Tahoma"/>
                <a:cs typeface="Tahoma"/>
              </a:rPr>
              <a:t> </a:t>
            </a:r>
            <a:r>
              <a:rPr dirty="0" sz="1000" spc="-50">
                <a:latin typeface="Tahoma"/>
                <a:cs typeface="Tahoma"/>
              </a:rPr>
              <a:t>para</a:t>
            </a:r>
            <a:r>
              <a:rPr dirty="0" sz="1000" spc="25">
                <a:latin typeface="Tahoma"/>
                <a:cs typeface="Tahoma"/>
              </a:rPr>
              <a:t> </a:t>
            </a:r>
            <a:r>
              <a:rPr dirty="0" sz="1000" spc="-20">
                <a:latin typeface="Tahoma"/>
                <a:cs typeface="Tahoma"/>
              </a:rPr>
              <a:t>codificar/decodificar</a:t>
            </a:r>
            <a:r>
              <a:rPr dirty="0" sz="1000" spc="25">
                <a:latin typeface="Tahoma"/>
                <a:cs typeface="Tahoma"/>
              </a:rPr>
              <a:t> </a:t>
            </a:r>
            <a:r>
              <a:rPr dirty="0" sz="1000" spc="-60">
                <a:latin typeface="Tahoma"/>
                <a:cs typeface="Tahoma"/>
              </a:rPr>
              <a:t>mensajes:</a:t>
            </a:r>
            <a:endParaRPr sz="1000">
              <a:latin typeface="Tahoma"/>
              <a:cs typeface="Tahoma"/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682040" y="2114867"/>
            <a:ext cx="4936490" cy="217804"/>
          </a:xfrm>
          <a:custGeom>
            <a:avLst/>
            <a:gdLst/>
            <a:ahLst/>
            <a:cxnLst/>
            <a:rect l="l" t="t" r="r" b="b"/>
            <a:pathLst>
              <a:path w="4936490" h="217805">
                <a:moveTo>
                  <a:pt x="0" y="217208"/>
                </a:moveTo>
                <a:lnTo>
                  <a:pt x="4935918" y="217208"/>
                </a:lnTo>
                <a:lnTo>
                  <a:pt x="4935918" y="0"/>
                </a:lnTo>
                <a:lnTo>
                  <a:pt x="0" y="0"/>
                </a:lnTo>
                <a:lnTo>
                  <a:pt x="0" y="217208"/>
                </a:lnTo>
                <a:close/>
              </a:path>
            </a:pathLst>
          </a:custGeom>
          <a:solidFill>
            <a:srgbClr val="FFCCC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1" name="object 11"/>
          <p:cNvSpPr txBox="1"/>
          <p:nvPr/>
        </p:nvSpPr>
        <p:spPr>
          <a:xfrm>
            <a:off x="682040" y="2114867"/>
            <a:ext cx="4936490" cy="217804"/>
          </a:xfrm>
          <a:prstGeom prst="rect">
            <a:avLst/>
          </a:prstGeom>
          <a:solidFill>
            <a:srgbClr val="FFCCCC"/>
          </a:solidFill>
        </p:spPr>
        <p:txBody>
          <a:bodyPr wrap="square" lIns="0" tIns="0" rIns="0" bIns="0" rtlCol="0" vert="horz">
            <a:spAutoFit/>
          </a:bodyPr>
          <a:lstStyle/>
          <a:p>
            <a:pPr marL="37465">
              <a:lnSpc>
                <a:spcPts val="1370"/>
              </a:lnSpc>
            </a:pPr>
            <a:r>
              <a:rPr dirty="0" sz="1200" spc="-5">
                <a:solidFill>
                  <a:srgbClr val="FF0000"/>
                </a:solidFill>
                <a:latin typeface="Tahoma"/>
                <a:cs typeface="Tahoma"/>
              </a:rPr>
              <a:t>T</a:t>
            </a:r>
            <a:r>
              <a:rPr dirty="0" sz="1200" spc="-45">
                <a:solidFill>
                  <a:srgbClr val="FF0000"/>
                </a:solidFill>
                <a:latin typeface="Tahoma"/>
                <a:cs typeface="Tahoma"/>
              </a:rPr>
              <a:t>raduct</a:t>
            </a:r>
            <a:r>
              <a:rPr dirty="0" sz="1200" spc="-90">
                <a:solidFill>
                  <a:srgbClr val="FF0000"/>
                </a:solidFill>
                <a:latin typeface="Tahoma"/>
                <a:cs typeface="Tahoma"/>
              </a:rPr>
              <a:t>o</a:t>
            </a:r>
            <a:r>
              <a:rPr dirty="0" sz="1200" spc="-40">
                <a:solidFill>
                  <a:srgbClr val="FF0000"/>
                </a:solidFill>
                <a:latin typeface="Tahoma"/>
                <a:cs typeface="Tahoma"/>
              </a:rPr>
              <a:t>r</a:t>
            </a:r>
            <a:r>
              <a:rPr dirty="0" sz="1200" spc="15">
                <a:solidFill>
                  <a:srgbClr val="FF0000"/>
                </a:solidFill>
                <a:latin typeface="Tahoma"/>
                <a:cs typeface="Tahoma"/>
              </a:rPr>
              <a:t> </a:t>
            </a:r>
            <a:r>
              <a:rPr dirty="0" sz="1200" spc="-35">
                <a:solidFill>
                  <a:srgbClr val="FF0000"/>
                </a:solidFill>
                <a:latin typeface="Tahoma"/>
                <a:cs typeface="Tahoma"/>
              </a:rPr>
              <a:t>c</a:t>
            </a:r>
            <a:r>
              <a:rPr dirty="0" sz="1200" spc="-660">
                <a:solidFill>
                  <a:srgbClr val="FF0000"/>
                </a:solidFill>
                <a:latin typeface="Tahoma"/>
                <a:cs typeface="Tahoma"/>
              </a:rPr>
              <a:t>´</a:t>
            </a:r>
            <a:r>
              <a:rPr dirty="0" sz="1200" spc="-55">
                <a:solidFill>
                  <a:srgbClr val="FF0000"/>
                </a:solidFill>
                <a:latin typeface="Tahoma"/>
                <a:cs typeface="Tahoma"/>
              </a:rPr>
              <a:t>odigo</a:t>
            </a:r>
            <a:r>
              <a:rPr dirty="0" sz="1200" spc="15">
                <a:solidFill>
                  <a:srgbClr val="FF0000"/>
                </a:solidFill>
                <a:latin typeface="Tahoma"/>
                <a:cs typeface="Tahoma"/>
              </a:rPr>
              <a:t> </a:t>
            </a:r>
            <a:r>
              <a:rPr dirty="0" sz="1200" spc="10">
                <a:solidFill>
                  <a:srgbClr val="FF0000"/>
                </a:solidFill>
                <a:latin typeface="Tahoma"/>
                <a:cs typeface="Tahoma"/>
              </a:rPr>
              <a:t>M</a:t>
            </a:r>
            <a:r>
              <a:rPr dirty="0" sz="1200" spc="-30">
                <a:solidFill>
                  <a:srgbClr val="FF0000"/>
                </a:solidFill>
                <a:latin typeface="Tahoma"/>
                <a:cs typeface="Tahoma"/>
              </a:rPr>
              <a:t>o</a:t>
            </a:r>
            <a:r>
              <a:rPr dirty="0" sz="1200" spc="-80">
                <a:solidFill>
                  <a:srgbClr val="FF0000"/>
                </a:solidFill>
                <a:latin typeface="Tahoma"/>
                <a:cs typeface="Tahoma"/>
              </a:rPr>
              <a:t>rse</a:t>
            </a:r>
            <a:endParaRPr sz="1200">
              <a:latin typeface="Tahoma"/>
              <a:cs typeface="Tahoma"/>
            </a:endParaRPr>
          </a:p>
        </p:txBody>
      </p:sp>
      <p:sp>
        <p:nvSpPr>
          <p:cNvPr id="12" name="object 12"/>
          <p:cNvSpPr/>
          <p:nvPr/>
        </p:nvSpPr>
        <p:spPr>
          <a:xfrm>
            <a:off x="682040" y="2332075"/>
            <a:ext cx="4936490" cy="554990"/>
          </a:xfrm>
          <a:custGeom>
            <a:avLst/>
            <a:gdLst/>
            <a:ahLst/>
            <a:cxnLst/>
            <a:rect l="l" t="t" r="r" b="b"/>
            <a:pathLst>
              <a:path w="4936490" h="554989">
                <a:moveTo>
                  <a:pt x="4935918" y="0"/>
                </a:moveTo>
                <a:lnTo>
                  <a:pt x="0" y="0"/>
                </a:lnTo>
                <a:lnTo>
                  <a:pt x="0" y="554812"/>
                </a:lnTo>
                <a:lnTo>
                  <a:pt x="4935918" y="554812"/>
                </a:lnTo>
                <a:lnTo>
                  <a:pt x="4935918" y="0"/>
                </a:lnTo>
                <a:close/>
              </a:path>
            </a:pathLst>
          </a:custGeom>
          <a:solidFill>
            <a:srgbClr val="FFE5E5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3" name="object 13"/>
          <p:cNvSpPr txBox="1"/>
          <p:nvPr/>
        </p:nvSpPr>
        <p:spPr>
          <a:xfrm>
            <a:off x="739863" y="2279629"/>
            <a:ext cx="4533900" cy="318770"/>
          </a:xfrm>
          <a:prstGeom prst="rect">
            <a:avLst/>
          </a:prstGeom>
        </p:spPr>
        <p:txBody>
          <a:bodyPr wrap="square" lIns="0" tIns="71120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560"/>
              </a:spcBef>
              <a:tabLst>
                <a:tab pos="161925" algn="l"/>
                <a:tab pos="1503680" algn="l"/>
                <a:tab pos="2957830" algn="l"/>
              </a:tabLst>
            </a:pPr>
            <a:r>
              <a:rPr dirty="0" sz="500" spc="-10">
                <a:solidFill>
                  <a:srgbClr val="0000C8"/>
                </a:solidFill>
                <a:latin typeface="Tahoma"/>
                <a:cs typeface="Tahoma"/>
              </a:rPr>
              <a:t>1	</a:t>
            </a:r>
            <a:r>
              <a:rPr dirty="0" sz="800" spc="60">
                <a:solidFill>
                  <a:srgbClr val="0000C8"/>
                </a:solidFill>
                <a:latin typeface="Cambria"/>
                <a:cs typeface="Cambria"/>
              </a:rPr>
              <a:t>char2morse</a:t>
            </a:r>
            <a:r>
              <a:rPr dirty="0" sz="800" spc="60">
                <a:solidFill>
                  <a:srgbClr val="6800C8"/>
                </a:solidFill>
                <a:latin typeface="Cambria"/>
                <a:cs typeface="Cambria"/>
              </a:rPr>
              <a:t>(</a:t>
            </a:r>
            <a:r>
              <a:rPr dirty="0" sz="800" spc="60">
                <a:solidFill>
                  <a:srgbClr val="0000C8"/>
                </a:solidFill>
                <a:latin typeface="Courier New"/>
                <a:cs typeface="Courier New"/>
              </a:rPr>
              <a:t>'</a:t>
            </a:r>
            <a:r>
              <a:rPr dirty="0" sz="800" spc="60">
                <a:solidFill>
                  <a:srgbClr val="0000C8"/>
                </a:solidFill>
                <a:latin typeface="Cambria"/>
                <a:cs typeface="Cambria"/>
              </a:rPr>
              <a:t>A</a:t>
            </a:r>
            <a:r>
              <a:rPr dirty="0" sz="800" spc="60">
                <a:solidFill>
                  <a:srgbClr val="0000C8"/>
                </a:solidFill>
                <a:latin typeface="Courier New"/>
                <a:cs typeface="Courier New"/>
              </a:rPr>
              <a:t>'</a:t>
            </a:r>
            <a:r>
              <a:rPr dirty="0" sz="800" spc="60">
                <a:solidFill>
                  <a:srgbClr val="6800C8"/>
                </a:solidFill>
                <a:latin typeface="Cambria"/>
                <a:cs typeface="Cambria"/>
              </a:rPr>
              <a:t>,</a:t>
            </a:r>
            <a:r>
              <a:rPr dirty="0" sz="800" spc="60">
                <a:solidFill>
                  <a:srgbClr val="0000C8"/>
                </a:solidFill>
                <a:latin typeface="Courier New"/>
                <a:cs typeface="Courier New"/>
              </a:rPr>
              <a:t>'</a:t>
            </a:r>
            <a:r>
              <a:rPr dirty="0" sz="800" spc="60">
                <a:solidFill>
                  <a:srgbClr val="0000C8"/>
                </a:solidFill>
                <a:latin typeface="Cambria"/>
                <a:cs typeface="Cambria"/>
              </a:rPr>
              <a:t>.-</a:t>
            </a:r>
            <a:r>
              <a:rPr dirty="0" sz="800" spc="60">
                <a:solidFill>
                  <a:srgbClr val="0000C8"/>
                </a:solidFill>
                <a:latin typeface="Courier New"/>
                <a:cs typeface="Courier New"/>
              </a:rPr>
              <a:t>'</a:t>
            </a:r>
            <a:r>
              <a:rPr dirty="0" sz="800" spc="60">
                <a:solidFill>
                  <a:srgbClr val="6800C8"/>
                </a:solidFill>
                <a:latin typeface="Cambria"/>
                <a:cs typeface="Cambria"/>
              </a:rPr>
              <a:t>)</a:t>
            </a:r>
            <a:r>
              <a:rPr dirty="0" sz="800" spc="60">
                <a:solidFill>
                  <a:srgbClr val="0000C8"/>
                </a:solidFill>
                <a:latin typeface="Cambria"/>
                <a:cs typeface="Cambria"/>
              </a:rPr>
              <a:t>.	</a:t>
            </a:r>
            <a:r>
              <a:rPr dirty="0" sz="800" spc="80">
                <a:solidFill>
                  <a:srgbClr val="0000C8"/>
                </a:solidFill>
                <a:latin typeface="Cambria"/>
                <a:cs typeface="Cambria"/>
              </a:rPr>
              <a:t>char2morse</a:t>
            </a:r>
            <a:r>
              <a:rPr dirty="0" sz="800" spc="80">
                <a:solidFill>
                  <a:srgbClr val="6800C8"/>
                </a:solidFill>
                <a:latin typeface="Cambria"/>
                <a:cs typeface="Cambria"/>
              </a:rPr>
              <a:t>(</a:t>
            </a:r>
            <a:r>
              <a:rPr dirty="0" sz="800" spc="80">
                <a:solidFill>
                  <a:srgbClr val="0000C8"/>
                </a:solidFill>
                <a:latin typeface="Courier New"/>
                <a:cs typeface="Courier New"/>
              </a:rPr>
              <a:t>'</a:t>
            </a:r>
            <a:r>
              <a:rPr dirty="0" sz="800" spc="80">
                <a:solidFill>
                  <a:srgbClr val="0000C8"/>
                </a:solidFill>
                <a:latin typeface="Cambria"/>
                <a:cs typeface="Cambria"/>
              </a:rPr>
              <a:t>B</a:t>
            </a:r>
            <a:r>
              <a:rPr dirty="0" sz="800" spc="80">
                <a:solidFill>
                  <a:srgbClr val="0000C8"/>
                </a:solidFill>
                <a:latin typeface="Courier New"/>
                <a:cs typeface="Courier New"/>
              </a:rPr>
              <a:t>'</a:t>
            </a:r>
            <a:r>
              <a:rPr dirty="0" sz="800" spc="80">
                <a:solidFill>
                  <a:srgbClr val="6800C8"/>
                </a:solidFill>
                <a:latin typeface="Cambria"/>
                <a:cs typeface="Cambria"/>
              </a:rPr>
              <a:t>,</a:t>
            </a:r>
            <a:r>
              <a:rPr dirty="0" sz="800" spc="80">
                <a:solidFill>
                  <a:srgbClr val="0000C8"/>
                </a:solidFill>
                <a:latin typeface="Courier New"/>
                <a:cs typeface="Courier New"/>
              </a:rPr>
              <a:t>'</a:t>
            </a:r>
            <a:r>
              <a:rPr dirty="0" sz="800" spc="80">
                <a:solidFill>
                  <a:srgbClr val="0000C8"/>
                </a:solidFill>
                <a:latin typeface="Cambria"/>
                <a:cs typeface="Cambria"/>
              </a:rPr>
              <a:t>-...</a:t>
            </a:r>
            <a:r>
              <a:rPr dirty="0" sz="800" spc="80">
                <a:solidFill>
                  <a:srgbClr val="0000C8"/>
                </a:solidFill>
                <a:latin typeface="Courier New"/>
                <a:cs typeface="Courier New"/>
              </a:rPr>
              <a:t>'</a:t>
            </a:r>
            <a:r>
              <a:rPr dirty="0" sz="800" spc="80">
                <a:solidFill>
                  <a:srgbClr val="6800C8"/>
                </a:solidFill>
                <a:latin typeface="Cambria"/>
                <a:cs typeface="Cambria"/>
              </a:rPr>
              <a:t>)</a:t>
            </a:r>
            <a:r>
              <a:rPr dirty="0" sz="800" spc="80">
                <a:solidFill>
                  <a:srgbClr val="0000C8"/>
                </a:solidFill>
                <a:latin typeface="Cambria"/>
                <a:cs typeface="Cambria"/>
              </a:rPr>
              <a:t>.	</a:t>
            </a:r>
            <a:r>
              <a:rPr dirty="0" sz="800" spc="75">
                <a:solidFill>
                  <a:srgbClr val="0000C8"/>
                </a:solidFill>
                <a:latin typeface="Cambria"/>
                <a:cs typeface="Cambria"/>
              </a:rPr>
              <a:t>char2morse</a:t>
            </a:r>
            <a:r>
              <a:rPr dirty="0" sz="800" spc="75">
                <a:solidFill>
                  <a:srgbClr val="6800C8"/>
                </a:solidFill>
                <a:latin typeface="Cambria"/>
                <a:cs typeface="Cambria"/>
              </a:rPr>
              <a:t>(</a:t>
            </a:r>
            <a:r>
              <a:rPr dirty="0" sz="800" spc="75">
                <a:solidFill>
                  <a:srgbClr val="0000C8"/>
                </a:solidFill>
                <a:latin typeface="Courier New"/>
                <a:cs typeface="Courier New"/>
              </a:rPr>
              <a:t>'</a:t>
            </a:r>
            <a:r>
              <a:rPr dirty="0" sz="800" spc="75">
                <a:solidFill>
                  <a:srgbClr val="0000C8"/>
                </a:solidFill>
                <a:latin typeface="Cambria"/>
                <a:cs typeface="Cambria"/>
              </a:rPr>
              <a:t>C</a:t>
            </a:r>
            <a:r>
              <a:rPr dirty="0" sz="800" spc="75">
                <a:solidFill>
                  <a:srgbClr val="0000C8"/>
                </a:solidFill>
                <a:latin typeface="Courier New"/>
                <a:cs typeface="Courier New"/>
              </a:rPr>
              <a:t>'</a:t>
            </a:r>
            <a:r>
              <a:rPr dirty="0" sz="800" spc="75">
                <a:solidFill>
                  <a:srgbClr val="6800C8"/>
                </a:solidFill>
                <a:latin typeface="Cambria"/>
                <a:cs typeface="Cambria"/>
              </a:rPr>
              <a:t>,</a:t>
            </a:r>
            <a:r>
              <a:rPr dirty="0" sz="800" spc="75">
                <a:solidFill>
                  <a:srgbClr val="0000C8"/>
                </a:solidFill>
                <a:latin typeface="Courier New"/>
                <a:cs typeface="Courier New"/>
              </a:rPr>
              <a:t>'</a:t>
            </a:r>
            <a:r>
              <a:rPr dirty="0" sz="800" spc="75">
                <a:solidFill>
                  <a:srgbClr val="0000C8"/>
                </a:solidFill>
                <a:latin typeface="Cambria"/>
                <a:cs typeface="Cambria"/>
              </a:rPr>
              <a:t>-.-.</a:t>
            </a:r>
            <a:r>
              <a:rPr dirty="0" sz="800" spc="75">
                <a:solidFill>
                  <a:srgbClr val="0000C8"/>
                </a:solidFill>
                <a:latin typeface="Courier New"/>
                <a:cs typeface="Courier New"/>
              </a:rPr>
              <a:t>'</a:t>
            </a:r>
            <a:r>
              <a:rPr dirty="0" sz="800" spc="75">
                <a:solidFill>
                  <a:srgbClr val="6800C8"/>
                </a:solidFill>
                <a:latin typeface="Cambria"/>
                <a:cs typeface="Cambria"/>
              </a:rPr>
              <a:t>)</a:t>
            </a:r>
            <a:r>
              <a:rPr dirty="0" sz="800" spc="75">
                <a:solidFill>
                  <a:srgbClr val="0000C8"/>
                </a:solidFill>
                <a:latin typeface="Cambria"/>
                <a:cs typeface="Cambria"/>
              </a:rPr>
              <a:t>.  </a:t>
            </a:r>
            <a:r>
              <a:rPr dirty="0" sz="800" spc="275">
                <a:solidFill>
                  <a:srgbClr val="0000C8"/>
                </a:solidFill>
                <a:latin typeface="Cambria"/>
                <a:cs typeface="Cambria"/>
              </a:rPr>
              <a:t> </a:t>
            </a:r>
            <a:r>
              <a:rPr dirty="0" sz="800" spc="265">
                <a:solidFill>
                  <a:srgbClr val="0000C8"/>
                </a:solidFill>
                <a:latin typeface="Cambria"/>
                <a:cs typeface="Cambria"/>
              </a:rPr>
              <a:t>...</a:t>
            </a:r>
            <a:endParaRPr sz="800">
              <a:latin typeface="Cambria"/>
              <a:cs typeface="Cambria"/>
            </a:endParaRPr>
          </a:p>
          <a:p>
            <a:pPr>
              <a:lnSpc>
                <a:spcPct val="100000"/>
              </a:lnSpc>
              <a:spcBef>
                <a:spcPts val="285"/>
              </a:spcBef>
            </a:pPr>
            <a:r>
              <a:rPr dirty="0" sz="500" spc="-10">
                <a:solidFill>
                  <a:srgbClr val="0000C8"/>
                </a:solidFill>
                <a:latin typeface="Tahoma"/>
                <a:cs typeface="Tahoma"/>
              </a:rPr>
              <a:t>2</a:t>
            </a:r>
            <a:endParaRPr sz="500">
              <a:latin typeface="Tahoma"/>
              <a:cs typeface="Tahoma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117703" y="3096123"/>
            <a:ext cx="238760" cy="8953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580"/>
              </a:lnSpc>
            </a:pPr>
            <a:r>
              <a:rPr dirty="0" sz="500" spc="-10">
                <a:solidFill>
                  <a:srgbClr val="FF0000"/>
                </a:solidFill>
                <a:latin typeface="Tahoma"/>
                <a:cs typeface="Tahoma"/>
              </a:rPr>
              <a:t>15</a:t>
            </a:r>
            <a:r>
              <a:rPr dirty="0" sz="500" spc="-15">
                <a:solidFill>
                  <a:srgbClr val="FF0000"/>
                </a:solidFill>
                <a:latin typeface="Tahoma"/>
                <a:cs typeface="Tahoma"/>
              </a:rPr>
              <a:t> </a:t>
            </a:r>
            <a:r>
              <a:rPr dirty="0" sz="500" spc="70">
                <a:solidFill>
                  <a:srgbClr val="FF0000"/>
                </a:solidFill>
                <a:latin typeface="Tahoma"/>
                <a:cs typeface="Tahoma"/>
              </a:rPr>
              <a:t>/</a:t>
            </a:r>
            <a:r>
              <a:rPr dirty="0" sz="500" spc="-15">
                <a:solidFill>
                  <a:srgbClr val="FF0000"/>
                </a:solidFill>
                <a:latin typeface="Tahoma"/>
                <a:cs typeface="Tahoma"/>
              </a:rPr>
              <a:t> </a:t>
            </a:r>
            <a:r>
              <a:rPr dirty="0" sz="500" spc="-10">
                <a:solidFill>
                  <a:srgbClr val="FF0000"/>
                </a:solidFill>
                <a:latin typeface="Tahoma"/>
                <a:cs typeface="Tahoma"/>
              </a:rPr>
              <a:t>18</a:t>
            </a:r>
            <a:endParaRPr sz="500">
              <a:latin typeface="Tahoma"/>
              <a:cs typeface="Tahoma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739863" y="2578746"/>
            <a:ext cx="4142740" cy="26733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>
              <a:lnSpc>
                <a:spcPts val="955"/>
              </a:lnSpc>
              <a:spcBef>
                <a:spcPts val="95"/>
              </a:spcBef>
              <a:tabLst>
                <a:tab pos="160655" algn="l"/>
                <a:tab pos="2733675" algn="l"/>
              </a:tabLst>
            </a:pPr>
            <a:r>
              <a:rPr dirty="0" sz="500" spc="-10">
                <a:solidFill>
                  <a:srgbClr val="0000C8"/>
                </a:solidFill>
                <a:latin typeface="Tahoma"/>
                <a:cs typeface="Tahoma"/>
              </a:rPr>
              <a:t>3	</a:t>
            </a:r>
            <a:r>
              <a:rPr dirty="0" sz="800" spc="125">
                <a:solidFill>
                  <a:srgbClr val="0000C8"/>
                </a:solidFill>
                <a:latin typeface="Cambria"/>
                <a:cs typeface="Cambria"/>
              </a:rPr>
              <a:t>?-</a:t>
            </a:r>
            <a:r>
              <a:rPr dirty="0" sz="800" spc="290">
                <a:solidFill>
                  <a:srgbClr val="0000C8"/>
                </a:solidFill>
                <a:latin typeface="Cambria"/>
                <a:cs typeface="Cambria"/>
              </a:rPr>
              <a:t> </a:t>
            </a:r>
            <a:r>
              <a:rPr dirty="0" sz="800" spc="35">
                <a:solidFill>
                  <a:srgbClr val="0000C8"/>
                </a:solidFill>
                <a:latin typeface="Cambria"/>
                <a:cs typeface="Cambria"/>
              </a:rPr>
              <a:t>char2morse</a:t>
            </a:r>
            <a:r>
              <a:rPr dirty="0" sz="800" spc="35">
                <a:solidFill>
                  <a:srgbClr val="6800C8"/>
                </a:solidFill>
                <a:latin typeface="Cambria"/>
                <a:cs typeface="Cambria"/>
              </a:rPr>
              <a:t>(</a:t>
            </a:r>
            <a:r>
              <a:rPr dirty="0" sz="800" spc="35">
                <a:solidFill>
                  <a:srgbClr val="0000C8"/>
                </a:solidFill>
                <a:latin typeface="Courier New"/>
                <a:cs typeface="Courier New"/>
              </a:rPr>
              <a:t>'</a:t>
            </a:r>
            <a:r>
              <a:rPr dirty="0" sz="800" spc="35">
                <a:solidFill>
                  <a:srgbClr val="0000C8"/>
                </a:solidFill>
                <a:latin typeface="Cambria"/>
                <a:cs typeface="Cambria"/>
              </a:rPr>
              <a:t>B</a:t>
            </a:r>
            <a:r>
              <a:rPr dirty="0" sz="800" spc="35">
                <a:solidFill>
                  <a:srgbClr val="0000C8"/>
                </a:solidFill>
                <a:latin typeface="Courier New"/>
                <a:cs typeface="Courier New"/>
              </a:rPr>
              <a:t>'</a:t>
            </a:r>
            <a:r>
              <a:rPr dirty="0" sz="800" spc="35">
                <a:solidFill>
                  <a:srgbClr val="6800C8"/>
                </a:solidFill>
                <a:latin typeface="Cambria"/>
                <a:cs typeface="Cambria"/>
              </a:rPr>
              <a:t>, </a:t>
            </a:r>
            <a:r>
              <a:rPr dirty="0" sz="800" spc="80">
                <a:solidFill>
                  <a:srgbClr val="6800C8"/>
                </a:solidFill>
                <a:latin typeface="Cambria"/>
                <a:cs typeface="Cambria"/>
              </a:rPr>
              <a:t> </a:t>
            </a:r>
            <a:r>
              <a:rPr dirty="0" sz="800" spc="25">
                <a:solidFill>
                  <a:srgbClr val="6800C8"/>
                </a:solidFill>
                <a:latin typeface="Cambria"/>
                <a:cs typeface="Cambria"/>
              </a:rPr>
              <a:t>Morse)	</a:t>
            </a:r>
            <a:r>
              <a:rPr dirty="0" sz="800" spc="-290">
                <a:solidFill>
                  <a:srgbClr val="A9522C"/>
                </a:solidFill>
                <a:latin typeface="Cambria"/>
                <a:cs typeface="Cambria"/>
              </a:rPr>
              <a:t>%</a:t>
            </a:r>
            <a:r>
              <a:rPr dirty="0" sz="800" spc="275">
                <a:solidFill>
                  <a:srgbClr val="A9522C"/>
                </a:solidFill>
                <a:latin typeface="Cambria"/>
                <a:cs typeface="Cambria"/>
              </a:rPr>
              <a:t> </a:t>
            </a:r>
            <a:r>
              <a:rPr dirty="0" sz="800" spc="50">
                <a:solidFill>
                  <a:srgbClr val="A9522C"/>
                </a:solidFill>
                <a:latin typeface="Cambria"/>
                <a:cs typeface="Cambria"/>
              </a:rPr>
              <a:t>devuelve  </a:t>
            </a:r>
            <a:r>
              <a:rPr dirty="0" sz="800">
                <a:solidFill>
                  <a:srgbClr val="A9522C"/>
                </a:solidFill>
                <a:latin typeface="Cambria"/>
                <a:cs typeface="Cambria"/>
              </a:rPr>
              <a:t>Morse</a:t>
            </a:r>
            <a:r>
              <a:rPr dirty="0" sz="800" spc="270">
                <a:solidFill>
                  <a:srgbClr val="A9522C"/>
                </a:solidFill>
                <a:latin typeface="Cambria"/>
                <a:cs typeface="Cambria"/>
              </a:rPr>
              <a:t> </a:t>
            </a:r>
            <a:r>
              <a:rPr dirty="0" sz="800" spc="-20">
                <a:solidFill>
                  <a:srgbClr val="A9522C"/>
                </a:solidFill>
                <a:latin typeface="Cambria"/>
                <a:cs typeface="Cambria"/>
              </a:rPr>
              <a:t>=</a:t>
            </a:r>
            <a:r>
              <a:rPr dirty="0" sz="800" spc="275">
                <a:solidFill>
                  <a:srgbClr val="A9522C"/>
                </a:solidFill>
                <a:latin typeface="Cambria"/>
                <a:cs typeface="Cambria"/>
              </a:rPr>
              <a:t> </a:t>
            </a:r>
            <a:r>
              <a:rPr dirty="0" sz="800" spc="145">
                <a:solidFill>
                  <a:srgbClr val="A9522C"/>
                </a:solidFill>
                <a:latin typeface="Courier New"/>
                <a:cs typeface="Courier New"/>
              </a:rPr>
              <a:t>'</a:t>
            </a:r>
            <a:r>
              <a:rPr dirty="0" sz="800" spc="145">
                <a:solidFill>
                  <a:srgbClr val="A9522C"/>
                </a:solidFill>
                <a:latin typeface="Cambria"/>
                <a:cs typeface="Cambria"/>
              </a:rPr>
              <a:t>-...</a:t>
            </a:r>
            <a:r>
              <a:rPr dirty="0" sz="800" spc="145">
                <a:solidFill>
                  <a:srgbClr val="A9522C"/>
                </a:solidFill>
                <a:latin typeface="Courier New"/>
                <a:cs typeface="Courier New"/>
              </a:rPr>
              <a:t>'</a:t>
            </a:r>
            <a:endParaRPr sz="800">
              <a:latin typeface="Courier New"/>
              <a:cs typeface="Courier New"/>
            </a:endParaRPr>
          </a:p>
          <a:p>
            <a:pPr>
              <a:lnSpc>
                <a:spcPts val="955"/>
              </a:lnSpc>
              <a:tabLst>
                <a:tab pos="160655" algn="l"/>
                <a:tab pos="2733675" algn="l"/>
              </a:tabLst>
            </a:pPr>
            <a:r>
              <a:rPr dirty="0" sz="500" spc="-10">
                <a:solidFill>
                  <a:srgbClr val="0000C8"/>
                </a:solidFill>
                <a:latin typeface="Tahoma"/>
                <a:cs typeface="Tahoma"/>
              </a:rPr>
              <a:t>4	</a:t>
            </a:r>
            <a:r>
              <a:rPr dirty="0" sz="800" spc="125">
                <a:solidFill>
                  <a:srgbClr val="0000C8"/>
                </a:solidFill>
                <a:latin typeface="Cambria"/>
                <a:cs typeface="Cambria"/>
              </a:rPr>
              <a:t>?-</a:t>
            </a:r>
            <a:r>
              <a:rPr dirty="0" sz="800" spc="295">
                <a:solidFill>
                  <a:srgbClr val="0000C8"/>
                </a:solidFill>
                <a:latin typeface="Cambria"/>
                <a:cs typeface="Cambria"/>
              </a:rPr>
              <a:t> </a:t>
            </a:r>
            <a:r>
              <a:rPr dirty="0" sz="800" spc="50">
                <a:solidFill>
                  <a:srgbClr val="0000C8"/>
                </a:solidFill>
                <a:latin typeface="Cambria"/>
                <a:cs typeface="Cambria"/>
              </a:rPr>
              <a:t>char2morse</a:t>
            </a:r>
            <a:r>
              <a:rPr dirty="0" sz="800" spc="50">
                <a:solidFill>
                  <a:srgbClr val="6800C8"/>
                </a:solidFill>
                <a:latin typeface="Cambria"/>
                <a:cs typeface="Cambria"/>
              </a:rPr>
              <a:t>(Char, </a:t>
            </a:r>
            <a:r>
              <a:rPr dirty="0" sz="800" spc="65">
                <a:solidFill>
                  <a:srgbClr val="6800C8"/>
                </a:solidFill>
                <a:latin typeface="Cambria"/>
                <a:cs typeface="Cambria"/>
              </a:rPr>
              <a:t> </a:t>
            </a:r>
            <a:r>
              <a:rPr dirty="0" sz="800" spc="130">
                <a:solidFill>
                  <a:srgbClr val="0000C8"/>
                </a:solidFill>
                <a:latin typeface="Courier New"/>
                <a:cs typeface="Courier New"/>
              </a:rPr>
              <a:t>'</a:t>
            </a:r>
            <a:r>
              <a:rPr dirty="0" sz="800" spc="130">
                <a:solidFill>
                  <a:srgbClr val="0000C8"/>
                </a:solidFill>
                <a:latin typeface="Cambria"/>
                <a:cs typeface="Cambria"/>
              </a:rPr>
              <a:t>-.-.</a:t>
            </a:r>
            <a:r>
              <a:rPr dirty="0" sz="800" spc="130">
                <a:solidFill>
                  <a:srgbClr val="0000C8"/>
                </a:solidFill>
                <a:latin typeface="Courier New"/>
                <a:cs typeface="Courier New"/>
              </a:rPr>
              <a:t>'</a:t>
            </a:r>
            <a:r>
              <a:rPr dirty="0" sz="800" spc="130">
                <a:solidFill>
                  <a:srgbClr val="6800C8"/>
                </a:solidFill>
                <a:latin typeface="Cambria"/>
                <a:cs typeface="Cambria"/>
              </a:rPr>
              <a:t>)	</a:t>
            </a:r>
            <a:r>
              <a:rPr dirty="0" sz="800" spc="-290">
                <a:solidFill>
                  <a:srgbClr val="A9522C"/>
                </a:solidFill>
                <a:latin typeface="Cambria"/>
                <a:cs typeface="Cambria"/>
              </a:rPr>
              <a:t>%</a:t>
            </a:r>
            <a:r>
              <a:rPr dirty="0" sz="800" spc="270">
                <a:solidFill>
                  <a:srgbClr val="A9522C"/>
                </a:solidFill>
                <a:latin typeface="Cambria"/>
                <a:cs typeface="Cambria"/>
              </a:rPr>
              <a:t> </a:t>
            </a:r>
            <a:r>
              <a:rPr dirty="0" sz="800" spc="50">
                <a:solidFill>
                  <a:srgbClr val="A9522C"/>
                </a:solidFill>
                <a:latin typeface="Cambria"/>
                <a:cs typeface="Cambria"/>
              </a:rPr>
              <a:t>devuelve  </a:t>
            </a:r>
            <a:r>
              <a:rPr dirty="0" sz="800" spc="25">
                <a:solidFill>
                  <a:srgbClr val="A9522C"/>
                </a:solidFill>
                <a:latin typeface="Cambria"/>
                <a:cs typeface="Cambria"/>
              </a:rPr>
              <a:t>Char </a:t>
            </a:r>
            <a:r>
              <a:rPr dirty="0" sz="800" spc="60">
                <a:solidFill>
                  <a:srgbClr val="A9522C"/>
                </a:solidFill>
                <a:latin typeface="Cambria"/>
                <a:cs typeface="Cambria"/>
              </a:rPr>
              <a:t> </a:t>
            </a:r>
            <a:r>
              <a:rPr dirty="0" sz="800" spc="-20">
                <a:solidFill>
                  <a:srgbClr val="A9522C"/>
                </a:solidFill>
                <a:latin typeface="Cambria"/>
                <a:cs typeface="Cambria"/>
              </a:rPr>
              <a:t>=</a:t>
            </a:r>
            <a:r>
              <a:rPr dirty="0" sz="800" spc="270">
                <a:solidFill>
                  <a:srgbClr val="A9522C"/>
                </a:solidFill>
                <a:latin typeface="Cambria"/>
                <a:cs typeface="Cambria"/>
              </a:rPr>
              <a:t> </a:t>
            </a:r>
            <a:r>
              <a:rPr dirty="0" sz="800" spc="-40">
                <a:solidFill>
                  <a:srgbClr val="A9522C"/>
                </a:solidFill>
                <a:latin typeface="Courier New"/>
                <a:cs typeface="Courier New"/>
              </a:rPr>
              <a:t>'</a:t>
            </a:r>
            <a:r>
              <a:rPr dirty="0" sz="800" spc="-40">
                <a:solidFill>
                  <a:srgbClr val="A9522C"/>
                </a:solidFill>
                <a:latin typeface="Cambria"/>
                <a:cs typeface="Cambria"/>
              </a:rPr>
              <a:t>C</a:t>
            </a:r>
            <a:r>
              <a:rPr dirty="0" sz="800" spc="-40">
                <a:solidFill>
                  <a:srgbClr val="A9522C"/>
                </a:solidFill>
                <a:latin typeface="Courier New"/>
                <a:cs typeface="Courier New"/>
              </a:rPr>
              <a:t>'</a:t>
            </a:r>
            <a:endParaRPr sz="800">
              <a:latin typeface="Courier New"/>
              <a:cs typeface="Courier New"/>
            </a:endParaRPr>
          </a:p>
        </p:txBody>
      </p:sp>
    </p:spTree>
  </p:cSld>
  <p:clrMapOvr>
    <a:masterClrMapping/>
  </p:clrMapOvr>
  <p:transition spd="fast">
    <p:cut thruBlk="0"/>
  </p:transition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5260" y="864041"/>
            <a:ext cx="464820" cy="76581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5080">
              <a:lnSpc>
                <a:spcPct val="147600"/>
              </a:lnSpc>
              <a:spcBef>
                <a:spcPts val="100"/>
              </a:spcBef>
            </a:pPr>
            <a:r>
              <a:rPr dirty="0" sz="700" spc="5">
                <a:solidFill>
                  <a:srgbClr val="FF7A7A"/>
                </a:solidFill>
                <a:latin typeface="Tahoma"/>
                <a:cs typeface="Tahoma"/>
                <a:hlinkClick r:id="rId2" action="ppaction://hlinksldjump"/>
              </a:rPr>
              <a:t>Decl</a:t>
            </a:r>
            <a:r>
              <a:rPr dirty="0" sz="700" spc="-20">
                <a:solidFill>
                  <a:srgbClr val="FF7A7A"/>
                </a:solidFill>
                <a:latin typeface="Tahoma"/>
                <a:cs typeface="Tahoma"/>
                <a:hlinkClick r:id="rId2" action="ppaction://hlinksldjump"/>
              </a:rPr>
              <a:t>a</a:t>
            </a:r>
            <a:r>
              <a:rPr dirty="0" sz="700">
                <a:solidFill>
                  <a:srgbClr val="FF7A7A"/>
                </a:solidFill>
                <a:latin typeface="Tahoma"/>
                <a:cs typeface="Tahoma"/>
                <a:hlinkClick r:id="rId2" action="ppaction://hlinksldjump"/>
              </a:rPr>
              <a:t>rativa </a:t>
            </a:r>
            <a:r>
              <a:rPr dirty="0" sz="700">
                <a:solidFill>
                  <a:srgbClr val="FF7A7A"/>
                </a:solidFill>
                <a:latin typeface="Tahoma"/>
                <a:cs typeface="Tahoma"/>
              </a:rPr>
              <a:t> </a:t>
            </a:r>
            <a:r>
              <a:rPr dirty="0" sz="700">
                <a:solidFill>
                  <a:srgbClr val="FF7A7A"/>
                </a:solidFill>
                <a:latin typeface="Tahoma"/>
                <a:cs typeface="Tahoma"/>
                <a:hlinkClick r:id="rId3" action="ppaction://hlinksldjump"/>
              </a:rPr>
              <a:t>Funcional</a:t>
            </a:r>
            <a:endParaRPr sz="700">
              <a:latin typeface="Tahoma"/>
              <a:cs typeface="Tahoma"/>
            </a:endParaRPr>
          </a:p>
          <a:p>
            <a:pPr marL="37465" marR="61594">
              <a:lnSpc>
                <a:spcPct val="110700"/>
              </a:lnSpc>
              <a:spcBef>
                <a:spcPts val="25"/>
              </a:spcBef>
            </a:pPr>
            <a:r>
              <a:rPr dirty="0" sz="500" spc="-10">
                <a:solidFill>
                  <a:srgbClr val="997A7A"/>
                </a:solidFill>
                <a:latin typeface="Tahoma"/>
                <a:cs typeface="Tahoma"/>
                <a:hlinkClick r:id="rId4" action="ppaction://hlinksldjump"/>
              </a:rPr>
              <a:t>Intr</a:t>
            </a:r>
            <a:r>
              <a:rPr dirty="0" sz="500" spc="5">
                <a:solidFill>
                  <a:srgbClr val="997A7A"/>
                </a:solidFill>
                <a:latin typeface="Tahoma"/>
                <a:cs typeface="Tahoma"/>
                <a:hlinkClick r:id="rId4" action="ppaction://hlinksldjump"/>
              </a:rPr>
              <a:t>o</a:t>
            </a:r>
            <a:r>
              <a:rPr dirty="0" sz="500">
                <a:solidFill>
                  <a:srgbClr val="997A7A"/>
                </a:solidFill>
                <a:latin typeface="Tahoma"/>
                <a:cs typeface="Tahoma"/>
                <a:hlinkClick r:id="rId4" action="ppaction://hlinksldjump"/>
              </a:rPr>
              <a:t>ducci</a:t>
            </a:r>
            <a:r>
              <a:rPr dirty="0" sz="500" spc="-10">
                <a:solidFill>
                  <a:srgbClr val="997A7A"/>
                </a:solidFill>
                <a:latin typeface="Tahoma"/>
                <a:cs typeface="Tahoma"/>
                <a:hlinkClick r:id="rId4" action="ppaction://hlinksldjump"/>
              </a:rPr>
              <a:t>o</a:t>
            </a:r>
            <a:r>
              <a:rPr dirty="0" sz="500" spc="-5">
                <a:solidFill>
                  <a:srgbClr val="997A7A"/>
                </a:solidFill>
                <a:latin typeface="Tahoma"/>
                <a:cs typeface="Tahoma"/>
                <a:hlinkClick r:id="rId4" action="ppaction://hlinksldjump"/>
              </a:rPr>
              <a:t>n </a:t>
            </a:r>
            <a:r>
              <a:rPr dirty="0" sz="500" spc="-5">
                <a:solidFill>
                  <a:srgbClr val="997A7A"/>
                </a:solidFill>
                <a:latin typeface="Tahoma"/>
                <a:cs typeface="Tahoma"/>
              </a:rPr>
              <a:t> </a:t>
            </a:r>
            <a:r>
              <a:rPr dirty="0" sz="500" spc="-10" i="1">
                <a:solidFill>
                  <a:srgbClr val="997A7A"/>
                </a:solidFill>
                <a:latin typeface="Arial"/>
                <a:cs typeface="Arial"/>
                <a:hlinkClick r:id="rId5" action="ppaction://hlinksldjump"/>
              </a:rPr>
              <a:t>λ</a:t>
            </a:r>
            <a:r>
              <a:rPr dirty="0" sz="500" spc="-10">
                <a:solidFill>
                  <a:srgbClr val="997A7A"/>
                </a:solidFill>
                <a:latin typeface="Tahoma"/>
                <a:cs typeface="Tahoma"/>
                <a:hlinkClick r:id="rId5" action="ppaction://hlinksldjump"/>
              </a:rPr>
              <a:t>-C´alculo </a:t>
            </a:r>
            <a:r>
              <a:rPr dirty="0" sz="500" spc="-5">
                <a:solidFill>
                  <a:srgbClr val="997A7A"/>
                </a:solidFill>
                <a:latin typeface="Tahoma"/>
                <a:cs typeface="Tahoma"/>
              </a:rPr>
              <a:t> </a:t>
            </a:r>
            <a:r>
              <a:rPr dirty="0" sz="500" spc="-5">
                <a:solidFill>
                  <a:srgbClr val="997A7A"/>
                </a:solidFill>
                <a:latin typeface="Tahoma"/>
                <a:cs typeface="Tahoma"/>
                <a:hlinkClick r:id="rId6" action="ppaction://hlinksldjump"/>
              </a:rPr>
              <a:t>Haskell </a:t>
            </a:r>
            <a:r>
              <a:rPr dirty="0" sz="500">
                <a:solidFill>
                  <a:srgbClr val="997A7A"/>
                </a:solidFill>
                <a:latin typeface="Tahoma"/>
                <a:cs typeface="Tahoma"/>
              </a:rPr>
              <a:t> </a:t>
            </a:r>
            <a:r>
              <a:rPr dirty="0" sz="500">
                <a:solidFill>
                  <a:srgbClr val="997A7A"/>
                </a:solidFill>
                <a:latin typeface="Tahoma"/>
                <a:cs typeface="Tahoma"/>
                <a:hlinkClick r:id="rId7" action="ppaction://hlinksldjump"/>
              </a:rPr>
              <a:t>Booleanos </a:t>
            </a:r>
            <a:r>
              <a:rPr dirty="0" sz="500" spc="5">
                <a:solidFill>
                  <a:srgbClr val="997A7A"/>
                </a:solidFill>
                <a:latin typeface="Tahoma"/>
                <a:cs typeface="Tahoma"/>
              </a:rPr>
              <a:t> </a:t>
            </a:r>
            <a:r>
              <a:rPr dirty="0" sz="500" spc="-10">
                <a:solidFill>
                  <a:srgbClr val="997A7A"/>
                </a:solidFill>
                <a:latin typeface="Tahoma"/>
                <a:cs typeface="Tahoma"/>
                <a:hlinkClick r:id="rId8" action="ppaction://hlinksldjump"/>
              </a:rPr>
              <a:t>Conclusiones</a:t>
            </a:r>
            <a:endParaRPr sz="500">
              <a:latin typeface="Tahoma"/>
              <a:cs typeface="Tahoma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5260" y="1635344"/>
            <a:ext cx="504190" cy="727710"/>
          </a:xfrm>
          <a:prstGeom prst="rect">
            <a:avLst/>
          </a:prstGeom>
        </p:spPr>
        <p:txBody>
          <a:bodyPr wrap="square" lIns="0" tIns="285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225"/>
              </a:spcBef>
            </a:pPr>
            <a:r>
              <a:rPr dirty="0" sz="700" spc="-50">
                <a:solidFill>
                  <a:srgbClr val="FF7A7A"/>
                </a:solidFill>
                <a:latin typeface="Tahoma"/>
                <a:cs typeface="Tahoma"/>
                <a:hlinkClick r:id="rId9" action="ppaction://hlinksldjump"/>
              </a:rPr>
              <a:t>L´ogica</a:t>
            </a:r>
            <a:endParaRPr sz="700">
              <a:latin typeface="Tahoma"/>
              <a:cs typeface="Tahoma"/>
            </a:endParaRPr>
          </a:p>
          <a:p>
            <a:pPr marL="37465" marR="38735">
              <a:lnSpc>
                <a:spcPct val="110700"/>
              </a:lnSpc>
              <a:spcBef>
                <a:spcPts val="25"/>
              </a:spcBef>
            </a:pPr>
            <a:r>
              <a:rPr dirty="0" sz="500" spc="-5">
                <a:solidFill>
                  <a:srgbClr val="997A7A"/>
                </a:solidFill>
                <a:latin typeface="Tahoma"/>
                <a:cs typeface="Tahoma"/>
                <a:hlinkClick r:id="rId10" action="ppaction://hlinksldjump"/>
              </a:rPr>
              <a:t>Introduccion </a:t>
            </a:r>
            <a:r>
              <a:rPr dirty="0" sz="500">
                <a:solidFill>
                  <a:srgbClr val="997A7A"/>
                </a:solidFill>
                <a:latin typeface="Tahoma"/>
                <a:cs typeface="Tahoma"/>
              </a:rPr>
              <a:t> </a:t>
            </a:r>
            <a:r>
              <a:rPr dirty="0" sz="500" spc="30">
                <a:solidFill>
                  <a:srgbClr val="997A7A"/>
                </a:solidFill>
                <a:latin typeface="Tahoma"/>
                <a:cs typeface="Tahoma"/>
                <a:hlinkClick r:id="rId11" action="ppaction://hlinksldjump"/>
              </a:rPr>
              <a:t>C</a:t>
            </a:r>
            <a:r>
              <a:rPr dirty="0" sz="500">
                <a:solidFill>
                  <a:srgbClr val="997A7A"/>
                </a:solidFill>
                <a:latin typeface="Tahoma"/>
                <a:cs typeface="Tahoma"/>
                <a:hlinkClick r:id="rId11" action="ppaction://hlinksldjump"/>
              </a:rPr>
              <a:t>l</a:t>
            </a:r>
            <a:r>
              <a:rPr dirty="0" sz="500" spc="-270">
                <a:solidFill>
                  <a:srgbClr val="997A7A"/>
                </a:solidFill>
                <a:latin typeface="Tahoma"/>
                <a:cs typeface="Tahoma"/>
                <a:hlinkClick r:id="rId11" action="ppaction://hlinksldjump"/>
              </a:rPr>
              <a:t>´</a:t>
            </a:r>
            <a:r>
              <a:rPr dirty="0" sz="500" spc="-10">
                <a:solidFill>
                  <a:srgbClr val="997A7A"/>
                </a:solidFill>
                <a:latin typeface="Tahoma"/>
                <a:cs typeface="Tahoma"/>
                <a:hlinkClick r:id="rId11" action="ppaction://hlinksldjump"/>
              </a:rPr>
              <a:t>ausulas</a:t>
            </a:r>
            <a:r>
              <a:rPr dirty="0" sz="500" spc="20">
                <a:solidFill>
                  <a:srgbClr val="997A7A"/>
                </a:solidFill>
                <a:latin typeface="Tahoma"/>
                <a:cs typeface="Tahoma"/>
                <a:hlinkClick r:id="rId11" action="ppaction://hlinksldjump"/>
              </a:rPr>
              <a:t> </a:t>
            </a:r>
            <a:r>
              <a:rPr dirty="0" sz="500" spc="15">
                <a:solidFill>
                  <a:srgbClr val="997A7A"/>
                </a:solidFill>
                <a:latin typeface="Tahoma"/>
                <a:cs typeface="Tahoma"/>
                <a:hlinkClick r:id="rId11" action="ppaction://hlinksldjump"/>
              </a:rPr>
              <a:t>H</a:t>
            </a:r>
            <a:r>
              <a:rPr dirty="0" sz="500" spc="-5">
                <a:solidFill>
                  <a:srgbClr val="997A7A"/>
                </a:solidFill>
                <a:latin typeface="Tahoma"/>
                <a:cs typeface="Tahoma"/>
                <a:hlinkClick r:id="rId11" action="ppaction://hlinksldjump"/>
              </a:rPr>
              <a:t>o</a:t>
            </a:r>
            <a:r>
              <a:rPr dirty="0" sz="500" spc="-5">
                <a:solidFill>
                  <a:srgbClr val="997A7A"/>
                </a:solidFill>
                <a:latin typeface="Tahoma"/>
                <a:cs typeface="Tahoma"/>
                <a:hlinkClick r:id="rId11" action="ppaction://hlinksldjump"/>
              </a:rPr>
              <a:t>rn </a:t>
            </a:r>
            <a:r>
              <a:rPr dirty="0" sz="500" spc="-5">
                <a:solidFill>
                  <a:srgbClr val="997A7A"/>
                </a:solidFill>
                <a:latin typeface="Tahoma"/>
                <a:cs typeface="Tahoma"/>
              </a:rPr>
              <a:t> </a:t>
            </a:r>
            <a:r>
              <a:rPr dirty="0" sz="500" spc="5">
                <a:solidFill>
                  <a:srgbClr val="997A7A"/>
                </a:solidFill>
                <a:latin typeface="Tahoma"/>
                <a:cs typeface="Tahoma"/>
                <a:hlinkClick r:id="rId12" action="ppaction://hlinksldjump"/>
              </a:rPr>
              <a:t>Prolog</a:t>
            </a:r>
            <a:endParaRPr sz="500">
              <a:latin typeface="Tahoma"/>
              <a:cs typeface="Tahoma"/>
            </a:endParaRPr>
          </a:p>
          <a:p>
            <a:pPr marL="37465">
              <a:lnSpc>
                <a:spcPct val="100000"/>
              </a:lnSpc>
              <a:spcBef>
                <a:spcPts val="65"/>
              </a:spcBef>
            </a:pPr>
            <a:r>
              <a:rPr dirty="0" sz="500" spc="-5">
                <a:solidFill>
                  <a:srgbClr val="997A7A"/>
                </a:solidFill>
                <a:latin typeface="Tahoma"/>
                <a:cs typeface="Tahoma"/>
                <a:hlinkClick r:id="rId13" action="ppaction://hlinksldjump"/>
              </a:rPr>
              <a:t>...</a:t>
            </a:r>
            <a:r>
              <a:rPr dirty="0" sz="500" spc="45">
                <a:solidFill>
                  <a:srgbClr val="997A7A"/>
                </a:solidFill>
                <a:latin typeface="Tahoma"/>
                <a:cs typeface="Tahoma"/>
                <a:hlinkClick r:id="rId13" action="ppaction://hlinksldjump"/>
              </a:rPr>
              <a:t> </a:t>
            </a:r>
            <a:r>
              <a:rPr dirty="0" sz="500" spc="-5">
                <a:solidFill>
                  <a:srgbClr val="997A7A"/>
                </a:solidFill>
                <a:latin typeface="Tahoma"/>
                <a:cs typeface="Tahoma"/>
                <a:hlinkClick r:id="rId13" action="ppaction://hlinksldjump"/>
              </a:rPr>
              <a:t>algo </a:t>
            </a:r>
            <a:r>
              <a:rPr dirty="0" sz="500" spc="-80">
                <a:solidFill>
                  <a:srgbClr val="997A7A"/>
                </a:solidFill>
                <a:latin typeface="Tahoma"/>
                <a:cs typeface="Tahoma"/>
                <a:hlinkClick r:id="rId13" action="ppaction://hlinksldjump"/>
              </a:rPr>
              <a:t>m´as</a:t>
            </a:r>
            <a:endParaRPr sz="500">
              <a:latin typeface="Tahoma"/>
              <a:cs typeface="Tahoma"/>
            </a:endParaRPr>
          </a:p>
          <a:p>
            <a:pPr marL="37465">
              <a:lnSpc>
                <a:spcPct val="100000"/>
              </a:lnSpc>
              <a:spcBef>
                <a:spcPts val="65"/>
              </a:spcBef>
            </a:pPr>
            <a:r>
              <a:rPr dirty="0" sz="500" spc="-5">
                <a:latin typeface="Tahoma"/>
                <a:cs typeface="Tahoma"/>
                <a:hlinkClick r:id="rId14" action="ppaction://hlinksldjump"/>
              </a:rPr>
              <a:t>...</a:t>
            </a:r>
            <a:r>
              <a:rPr dirty="0" sz="500" spc="45">
                <a:latin typeface="Tahoma"/>
                <a:cs typeface="Tahoma"/>
                <a:hlinkClick r:id="rId14" action="ppaction://hlinksldjump"/>
              </a:rPr>
              <a:t> </a:t>
            </a:r>
            <a:r>
              <a:rPr dirty="0" sz="500" spc="-5">
                <a:latin typeface="Tahoma"/>
                <a:cs typeface="Tahoma"/>
                <a:hlinkClick r:id="rId14" action="ppaction://hlinksldjump"/>
              </a:rPr>
              <a:t>mucho </a:t>
            </a:r>
            <a:r>
              <a:rPr dirty="0" sz="500" spc="-80">
                <a:latin typeface="Tahoma"/>
                <a:cs typeface="Tahoma"/>
                <a:hlinkClick r:id="rId14" action="ppaction://hlinksldjump"/>
              </a:rPr>
              <a:t>m´as</a:t>
            </a:r>
            <a:endParaRPr sz="500">
              <a:latin typeface="Tahoma"/>
              <a:cs typeface="Tahoma"/>
            </a:endParaRPr>
          </a:p>
          <a:p>
            <a:pPr marL="12700">
              <a:lnSpc>
                <a:spcPct val="100000"/>
              </a:lnSpc>
              <a:spcBef>
                <a:spcPts val="375"/>
              </a:spcBef>
            </a:pPr>
            <a:r>
              <a:rPr dirty="0" sz="700">
                <a:solidFill>
                  <a:srgbClr val="FF7A7A"/>
                </a:solidFill>
                <a:latin typeface="Tahoma"/>
                <a:cs typeface="Tahoma"/>
                <a:hlinkClick r:id="rId15" action="ppaction://hlinksldjump"/>
              </a:rPr>
              <a:t>HackReason</a:t>
            </a:r>
            <a:endParaRPr sz="700">
              <a:latin typeface="Tahoma"/>
              <a:cs typeface="Tahoma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546328" y="0"/>
            <a:ext cx="0" cy="3240405"/>
          </a:xfrm>
          <a:custGeom>
            <a:avLst/>
            <a:gdLst/>
            <a:ahLst/>
            <a:cxnLst/>
            <a:rect l="l" t="t" r="r" b="b"/>
            <a:pathLst>
              <a:path w="0" h="3240405">
                <a:moveTo>
                  <a:pt x="0" y="3239998"/>
                </a:moveTo>
                <a:lnTo>
                  <a:pt x="0" y="0"/>
                </a:lnTo>
              </a:path>
            </a:pathLst>
          </a:custGeom>
          <a:ln w="12649">
            <a:solidFill>
              <a:srgbClr val="FF7F7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635304" y="72527"/>
            <a:ext cx="4516120" cy="244475"/>
          </a:xfrm>
          <a:prstGeom prst="rect"/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pc="-90"/>
              <a:t>Programaci´on</a:t>
            </a:r>
            <a:r>
              <a:rPr dirty="0" spc="30"/>
              <a:t> </a:t>
            </a:r>
            <a:r>
              <a:rPr dirty="0" spc="-135"/>
              <a:t>L´ogica</a:t>
            </a:r>
            <a:r>
              <a:rPr dirty="0" spc="30"/>
              <a:t> </a:t>
            </a:r>
            <a:r>
              <a:rPr dirty="0" spc="70"/>
              <a:t>+</a:t>
            </a:r>
            <a:r>
              <a:rPr dirty="0" spc="30"/>
              <a:t> </a:t>
            </a:r>
            <a:r>
              <a:rPr dirty="0" spc="-40"/>
              <a:t>Restricciones</a:t>
            </a:r>
            <a:r>
              <a:rPr dirty="0" spc="30"/>
              <a:t> </a:t>
            </a:r>
            <a:r>
              <a:rPr dirty="0" spc="25"/>
              <a:t>(CLP):</a:t>
            </a:r>
            <a:r>
              <a:rPr dirty="0" spc="30"/>
              <a:t> </a:t>
            </a:r>
            <a:r>
              <a:rPr dirty="0" spc="-35"/>
              <a:t>...</a:t>
            </a:r>
            <a:r>
              <a:rPr dirty="0" spc="185"/>
              <a:t> </a:t>
            </a:r>
            <a:r>
              <a:rPr dirty="0" spc="-55"/>
              <a:t>mucho</a:t>
            </a:r>
            <a:r>
              <a:rPr dirty="0" spc="30"/>
              <a:t> </a:t>
            </a:r>
            <a:r>
              <a:rPr dirty="0" spc="-250"/>
              <a:t>m´as</a:t>
            </a:r>
          </a:p>
        </p:txBody>
      </p:sp>
      <p:sp>
        <p:nvSpPr>
          <p:cNvPr id="9" name="object 9"/>
          <p:cNvSpPr txBox="1"/>
          <p:nvPr/>
        </p:nvSpPr>
        <p:spPr>
          <a:xfrm>
            <a:off x="117703" y="3096123"/>
            <a:ext cx="238760" cy="8953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580"/>
              </a:lnSpc>
            </a:pPr>
            <a:r>
              <a:rPr dirty="0" sz="500" spc="-10">
                <a:solidFill>
                  <a:srgbClr val="FF0000"/>
                </a:solidFill>
                <a:latin typeface="Tahoma"/>
                <a:cs typeface="Tahoma"/>
              </a:rPr>
              <a:t>16</a:t>
            </a:r>
            <a:r>
              <a:rPr dirty="0" sz="500" spc="-15">
                <a:solidFill>
                  <a:srgbClr val="FF0000"/>
                </a:solidFill>
                <a:latin typeface="Tahoma"/>
                <a:cs typeface="Tahoma"/>
              </a:rPr>
              <a:t> </a:t>
            </a:r>
            <a:r>
              <a:rPr dirty="0" sz="500" spc="70">
                <a:solidFill>
                  <a:srgbClr val="FF0000"/>
                </a:solidFill>
                <a:latin typeface="Tahoma"/>
                <a:cs typeface="Tahoma"/>
              </a:rPr>
              <a:t>/</a:t>
            </a:r>
            <a:r>
              <a:rPr dirty="0" sz="500" spc="-15">
                <a:solidFill>
                  <a:srgbClr val="FF0000"/>
                </a:solidFill>
                <a:latin typeface="Tahoma"/>
                <a:cs typeface="Tahoma"/>
              </a:rPr>
              <a:t> </a:t>
            </a:r>
            <a:r>
              <a:rPr dirty="0" sz="500" spc="-10">
                <a:solidFill>
                  <a:srgbClr val="FF0000"/>
                </a:solidFill>
                <a:latin typeface="Tahoma"/>
                <a:cs typeface="Tahoma"/>
              </a:rPr>
              <a:t>18</a:t>
            </a:r>
            <a:endParaRPr sz="500">
              <a:latin typeface="Tahoma"/>
              <a:cs typeface="Tahoma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808431" y="370999"/>
            <a:ext cx="4797425" cy="551815"/>
          </a:xfrm>
          <a:prstGeom prst="rect">
            <a:avLst/>
          </a:prstGeom>
        </p:spPr>
        <p:txBody>
          <a:bodyPr wrap="square" lIns="0" tIns="50165" rIns="0" bIns="0" rtlCol="0" vert="horz">
            <a:spAutoFit/>
          </a:bodyPr>
          <a:lstStyle/>
          <a:p>
            <a:pPr marL="164465" indent="-127000">
              <a:lnSpc>
                <a:spcPct val="100000"/>
              </a:lnSpc>
              <a:spcBef>
                <a:spcPts val="395"/>
              </a:spcBef>
              <a:buClr>
                <a:srgbClr val="FF0000"/>
              </a:buClr>
              <a:buFont typeface="DejaVu Sans Condensed"/>
              <a:buChar char="•"/>
              <a:tabLst>
                <a:tab pos="165100" algn="l"/>
              </a:tabLst>
            </a:pPr>
            <a:r>
              <a:rPr dirty="0" sz="1000" spc="-25">
                <a:latin typeface="Tahoma"/>
                <a:cs typeface="Tahoma"/>
              </a:rPr>
              <a:t>Las</a:t>
            </a:r>
            <a:r>
              <a:rPr dirty="0" sz="1000" spc="20">
                <a:latin typeface="Tahoma"/>
                <a:cs typeface="Tahoma"/>
              </a:rPr>
              <a:t> </a:t>
            </a:r>
            <a:r>
              <a:rPr dirty="0" sz="1000" spc="-35">
                <a:latin typeface="Tahoma"/>
                <a:cs typeface="Tahoma"/>
              </a:rPr>
              <a:t>restricciones</a:t>
            </a:r>
            <a:r>
              <a:rPr dirty="0" sz="1000" spc="25">
                <a:latin typeface="Tahoma"/>
                <a:cs typeface="Tahoma"/>
              </a:rPr>
              <a:t> </a:t>
            </a:r>
            <a:r>
              <a:rPr dirty="0" sz="1000" spc="-55">
                <a:latin typeface="Tahoma"/>
                <a:cs typeface="Tahoma"/>
              </a:rPr>
              <a:t>nos</a:t>
            </a:r>
            <a:r>
              <a:rPr dirty="0" sz="1000" spc="25">
                <a:latin typeface="Tahoma"/>
                <a:cs typeface="Tahoma"/>
              </a:rPr>
              <a:t> </a:t>
            </a:r>
            <a:r>
              <a:rPr dirty="0" sz="1000" spc="-35">
                <a:latin typeface="Tahoma"/>
                <a:cs typeface="Tahoma"/>
              </a:rPr>
              <a:t>permite</a:t>
            </a:r>
            <a:r>
              <a:rPr dirty="0" sz="1000" spc="20">
                <a:latin typeface="Tahoma"/>
                <a:cs typeface="Tahoma"/>
              </a:rPr>
              <a:t> </a:t>
            </a:r>
            <a:r>
              <a:rPr dirty="0" sz="1000" spc="-60">
                <a:latin typeface="Tahoma"/>
                <a:cs typeface="Tahoma"/>
              </a:rPr>
              <a:t>expresar</a:t>
            </a:r>
            <a:r>
              <a:rPr dirty="0" sz="1000" spc="25">
                <a:latin typeface="Tahoma"/>
                <a:cs typeface="Tahoma"/>
              </a:rPr>
              <a:t> </a:t>
            </a:r>
            <a:r>
              <a:rPr dirty="0" sz="1000" spc="-40">
                <a:latin typeface="Tahoma"/>
                <a:cs typeface="Tahoma"/>
              </a:rPr>
              <a:t>relaciones</a:t>
            </a:r>
            <a:r>
              <a:rPr dirty="0" sz="1000" spc="25">
                <a:latin typeface="Tahoma"/>
                <a:cs typeface="Tahoma"/>
              </a:rPr>
              <a:t> </a:t>
            </a:r>
            <a:r>
              <a:rPr dirty="0" sz="1000" spc="-45">
                <a:latin typeface="Tahoma"/>
                <a:cs typeface="Tahoma"/>
              </a:rPr>
              <a:t>entre</a:t>
            </a:r>
            <a:r>
              <a:rPr dirty="0" sz="1000" spc="25">
                <a:latin typeface="Tahoma"/>
                <a:cs typeface="Tahoma"/>
              </a:rPr>
              <a:t> </a:t>
            </a:r>
            <a:r>
              <a:rPr dirty="0" sz="1000" spc="-40">
                <a:latin typeface="Tahoma"/>
                <a:cs typeface="Tahoma"/>
              </a:rPr>
              <a:t>variables</a:t>
            </a:r>
            <a:r>
              <a:rPr dirty="0" sz="1000" spc="25">
                <a:latin typeface="Tahoma"/>
                <a:cs typeface="Tahoma"/>
              </a:rPr>
              <a:t> </a:t>
            </a:r>
            <a:r>
              <a:rPr dirty="0" sz="1000" spc="-40">
                <a:latin typeface="Tahoma"/>
                <a:cs typeface="Tahoma"/>
              </a:rPr>
              <a:t>mediante</a:t>
            </a:r>
            <a:r>
              <a:rPr dirty="0" sz="1000" spc="25">
                <a:latin typeface="Tahoma"/>
                <a:cs typeface="Tahoma"/>
              </a:rPr>
              <a:t> </a:t>
            </a:r>
            <a:r>
              <a:rPr dirty="0" sz="1000" spc="-45">
                <a:latin typeface="Tahoma"/>
                <a:cs typeface="Tahoma"/>
              </a:rPr>
              <a:t>ecuaciones</a:t>
            </a:r>
            <a:endParaRPr sz="1000">
              <a:latin typeface="Tahoma"/>
              <a:cs typeface="Tahoma"/>
            </a:endParaRPr>
          </a:p>
          <a:p>
            <a:pPr marL="164465" indent="-127000">
              <a:lnSpc>
                <a:spcPct val="100000"/>
              </a:lnSpc>
              <a:spcBef>
                <a:spcPts val="295"/>
              </a:spcBef>
              <a:buClr>
                <a:srgbClr val="FF0000"/>
              </a:buClr>
              <a:buFont typeface="DejaVu Sans Condensed"/>
              <a:buChar char="•"/>
              <a:tabLst>
                <a:tab pos="165100" algn="l"/>
              </a:tabLst>
            </a:pPr>
            <a:r>
              <a:rPr dirty="0" sz="1000" spc="-35">
                <a:latin typeface="Tahoma"/>
                <a:cs typeface="Tahoma"/>
              </a:rPr>
              <a:t>P.ej.,</a:t>
            </a:r>
            <a:r>
              <a:rPr dirty="0" sz="1000" spc="20">
                <a:latin typeface="Tahoma"/>
                <a:cs typeface="Tahoma"/>
              </a:rPr>
              <a:t> </a:t>
            </a:r>
            <a:r>
              <a:rPr dirty="0" sz="1000" spc="-45">
                <a:latin typeface="Tahoma"/>
                <a:cs typeface="Tahoma"/>
              </a:rPr>
              <a:t>podemos</a:t>
            </a:r>
            <a:r>
              <a:rPr dirty="0" sz="1000" spc="15">
                <a:latin typeface="Tahoma"/>
                <a:cs typeface="Tahoma"/>
              </a:rPr>
              <a:t> </a:t>
            </a:r>
            <a:r>
              <a:rPr dirty="0" sz="1000" spc="-30">
                <a:latin typeface="Tahoma"/>
                <a:cs typeface="Tahoma"/>
              </a:rPr>
              <a:t>definir</a:t>
            </a:r>
            <a:r>
              <a:rPr dirty="0" sz="1000" spc="20">
                <a:latin typeface="Tahoma"/>
                <a:cs typeface="Tahoma"/>
              </a:rPr>
              <a:t> </a:t>
            </a:r>
            <a:r>
              <a:rPr dirty="0" sz="1000" spc="-20">
                <a:latin typeface="Tahoma"/>
                <a:cs typeface="Tahoma"/>
              </a:rPr>
              <a:t>la</a:t>
            </a:r>
            <a:r>
              <a:rPr dirty="0" sz="1000" spc="20">
                <a:latin typeface="Tahoma"/>
                <a:cs typeface="Tahoma"/>
              </a:rPr>
              <a:t> </a:t>
            </a:r>
            <a:r>
              <a:rPr dirty="0" sz="1000" spc="-90">
                <a:latin typeface="Tahoma"/>
                <a:cs typeface="Tahoma"/>
              </a:rPr>
              <a:t>relaci´on</a:t>
            </a:r>
            <a:r>
              <a:rPr dirty="0" sz="1000" spc="20">
                <a:latin typeface="Tahoma"/>
                <a:cs typeface="Tahoma"/>
              </a:rPr>
              <a:t> </a:t>
            </a:r>
            <a:r>
              <a:rPr dirty="0" sz="1000" spc="-65">
                <a:latin typeface="Tahoma"/>
                <a:cs typeface="Tahoma"/>
              </a:rPr>
              <a:t>de</a:t>
            </a:r>
            <a:r>
              <a:rPr dirty="0" sz="1000" spc="20">
                <a:latin typeface="Tahoma"/>
                <a:cs typeface="Tahoma"/>
              </a:rPr>
              <a:t> </a:t>
            </a:r>
            <a:r>
              <a:rPr dirty="0" sz="1000" spc="-45">
                <a:latin typeface="Tahoma"/>
                <a:cs typeface="Tahoma"/>
              </a:rPr>
              <a:t>una</a:t>
            </a:r>
            <a:r>
              <a:rPr dirty="0" sz="1000" spc="20">
                <a:latin typeface="Tahoma"/>
                <a:cs typeface="Tahoma"/>
              </a:rPr>
              <a:t> </a:t>
            </a:r>
            <a:r>
              <a:rPr dirty="0" sz="1000" spc="-30">
                <a:latin typeface="Tahoma"/>
                <a:cs typeface="Tahoma"/>
              </a:rPr>
              <a:t>hipoteca</a:t>
            </a:r>
            <a:r>
              <a:rPr dirty="0" sz="1000" spc="15">
                <a:latin typeface="Tahoma"/>
                <a:cs typeface="Tahoma"/>
              </a:rPr>
              <a:t> </a:t>
            </a:r>
            <a:r>
              <a:rPr dirty="0" sz="1000" spc="-50">
                <a:latin typeface="Tahoma"/>
                <a:cs typeface="Tahoma"/>
              </a:rPr>
              <a:t>como:</a:t>
            </a:r>
            <a:endParaRPr sz="1000">
              <a:latin typeface="Tahoma"/>
              <a:cs typeface="Tahoma"/>
            </a:endParaRPr>
          </a:p>
          <a:p>
            <a:pPr marL="619125">
              <a:lnSpc>
                <a:spcPct val="100000"/>
              </a:lnSpc>
              <a:spcBef>
                <a:spcPts val="195"/>
              </a:spcBef>
            </a:pPr>
            <a:r>
              <a:rPr dirty="0" sz="800" spc="10">
                <a:latin typeface="Tahoma"/>
                <a:cs typeface="Tahoma"/>
              </a:rPr>
              <a:t>P=principal,</a:t>
            </a:r>
            <a:r>
              <a:rPr dirty="0" sz="800" spc="40">
                <a:latin typeface="Tahoma"/>
                <a:cs typeface="Tahoma"/>
              </a:rPr>
              <a:t> </a:t>
            </a:r>
            <a:r>
              <a:rPr dirty="0" sz="800" spc="30">
                <a:latin typeface="Tahoma"/>
                <a:cs typeface="Tahoma"/>
              </a:rPr>
              <a:t>T=time</a:t>
            </a:r>
            <a:r>
              <a:rPr dirty="0" sz="800" spc="45">
                <a:latin typeface="Tahoma"/>
                <a:cs typeface="Tahoma"/>
              </a:rPr>
              <a:t> </a:t>
            </a:r>
            <a:r>
              <a:rPr dirty="0" sz="800" spc="-10">
                <a:latin typeface="Tahoma"/>
                <a:cs typeface="Tahoma"/>
              </a:rPr>
              <a:t>periods,</a:t>
            </a:r>
            <a:r>
              <a:rPr dirty="0" sz="800" spc="45">
                <a:latin typeface="Tahoma"/>
                <a:cs typeface="Tahoma"/>
              </a:rPr>
              <a:t> </a:t>
            </a:r>
            <a:r>
              <a:rPr dirty="0" sz="800">
                <a:latin typeface="Tahoma"/>
                <a:cs typeface="Tahoma"/>
              </a:rPr>
              <a:t>R=repayment</a:t>
            </a:r>
            <a:r>
              <a:rPr dirty="0" sz="800" spc="40">
                <a:latin typeface="Tahoma"/>
                <a:cs typeface="Tahoma"/>
              </a:rPr>
              <a:t> </a:t>
            </a:r>
            <a:r>
              <a:rPr dirty="0" sz="800" spc="-20">
                <a:latin typeface="Tahoma"/>
                <a:cs typeface="Tahoma"/>
              </a:rPr>
              <a:t>each</a:t>
            </a:r>
            <a:r>
              <a:rPr dirty="0" sz="800" spc="45">
                <a:latin typeface="Tahoma"/>
                <a:cs typeface="Tahoma"/>
              </a:rPr>
              <a:t> </a:t>
            </a:r>
            <a:r>
              <a:rPr dirty="0" sz="800" spc="-5">
                <a:latin typeface="Tahoma"/>
                <a:cs typeface="Tahoma"/>
              </a:rPr>
              <a:t>period,</a:t>
            </a:r>
            <a:r>
              <a:rPr dirty="0" sz="800" spc="45">
                <a:latin typeface="Tahoma"/>
                <a:cs typeface="Tahoma"/>
              </a:rPr>
              <a:t> </a:t>
            </a:r>
            <a:r>
              <a:rPr dirty="0" sz="800" spc="-5">
                <a:latin typeface="Tahoma"/>
                <a:cs typeface="Tahoma"/>
              </a:rPr>
              <a:t>I=interest</a:t>
            </a:r>
            <a:r>
              <a:rPr dirty="0" sz="800" spc="45">
                <a:latin typeface="Tahoma"/>
                <a:cs typeface="Tahoma"/>
              </a:rPr>
              <a:t> </a:t>
            </a:r>
            <a:r>
              <a:rPr dirty="0" sz="800" spc="-10">
                <a:latin typeface="Tahoma"/>
                <a:cs typeface="Tahoma"/>
              </a:rPr>
              <a:t>rate,</a:t>
            </a:r>
            <a:r>
              <a:rPr dirty="0" sz="800" spc="40">
                <a:latin typeface="Tahoma"/>
                <a:cs typeface="Tahoma"/>
              </a:rPr>
              <a:t> </a:t>
            </a:r>
            <a:r>
              <a:rPr dirty="0" sz="800" spc="10">
                <a:latin typeface="Tahoma"/>
                <a:cs typeface="Tahoma"/>
              </a:rPr>
              <a:t>B=balance</a:t>
            </a:r>
            <a:r>
              <a:rPr dirty="0" sz="800" spc="45">
                <a:latin typeface="Tahoma"/>
                <a:cs typeface="Tahoma"/>
              </a:rPr>
              <a:t> </a:t>
            </a:r>
            <a:r>
              <a:rPr dirty="0" sz="800" spc="-15">
                <a:latin typeface="Tahoma"/>
                <a:cs typeface="Tahoma"/>
              </a:rPr>
              <a:t>owing.</a:t>
            </a:r>
            <a:endParaRPr sz="800">
              <a:latin typeface="Tahoma"/>
              <a:cs typeface="Tahoma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961783" y="896085"/>
            <a:ext cx="4441190" cy="26733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ts val="955"/>
              </a:lnSpc>
              <a:spcBef>
                <a:spcPts val="95"/>
              </a:spcBef>
            </a:pPr>
            <a:r>
              <a:rPr dirty="0" sz="800" spc="35">
                <a:solidFill>
                  <a:srgbClr val="0000C8"/>
                </a:solidFill>
                <a:latin typeface="Cambria"/>
                <a:cs typeface="Cambria"/>
              </a:rPr>
              <a:t>mg</a:t>
            </a:r>
            <a:r>
              <a:rPr dirty="0" sz="800" spc="35">
                <a:solidFill>
                  <a:srgbClr val="6800C8"/>
                </a:solidFill>
                <a:latin typeface="Cambria"/>
                <a:cs typeface="Cambria"/>
              </a:rPr>
              <a:t>(P, </a:t>
            </a:r>
            <a:r>
              <a:rPr dirty="0" sz="800" spc="60">
                <a:solidFill>
                  <a:srgbClr val="6800C8"/>
                </a:solidFill>
                <a:latin typeface="Cambria"/>
                <a:cs typeface="Cambria"/>
              </a:rPr>
              <a:t> </a:t>
            </a:r>
            <a:r>
              <a:rPr dirty="0" sz="800" spc="110">
                <a:solidFill>
                  <a:srgbClr val="6800C8"/>
                </a:solidFill>
                <a:latin typeface="Cambria"/>
                <a:cs typeface="Cambria"/>
              </a:rPr>
              <a:t>T,</a:t>
            </a:r>
            <a:r>
              <a:rPr dirty="0" sz="800" spc="275">
                <a:solidFill>
                  <a:srgbClr val="6800C8"/>
                </a:solidFill>
                <a:latin typeface="Cambria"/>
                <a:cs typeface="Cambria"/>
              </a:rPr>
              <a:t> </a:t>
            </a:r>
            <a:r>
              <a:rPr dirty="0" sz="800" spc="200">
                <a:solidFill>
                  <a:srgbClr val="6800C8"/>
                </a:solidFill>
                <a:latin typeface="Cambria"/>
                <a:cs typeface="Cambria"/>
              </a:rPr>
              <a:t>_,</a:t>
            </a:r>
            <a:r>
              <a:rPr dirty="0" sz="800" spc="275">
                <a:solidFill>
                  <a:srgbClr val="6800C8"/>
                </a:solidFill>
                <a:latin typeface="Cambria"/>
                <a:cs typeface="Cambria"/>
              </a:rPr>
              <a:t> </a:t>
            </a:r>
            <a:r>
              <a:rPr dirty="0" sz="800" spc="200">
                <a:solidFill>
                  <a:srgbClr val="6800C8"/>
                </a:solidFill>
                <a:latin typeface="Cambria"/>
                <a:cs typeface="Cambria"/>
              </a:rPr>
              <a:t>_,</a:t>
            </a:r>
            <a:r>
              <a:rPr dirty="0" sz="800" spc="270">
                <a:solidFill>
                  <a:srgbClr val="6800C8"/>
                </a:solidFill>
                <a:latin typeface="Cambria"/>
                <a:cs typeface="Cambria"/>
              </a:rPr>
              <a:t> </a:t>
            </a:r>
            <a:r>
              <a:rPr dirty="0" sz="800" spc="30">
                <a:solidFill>
                  <a:srgbClr val="6800C8"/>
                </a:solidFill>
                <a:latin typeface="Cambria"/>
                <a:cs typeface="Cambria"/>
              </a:rPr>
              <a:t>B) </a:t>
            </a:r>
            <a:r>
              <a:rPr dirty="0" sz="800" spc="70">
                <a:solidFill>
                  <a:srgbClr val="6800C8"/>
                </a:solidFill>
                <a:latin typeface="Cambria"/>
                <a:cs typeface="Cambria"/>
              </a:rPr>
              <a:t> </a:t>
            </a:r>
            <a:r>
              <a:rPr dirty="0" sz="800" spc="190">
                <a:solidFill>
                  <a:srgbClr val="333333"/>
                </a:solidFill>
                <a:latin typeface="Cambria"/>
                <a:cs typeface="Cambria"/>
              </a:rPr>
              <a:t>:-</a:t>
            </a:r>
            <a:r>
              <a:rPr dirty="0" sz="800" spc="275">
                <a:solidFill>
                  <a:srgbClr val="333333"/>
                </a:solidFill>
                <a:latin typeface="Cambria"/>
                <a:cs typeface="Cambria"/>
              </a:rPr>
              <a:t> </a:t>
            </a:r>
            <a:r>
              <a:rPr dirty="0" sz="800" spc="-55">
                <a:solidFill>
                  <a:srgbClr val="333333"/>
                </a:solidFill>
                <a:latin typeface="Cambria"/>
                <a:cs typeface="Cambria"/>
              </a:rPr>
              <a:t>T</a:t>
            </a:r>
            <a:r>
              <a:rPr dirty="0" sz="800" spc="270">
                <a:solidFill>
                  <a:srgbClr val="333333"/>
                </a:solidFill>
                <a:latin typeface="Cambria"/>
                <a:cs typeface="Cambria"/>
              </a:rPr>
              <a:t> </a:t>
            </a:r>
            <a:r>
              <a:rPr dirty="0" sz="800" spc="-20">
                <a:solidFill>
                  <a:srgbClr val="333333"/>
                </a:solidFill>
                <a:latin typeface="Cambria"/>
                <a:cs typeface="Cambria"/>
              </a:rPr>
              <a:t>=</a:t>
            </a:r>
            <a:r>
              <a:rPr dirty="0" sz="800" spc="275">
                <a:solidFill>
                  <a:srgbClr val="333333"/>
                </a:solidFill>
                <a:latin typeface="Cambria"/>
                <a:cs typeface="Cambria"/>
              </a:rPr>
              <a:t> </a:t>
            </a:r>
            <a:r>
              <a:rPr dirty="0" sz="800" spc="125">
                <a:solidFill>
                  <a:srgbClr val="333333"/>
                </a:solidFill>
                <a:latin typeface="Cambria"/>
                <a:cs typeface="Cambria"/>
              </a:rPr>
              <a:t>0,</a:t>
            </a:r>
            <a:r>
              <a:rPr dirty="0" sz="800" spc="275">
                <a:solidFill>
                  <a:srgbClr val="333333"/>
                </a:solidFill>
                <a:latin typeface="Cambria"/>
                <a:cs typeface="Cambria"/>
              </a:rPr>
              <a:t> </a:t>
            </a:r>
            <a:r>
              <a:rPr dirty="0" sz="800" spc="-70">
                <a:solidFill>
                  <a:srgbClr val="333333"/>
                </a:solidFill>
                <a:latin typeface="Cambria"/>
                <a:cs typeface="Cambria"/>
              </a:rPr>
              <a:t>B</a:t>
            </a:r>
            <a:r>
              <a:rPr dirty="0" sz="800" spc="170">
                <a:solidFill>
                  <a:srgbClr val="333333"/>
                </a:solidFill>
                <a:latin typeface="Cambria"/>
                <a:cs typeface="Cambria"/>
              </a:rPr>
              <a:t> </a:t>
            </a:r>
            <a:r>
              <a:rPr dirty="0" sz="800" spc="-20">
                <a:solidFill>
                  <a:srgbClr val="333333"/>
                </a:solidFill>
                <a:latin typeface="Cambria"/>
                <a:cs typeface="Cambria"/>
              </a:rPr>
              <a:t>=</a:t>
            </a:r>
            <a:r>
              <a:rPr dirty="0" sz="800" spc="275">
                <a:solidFill>
                  <a:srgbClr val="333333"/>
                </a:solidFill>
                <a:latin typeface="Cambria"/>
                <a:cs typeface="Cambria"/>
              </a:rPr>
              <a:t> </a:t>
            </a:r>
            <a:r>
              <a:rPr dirty="0" sz="800" spc="120">
                <a:solidFill>
                  <a:srgbClr val="333333"/>
                </a:solidFill>
                <a:latin typeface="Cambria"/>
                <a:cs typeface="Cambria"/>
              </a:rPr>
              <a:t>P.</a:t>
            </a:r>
            <a:endParaRPr sz="800">
              <a:latin typeface="Cambria"/>
              <a:cs typeface="Cambria"/>
            </a:endParaRPr>
          </a:p>
          <a:p>
            <a:pPr marL="12700">
              <a:lnSpc>
                <a:spcPts val="955"/>
              </a:lnSpc>
            </a:pPr>
            <a:r>
              <a:rPr dirty="0" sz="800" spc="35">
                <a:solidFill>
                  <a:srgbClr val="0000C8"/>
                </a:solidFill>
                <a:latin typeface="Cambria"/>
                <a:cs typeface="Cambria"/>
              </a:rPr>
              <a:t>mg</a:t>
            </a:r>
            <a:r>
              <a:rPr dirty="0" sz="800" spc="35">
                <a:solidFill>
                  <a:srgbClr val="6800C8"/>
                </a:solidFill>
                <a:latin typeface="Cambria"/>
                <a:cs typeface="Cambria"/>
              </a:rPr>
              <a:t>(P, </a:t>
            </a:r>
            <a:r>
              <a:rPr dirty="0" sz="800" spc="65">
                <a:solidFill>
                  <a:srgbClr val="6800C8"/>
                </a:solidFill>
                <a:latin typeface="Cambria"/>
                <a:cs typeface="Cambria"/>
              </a:rPr>
              <a:t> </a:t>
            </a:r>
            <a:r>
              <a:rPr dirty="0" sz="800" spc="110">
                <a:solidFill>
                  <a:srgbClr val="6800C8"/>
                </a:solidFill>
                <a:latin typeface="Cambria"/>
                <a:cs typeface="Cambria"/>
              </a:rPr>
              <a:t>T,</a:t>
            </a:r>
            <a:r>
              <a:rPr dirty="0" sz="800" spc="280">
                <a:solidFill>
                  <a:srgbClr val="6800C8"/>
                </a:solidFill>
                <a:latin typeface="Cambria"/>
                <a:cs typeface="Cambria"/>
              </a:rPr>
              <a:t> </a:t>
            </a:r>
            <a:r>
              <a:rPr dirty="0" sz="800" spc="100">
                <a:solidFill>
                  <a:srgbClr val="6800C8"/>
                </a:solidFill>
                <a:latin typeface="Cambria"/>
                <a:cs typeface="Cambria"/>
              </a:rPr>
              <a:t>R,</a:t>
            </a:r>
            <a:r>
              <a:rPr dirty="0" sz="800" spc="280">
                <a:solidFill>
                  <a:srgbClr val="6800C8"/>
                </a:solidFill>
                <a:latin typeface="Cambria"/>
                <a:cs typeface="Cambria"/>
              </a:rPr>
              <a:t> </a:t>
            </a:r>
            <a:r>
              <a:rPr dirty="0" sz="800" spc="220">
                <a:solidFill>
                  <a:srgbClr val="6800C8"/>
                </a:solidFill>
                <a:latin typeface="Cambria"/>
                <a:cs typeface="Cambria"/>
              </a:rPr>
              <a:t>I,</a:t>
            </a:r>
            <a:r>
              <a:rPr dirty="0" sz="800" spc="275">
                <a:solidFill>
                  <a:srgbClr val="6800C8"/>
                </a:solidFill>
                <a:latin typeface="Cambria"/>
                <a:cs typeface="Cambria"/>
              </a:rPr>
              <a:t> </a:t>
            </a:r>
            <a:r>
              <a:rPr dirty="0" sz="800" spc="30">
                <a:solidFill>
                  <a:srgbClr val="6800C8"/>
                </a:solidFill>
                <a:latin typeface="Cambria"/>
                <a:cs typeface="Cambria"/>
              </a:rPr>
              <a:t>B) </a:t>
            </a:r>
            <a:r>
              <a:rPr dirty="0" sz="800" spc="75">
                <a:solidFill>
                  <a:srgbClr val="6800C8"/>
                </a:solidFill>
                <a:latin typeface="Cambria"/>
                <a:cs typeface="Cambria"/>
              </a:rPr>
              <a:t> </a:t>
            </a:r>
            <a:r>
              <a:rPr dirty="0" sz="800" spc="190">
                <a:solidFill>
                  <a:srgbClr val="333333"/>
                </a:solidFill>
                <a:latin typeface="Cambria"/>
                <a:cs typeface="Cambria"/>
              </a:rPr>
              <a:t>:-</a:t>
            </a:r>
            <a:r>
              <a:rPr dirty="0" sz="800" spc="280">
                <a:solidFill>
                  <a:srgbClr val="333333"/>
                </a:solidFill>
                <a:latin typeface="Cambria"/>
                <a:cs typeface="Cambria"/>
              </a:rPr>
              <a:t> </a:t>
            </a:r>
            <a:r>
              <a:rPr dirty="0" sz="800" spc="-55">
                <a:solidFill>
                  <a:srgbClr val="333333"/>
                </a:solidFill>
                <a:latin typeface="Cambria"/>
                <a:cs typeface="Cambria"/>
              </a:rPr>
              <a:t>T</a:t>
            </a:r>
            <a:r>
              <a:rPr dirty="0" sz="800" spc="290">
                <a:solidFill>
                  <a:srgbClr val="333333"/>
                </a:solidFill>
                <a:latin typeface="Cambria"/>
                <a:cs typeface="Cambria"/>
              </a:rPr>
              <a:t> </a:t>
            </a:r>
            <a:r>
              <a:rPr dirty="0" sz="800" spc="-20">
                <a:solidFill>
                  <a:srgbClr val="333333"/>
                </a:solidFill>
                <a:latin typeface="Cambria"/>
                <a:cs typeface="Cambria"/>
              </a:rPr>
              <a:t>&gt;=</a:t>
            </a:r>
            <a:r>
              <a:rPr dirty="0" sz="800" spc="275">
                <a:solidFill>
                  <a:srgbClr val="333333"/>
                </a:solidFill>
                <a:latin typeface="Cambria"/>
                <a:cs typeface="Cambria"/>
              </a:rPr>
              <a:t> </a:t>
            </a:r>
            <a:r>
              <a:rPr dirty="0" sz="800" spc="125">
                <a:solidFill>
                  <a:srgbClr val="333333"/>
                </a:solidFill>
                <a:latin typeface="Cambria"/>
                <a:cs typeface="Cambria"/>
              </a:rPr>
              <a:t>1,</a:t>
            </a:r>
            <a:r>
              <a:rPr dirty="0" sz="800" spc="285">
                <a:solidFill>
                  <a:srgbClr val="333333"/>
                </a:solidFill>
                <a:latin typeface="Cambria"/>
                <a:cs typeface="Cambria"/>
              </a:rPr>
              <a:t> </a:t>
            </a:r>
            <a:r>
              <a:rPr dirty="0" sz="800" spc="-75">
                <a:solidFill>
                  <a:srgbClr val="333333"/>
                </a:solidFill>
                <a:latin typeface="Cambria"/>
                <a:cs typeface="Cambria"/>
              </a:rPr>
              <a:t>NP</a:t>
            </a:r>
            <a:r>
              <a:rPr dirty="0" sz="800" spc="50">
                <a:solidFill>
                  <a:srgbClr val="333333"/>
                </a:solidFill>
                <a:latin typeface="Cambria"/>
                <a:cs typeface="Cambria"/>
              </a:rPr>
              <a:t> </a:t>
            </a:r>
            <a:r>
              <a:rPr dirty="0" sz="800" spc="55">
                <a:solidFill>
                  <a:srgbClr val="333333"/>
                </a:solidFill>
                <a:latin typeface="Cambria"/>
                <a:cs typeface="Cambria"/>
              </a:rPr>
              <a:t> </a:t>
            </a:r>
            <a:r>
              <a:rPr dirty="0" sz="800" spc="-20">
                <a:solidFill>
                  <a:srgbClr val="333333"/>
                </a:solidFill>
                <a:latin typeface="Cambria"/>
                <a:cs typeface="Cambria"/>
              </a:rPr>
              <a:t>=</a:t>
            </a:r>
            <a:r>
              <a:rPr dirty="0" sz="800" spc="280">
                <a:solidFill>
                  <a:srgbClr val="333333"/>
                </a:solidFill>
                <a:latin typeface="Cambria"/>
                <a:cs typeface="Cambria"/>
              </a:rPr>
              <a:t> </a:t>
            </a:r>
            <a:r>
              <a:rPr dirty="0" sz="800" spc="-35">
                <a:solidFill>
                  <a:srgbClr val="333333"/>
                </a:solidFill>
                <a:latin typeface="Cambria"/>
                <a:cs typeface="Cambria"/>
              </a:rPr>
              <a:t>P</a:t>
            </a:r>
            <a:r>
              <a:rPr dirty="0" sz="800" spc="280">
                <a:solidFill>
                  <a:srgbClr val="333333"/>
                </a:solidFill>
                <a:latin typeface="Cambria"/>
                <a:cs typeface="Cambria"/>
              </a:rPr>
              <a:t> </a:t>
            </a:r>
            <a:r>
              <a:rPr dirty="0" sz="800" spc="-20">
                <a:solidFill>
                  <a:srgbClr val="333333"/>
                </a:solidFill>
                <a:latin typeface="Cambria"/>
                <a:cs typeface="Cambria"/>
              </a:rPr>
              <a:t>+</a:t>
            </a:r>
            <a:r>
              <a:rPr dirty="0" sz="800" spc="275">
                <a:solidFill>
                  <a:srgbClr val="333333"/>
                </a:solidFill>
                <a:latin typeface="Cambria"/>
                <a:cs typeface="Cambria"/>
              </a:rPr>
              <a:t> </a:t>
            </a:r>
            <a:r>
              <a:rPr dirty="0" sz="800" spc="80">
                <a:solidFill>
                  <a:srgbClr val="333333"/>
                </a:solidFill>
                <a:latin typeface="Cambria"/>
                <a:cs typeface="Cambria"/>
              </a:rPr>
              <a:t>P*I</a:t>
            </a:r>
            <a:r>
              <a:rPr dirty="0" sz="800" spc="285">
                <a:solidFill>
                  <a:srgbClr val="333333"/>
                </a:solidFill>
                <a:latin typeface="Cambria"/>
                <a:cs typeface="Cambria"/>
              </a:rPr>
              <a:t> </a:t>
            </a:r>
            <a:r>
              <a:rPr dirty="0" sz="800" spc="155">
                <a:solidFill>
                  <a:srgbClr val="333333"/>
                </a:solidFill>
                <a:latin typeface="Cambria"/>
                <a:cs typeface="Cambria"/>
              </a:rPr>
              <a:t>-</a:t>
            </a:r>
            <a:r>
              <a:rPr dirty="0" sz="800" spc="275">
                <a:solidFill>
                  <a:srgbClr val="333333"/>
                </a:solidFill>
                <a:latin typeface="Cambria"/>
                <a:cs typeface="Cambria"/>
              </a:rPr>
              <a:t> </a:t>
            </a:r>
            <a:r>
              <a:rPr dirty="0" sz="800" spc="100">
                <a:solidFill>
                  <a:srgbClr val="333333"/>
                </a:solidFill>
                <a:latin typeface="Cambria"/>
                <a:cs typeface="Cambria"/>
              </a:rPr>
              <a:t>R,</a:t>
            </a:r>
            <a:r>
              <a:rPr dirty="0" sz="800" spc="285">
                <a:solidFill>
                  <a:srgbClr val="333333"/>
                </a:solidFill>
                <a:latin typeface="Cambria"/>
                <a:cs typeface="Cambria"/>
              </a:rPr>
              <a:t> </a:t>
            </a:r>
            <a:r>
              <a:rPr dirty="0" sz="800" spc="-85">
                <a:solidFill>
                  <a:srgbClr val="333333"/>
                </a:solidFill>
                <a:latin typeface="Cambria"/>
                <a:cs typeface="Cambria"/>
              </a:rPr>
              <a:t>NT</a:t>
            </a:r>
            <a:r>
              <a:rPr dirty="0" sz="800" spc="5">
                <a:solidFill>
                  <a:srgbClr val="333333"/>
                </a:solidFill>
                <a:latin typeface="Cambria"/>
                <a:cs typeface="Cambria"/>
              </a:rPr>
              <a:t> </a:t>
            </a:r>
            <a:r>
              <a:rPr dirty="0" sz="800" spc="15">
                <a:solidFill>
                  <a:srgbClr val="333333"/>
                </a:solidFill>
                <a:latin typeface="Cambria"/>
                <a:cs typeface="Cambria"/>
              </a:rPr>
              <a:t> </a:t>
            </a:r>
            <a:r>
              <a:rPr dirty="0" sz="800" spc="-20">
                <a:solidFill>
                  <a:srgbClr val="333333"/>
                </a:solidFill>
                <a:latin typeface="Cambria"/>
                <a:cs typeface="Cambria"/>
              </a:rPr>
              <a:t>=</a:t>
            </a:r>
            <a:r>
              <a:rPr dirty="0" sz="800" spc="280">
                <a:solidFill>
                  <a:srgbClr val="333333"/>
                </a:solidFill>
                <a:latin typeface="Cambria"/>
                <a:cs typeface="Cambria"/>
              </a:rPr>
              <a:t> </a:t>
            </a:r>
            <a:r>
              <a:rPr dirty="0" sz="800" spc="-55">
                <a:solidFill>
                  <a:srgbClr val="333333"/>
                </a:solidFill>
                <a:latin typeface="Cambria"/>
                <a:cs typeface="Cambria"/>
              </a:rPr>
              <a:t>T</a:t>
            </a:r>
            <a:r>
              <a:rPr dirty="0" sz="800" spc="285">
                <a:solidFill>
                  <a:srgbClr val="333333"/>
                </a:solidFill>
                <a:latin typeface="Cambria"/>
                <a:cs typeface="Cambria"/>
              </a:rPr>
              <a:t> </a:t>
            </a:r>
            <a:r>
              <a:rPr dirty="0" sz="800" spc="155">
                <a:solidFill>
                  <a:srgbClr val="333333"/>
                </a:solidFill>
                <a:latin typeface="Cambria"/>
                <a:cs typeface="Cambria"/>
              </a:rPr>
              <a:t>-</a:t>
            </a:r>
            <a:r>
              <a:rPr dirty="0" sz="800" spc="275">
                <a:solidFill>
                  <a:srgbClr val="333333"/>
                </a:solidFill>
                <a:latin typeface="Cambria"/>
                <a:cs typeface="Cambria"/>
              </a:rPr>
              <a:t> </a:t>
            </a:r>
            <a:r>
              <a:rPr dirty="0" sz="800" spc="125">
                <a:solidFill>
                  <a:srgbClr val="333333"/>
                </a:solidFill>
                <a:latin typeface="Cambria"/>
                <a:cs typeface="Cambria"/>
              </a:rPr>
              <a:t>1,</a:t>
            </a:r>
            <a:r>
              <a:rPr dirty="0" sz="800" spc="285">
                <a:solidFill>
                  <a:srgbClr val="333333"/>
                </a:solidFill>
                <a:latin typeface="Cambria"/>
                <a:cs typeface="Cambria"/>
              </a:rPr>
              <a:t> </a:t>
            </a:r>
            <a:r>
              <a:rPr dirty="0" sz="800" spc="10">
                <a:solidFill>
                  <a:srgbClr val="333333"/>
                </a:solidFill>
                <a:latin typeface="Cambria"/>
                <a:cs typeface="Cambria"/>
              </a:rPr>
              <a:t>mg</a:t>
            </a:r>
            <a:r>
              <a:rPr dirty="0" sz="800" spc="10">
                <a:solidFill>
                  <a:srgbClr val="6800C8"/>
                </a:solidFill>
                <a:latin typeface="Cambria"/>
                <a:cs typeface="Cambria"/>
              </a:rPr>
              <a:t>(NP, </a:t>
            </a:r>
            <a:r>
              <a:rPr dirty="0" sz="800" spc="95">
                <a:solidFill>
                  <a:srgbClr val="6800C8"/>
                </a:solidFill>
                <a:latin typeface="Cambria"/>
                <a:cs typeface="Cambria"/>
              </a:rPr>
              <a:t> </a:t>
            </a:r>
            <a:r>
              <a:rPr dirty="0" sz="800" spc="35">
                <a:solidFill>
                  <a:srgbClr val="6800C8"/>
                </a:solidFill>
                <a:latin typeface="Cambria"/>
                <a:cs typeface="Cambria"/>
              </a:rPr>
              <a:t>NT, </a:t>
            </a:r>
            <a:r>
              <a:rPr dirty="0" sz="800" spc="65">
                <a:solidFill>
                  <a:srgbClr val="6800C8"/>
                </a:solidFill>
                <a:latin typeface="Cambria"/>
                <a:cs typeface="Cambria"/>
              </a:rPr>
              <a:t> </a:t>
            </a:r>
            <a:r>
              <a:rPr dirty="0" sz="800" spc="100">
                <a:solidFill>
                  <a:srgbClr val="6800C8"/>
                </a:solidFill>
                <a:latin typeface="Cambria"/>
                <a:cs typeface="Cambria"/>
              </a:rPr>
              <a:t>R,</a:t>
            </a:r>
            <a:r>
              <a:rPr dirty="0" sz="800" spc="280">
                <a:solidFill>
                  <a:srgbClr val="6800C8"/>
                </a:solidFill>
                <a:latin typeface="Cambria"/>
                <a:cs typeface="Cambria"/>
              </a:rPr>
              <a:t> </a:t>
            </a:r>
            <a:r>
              <a:rPr dirty="0" sz="800" spc="215">
                <a:solidFill>
                  <a:srgbClr val="6800C8"/>
                </a:solidFill>
                <a:latin typeface="Cambria"/>
                <a:cs typeface="Cambria"/>
              </a:rPr>
              <a:t>I,</a:t>
            </a:r>
            <a:r>
              <a:rPr dirty="0" sz="800" spc="280">
                <a:solidFill>
                  <a:srgbClr val="6800C8"/>
                </a:solidFill>
                <a:latin typeface="Cambria"/>
                <a:cs typeface="Cambria"/>
              </a:rPr>
              <a:t> </a:t>
            </a:r>
            <a:r>
              <a:rPr dirty="0" sz="800" spc="110">
                <a:solidFill>
                  <a:srgbClr val="6800C8"/>
                </a:solidFill>
                <a:latin typeface="Cambria"/>
                <a:cs typeface="Cambria"/>
              </a:rPr>
              <a:t>B)</a:t>
            </a:r>
            <a:r>
              <a:rPr dirty="0" sz="800" spc="110">
                <a:solidFill>
                  <a:srgbClr val="333333"/>
                </a:solidFill>
                <a:latin typeface="Cambria"/>
                <a:cs typeface="Cambria"/>
              </a:rPr>
              <a:t>.</a:t>
            </a:r>
            <a:endParaRPr sz="800">
              <a:latin typeface="Cambria"/>
              <a:cs typeface="Cambria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960348" y="1269332"/>
            <a:ext cx="4633595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3650615" algn="l"/>
              </a:tabLst>
            </a:pPr>
            <a:r>
              <a:rPr dirty="0" sz="1000" spc="-50">
                <a:latin typeface="Tahoma"/>
                <a:cs typeface="Tahoma"/>
              </a:rPr>
              <a:t>Igualmente</a:t>
            </a:r>
            <a:r>
              <a:rPr dirty="0" sz="1000" spc="30">
                <a:latin typeface="Tahoma"/>
                <a:cs typeface="Tahoma"/>
              </a:rPr>
              <a:t> </a:t>
            </a:r>
            <a:r>
              <a:rPr dirty="0" sz="1000" spc="-45">
                <a:latin typeface="Tahoma"/>
                <a:cs typeface="Tahoma"/>
              </a:rPr>
              <a:t>podemos</a:t>
            </a:r>
            <a:r>
              <a:rPr dirty="0" sz="1000" spc="30">
                <a:latin typeface="Tahoma"/>
                <a:cs typeface="Tahoma"/>
              </a:rPr>
              <a:t> </a:t>
            </a:r>
            <a:r>
              <a:rPr dirty="0" sz="1000" spc="-45">
                <a:latin typeface="Tahoma"/>
                <a:cs typeface="Tahoma"/>
              </a:rPr>
              <a:t>preguntar</a:t>
            </a:r>
            <a:r>
              <a:rPr dirty="0" sz="1000" spc="30">
                <a:latin typeface="Tahoma"/>
                <a:cs typeface="Tahoma"/>
              </a:rPr>
              <a:t> </a:t>
            </a:r>
            <a:r>
              <a:rPr dirty="0" sz="1000" spc="-65">
                <a:latin typeface="Tahoma"/>
                <a:cs typeface="Tahoma"/>
              </a:rPr>
              <a:t>de</a:t>
            </a:r>
            <a:r>
              <a:rPr dirty="0" sz="1000" spc="30">
                <a:latin typeface="Tahoma"/>
                <a:cs typeface="Tahoma"/>
              </a:rPr>
              <a:t> </a:t>
            </a:r>
            <a:r>
              <a:rPr dirty="0" sz="1000" spc="-40">
                <a:latin typeface="Tahoma"/>
                <a:cs typeface="Tahoma"/>
              </a:rPr>
              <a:t>diferentes</a:t>
            </a:r>
            <a:r>
              <a:rPr dirty="0" sz="1000" spc="35">
                <a:latin typeface="Tahoma"/>
                <a:cs typeface="Tahoma"/>
              </a:rPr>
              <a:t> </a:t>
            </a:r>
            <a:r>
              <a:rPr dirty="0" sz="1000" spc="-55">
                <a:latin typeface="Tahoma"/>
                <a:cs typeface="Tahoma"/>
              </a:rPr>
              <a:t>maneras	</a:t>
            </a:r>
            <a:r>
              <a:rPr dirty="0" sz="1000" spc="-30">
                <a:latin typeface="Tahoma"/>
                <a:cs typeface="Tahoma"/>
              </a:rPr>
              <a:t>...</a:t>
            </a:r>
            <a:r>
              <a:rPr dirty="0" sz="1000" spc="90">
                <a:latin typeface="Tahoma"/>
                <a:cs typeface="Tahoma"/>
              </a:rPr>
              <a:t> </a:t>
            </a:r>
            <a:r>
              <a:rPr dirty="0" sz="1000" spc="-45">
                <a:latin typeface="Tahoma"/>
                <a:cs typeface="Tahoma"/>
              </a:rPr>
              <a:t>muy</a:t>
            </a:r>
            <a:r>
              <a:rPr dirty="0" sz="1000" spc="-5">
                <a:latin typeface="Tahoma"/>
                <a:cs typeface="Tahoma"/>
              </a:rPr>
              <a:t> </a:t>
            </a:r>
            <a:r>
              <a:rPr dirty="0" sz="1000" spc="-40">
                <a:latin typeface="Tahoma"/>
                <a:cs typeface="Tahoma"/>
              </a:rPr>
              <a:t>diferentes.</a:t>
            </a:r>
            <a:endParaRPr sz="1000">
              <a:latin typeface="Tahoma"/>
              <a:cs typeface="Tahoma"/>
            </a:endParaRPr>
          </a:p>
        </p:txBody>
      </p:sp>
    </p:spTree>
  </p:cSld>
  <p:clrMapOvr>
    <a:masterClrMapping/>
  </p:clrMapOvr>
  <p:transition spd="fast">
    <p:cut thruBlk="0"/>
  </p:transition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5260" y="864041"/>
            <a:ext cx="464820" cy="76581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5080">
              <a:lnSpc>
                <a:spcPct val="147600"/>
              </a:lnSpc>
              <a:spcBef>
                <a:spcPts val="100"/>
              </a:spcBef>
            </a:pPr>
            <a:r>
              <a:rPr dirty="0" sz="700" spc="5">
                <a:solidFill>
                  <a:srgbClr val="FF7A7A"/>
                </a:solidFill>
                <a:latin typeface="Tahoma"/>
                <a:cs typeface="Tahoma"/>
                <a:hlinkClick r:id="rId2" action="ppaction://hlinksldjump"/>
              </a:rPr>
              <a:t>Decl</a:t>
            </a:r>
            <a:r>
              <a:rPr dirty="0" sz="700" spc="-20">
                <a:solidFill>
                  <a:srgbClr val="FF7A7A"/>
                </a:solidFill>
                <a:latin typeface="Tahoma"/>
                <a:cs typeface="Tahoma"/>
                <a:hlinkClick r:id="rId2" action="ppaction://hlinksldjump"/>
              </a:rPr>
              <a:t>a</a:t>
            </a:r>
            <a:r>
              <a:rPr dirty="0" sz="700">
                <a:solidFill>
                  <a:srgbClr val="FF7A7A"/>
                </a:solidFill>
                <a:latin typeface="Tahoma"/>
                <a:cs typeface="Tahoma"/>
                <a:hlinkClick r:id="rId2" action="ppaction://hlinksldjump"/>
              </a:rPr>
              <a:t>rativa </a:t>
            </a:r>
            <a:r>
              <a:rPr dirty="0" sz="700">
                <a:solidFill>
                  <a:srgbClr val="FF7A7A"/>
                </a:solidFill>
                <a:latin typeface="Tahoma"/>
                <a:cs typeface="Tahoma"/>
              </a:rPr>
              <a:t> </a:t>
            </a:r>
            <a:r>
              <a:rPr dirty="0" sz="700">
                <a:solidFill>
                  <a:srgbClr val="FF7A7A"/>
                </a:solidFill>
                <a:latin typeface="Tahoma"/>
                <a:cs typeface="Tahoma"/>
                <a:hlinkClick r:id="rId3" action="ppaction://hlinksldjump"/>
              </a:rPr>
              <a:t>Funcional</a:t>
            </a:r>
            <a:endParaRPr sz="700">
              <a:latin typeface="Tahoma"/>
              <a:cs typeface="Tahoma"/>
            </a:endParaRPr>
          </a:p>
          <a:p>
            <a:pPr marL="37465" marR="61594">
              <a:lnSpc>
                <a:spcPct val="110700"/>
              </a:lnSpc>
              <a:spcBef>
                <a:spcPts val="25"/>
              </a:spcBef>
            </a:pPr>
            <a:r>
              <a:rPr dirty="0" sz="500" spc="-10">
                <a:solidFill>
                  <a:srgbClr val="997A7A"/>
                </a:solidFill>
                <a:latin typeface="Tahoma"/>
                <a:cs typeface="Tahoma"/>
                <a:hlinkClick r:id="rId4" action="ppaction://hlinksldjump"/>
              </a:rPr>
              <a:t>Intr</a:t>
            </a:r>
            <a:r>
              <a:rPr dirty="0" sz="500" spc="5">
                <a:solidFill>
                  <a:srgbClr val="997A7A"/>
                </a:solidFill>
                <a:latin typeface="Tahoma"/>
                <a:cs typeface="Tahoma"/>
                <a:hlinkClick r:id="rId4" action="ppaction://hlinksldjump"/>
              </a:rPr>
              <a:t>o</a:t>
            </a:r>
            <a:r>
              <a:rPr dirty="0" sz="500">
                <a:solidFill>
                  <a:srgbClr val="997A7A"/>
                </a:solidFill>
                <a:latin typeface="Tahoma"/>
                <a:cs typeface="Tahoma"/>
                <a:hlinkClick r:id="rId4" action="ppaction://hlinksldjump"/>
              </a:rPr>
              <a:t>ducci</a:t>
            </a:r>
            <a:r>
              <a:rPr dirty="0" sz="500" spc="-10">
                <a:solidFill>
                  <a:srgbClr val="997A7A"/>
                </a:solidFill>
                <a:latin typeface="Tahoma"/>
                <a:cs typeface="Tahoma"/>
                <a:hlinkClick r:id="rId4" action="ppaction://hlinksldjump"/>
              </a:rPr>
              <a:t>o</a:t>
            </a:r>
            <a:r>
              <a:rPr dirty="0" sz="500" spc="-5">
                <a:solidFill>
                  <a:srgbClr val="997A7A"/>
                </a:solidFill>
                <a:latin typeface="Tahoma"/>
                <a:cs typeface="Tahoma"/>
                <a:hlinkClick r:id="rId4" action="ppaction://hlinksldjump"/>
              </a:rPr>
              <a:t>n </a:t>
            </a:r>
            <a:r>
              <a:rPr dirty="0" sz="500" spc="-5">
                <a:solidFill>
                  <a:srgbClr val="997A7A"/>
                </a:solidFill>
                <a:latin typeface="Tahoma"/>
                <a:cs typeface="Tahoma"/>
              </a:rPr>
              <a:t> </a:t>
            </a:r>
            <a:r>
              <a:rPr dirty="0" sz="500" spc="-10" i="1">
                <a:solidFill>
                  <a:srgbClr val="997A7A"/>
                </a:solidFill>
                <a:latin typeface="Arial"/>
                <a:cs typeface="Arial"/>
                <a:hlinkClick r:id="rId5" action="ppaction://hlinksldjump"/>
              </a:rPr>
              <a:t>λ</a:t>
            </a:r>
            <a:r>
              <a:rPr dirty="0" sz="500" spc="-10">
                <a:solidFill>
                  <a:srgbClr val="997A7A"/>
                </a:solidFill>
                <a:latin typeface="Tahoma"/>
                <a:cs typeface="Tahoma"/>
                <a:hlinkClick r:id="rId5" action="ppaction://hlinksldjump"/>
              </a:rPr>
              <a:t>-C´alculo </a:t>
            </a:r>
            <a:r>
              <a:rPr dirty="0" sz="500" spc="-5">
                <a:solidFill>
                  <a:srgbClr val="997A7A"/>
                </a:solidFill>
                <a:latin typeface="Tahoma"/>
                <a:cs typeface="Tahoma"/>
              </a:rPr>
              <a:t> </a:t>
            </a:r>
            <a:r>
              <a:rPr dirty="0" sz="500" spc="-5">
                <a:solidFill>
                  <a:srgbClr val="997A7A"/>
                </a:solidFill>
                <a:latin typeface="Tahoma"/>
                <a:cs typeface="Tahoma"/>
                <a:hlinkClick r:id="rId6" action="ppaction://hlinksldjump"/>
              </a:rPr>
              <a:t>Haskell </a:t>
            </a:r>
            <a:r>
              <a:rPr dirty="0" sz="500">
                <a:solidFill>
                  <a:srgbClr val="997A7A"/>
                </a:solidFill>
                <a:latin typeface="Tahoma"/>
                <a:cs typeface="Tahoma"/>
              </a:rPr>
              <a:t> </a:t>
            </a:r>
            <a:r>
              <a:rPr dirty="0" sz="500">
                <a:solidFill>
                  <a:srgbClr val="997A7A"/>
                </a:solidFill>
                <a:latin typeface="Tahoma"/>
                <a:cs typeface="Tahoma"/>
                <a:hlinkClick r:id="rId7" action="ppaction://hlinksldjump"/>
              </a:rPr>
              <a:t>Booleanos </a:t>
            </a:r>
            <a:r>
              <a:rPr dirty="0" sz="500" spc="5">
                <a:solidFill>
                  <a:srgbClr val="997A7A"/>
                </a:solidFill>
                <a:latin typeface="Tahoma"/>
                <a:cs typeface="Tahoma"/>
              </a:rPr>
              <a:t> </a:t>
            </a:r>
            <a:r>
              <a:rPr dirty="0" sz="500" spc="-10">
                <a:solidFill>
                  <a:srgbClr val="997A7A"/>
                </a:solidFill>
                <a:latin typeface="Tahoma"/>
                <a:cs typeface="Tahoma"/>
                <a:hlinkClick r:id="rId8" action="ppaction://hlinksldjump"/>
              </a:rPr>
              <a:t>Conclusiones</a:t>
            </a:r>
            <a:endParaRPr sz="500">
              <a:latin typeface="Tahoma"/>
              <a:cs typeface="Tahoma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5260" y="1635344"/>
            <a:ext cx="470534" cy="573405"/>
          </a:xfrm>
          <a:prstGeom prst="rect">
            <a:avLst/>
          </a:prstGeom>
        </p:spPr>
        <p:txBody>
          <a:bodyPr wrap="square" lIns="0" tIns="285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225"/>
              </a:spcBef>
            </a:pPr>
            <a:r>
              <a:rPr dirty="0" sz="700" spc="-50">
                <a:solidFill>
                  <a:srgbClr val="FF7A7A"/>
                </a:solidFill>
                <a:latin typeface="Tahoma"/>
                <a:cs typeface="Tahoma"/>
                <a:hlinkClick r:id="rId9" action="ppaction://hlinksldjump"/>
              </a:rPr>
              <a:t>L´ogica</a:t>
            </a:r>
            <a:endParaRPr sz="700">
              <a:latin typeface="Tahoma"/>
              <a:cs typeface="Tahoma"/>
            </a:endParaRPr>
          </a:p>
          <a:p>
            <a:pPr marL="37465" marR="5080">
              <a:lnSpc>
                <a:spcPct val="110700"/>
              </a:lnSpc>
              <a:spcBef>
                <a:spcPts val="25"/>
              </a:spcBef>
            </a:pPr>
            <a:r>
              <a:rPr dirty="0" sz="500" spc="-5">
                <a:solidFill>
                  <a:srgbClr val="997A7A"/>
                </a:solidFill>
                <a:latin typeface="Tahoma"/>
                <a:cs typeface="Tahoma"/>
                <a:hlinkClick r:id="rId10" action="ppaction://hlinksldjump"/>
              </a:rPr>
              <a:t>Introduccion </a:t>
            </a:r>
            <a:r>
              <a:rPr dirty="0" sz="500">
                <a:solidFill>
                  <a:srgbClr val="997A7A"/>
                </a:solidFill>
                <a:latin typeface="Tahoma"/>
                <a:cs typeface="Tahoma"/>
              </a:rPr>
              <a:t> </a:t>
            </a:r>
            <a:r>
              <a:rPr dirty="0" sz="500" spc="30">
                <a:solidFill>
                  <a:srgbClr val="997A7A"/>
                </a:solidFill>
                <a:latin typeface="Tahoma"/>
                <a:cs typeface="Tahoma"/>
                <a:hlinkClick r:id="rId11" action="ppaction://hlinksldjump"/>
              </a:rPr>
              <a:t>C</a:t>
            </a:r>
            <a:r>
              <a:rPr dirty="0" sz="500">
                <a:solidFill>
                  <a:srgbClr val="997A7A"/>
                </a:solidFill>
                <a:latin typeface="Tahoma"/>
                <a:cs typeface="Tahoma"/>
                <a:hlinkClick r:id="rId11" action="ppaction://hlinksldjump"/>
              </a:rPr>
              <a:t>l</a:t>
            </a:r>
            <a:r>
              <a:rPr dirty="0" sz="500" spc="-270">
                <a:solidFill>
                  <a:srgbClr val="997A7A"/>
                </a:solidFill>
                <a:latin typeface="Tahoma"/>
                <a:cs typeface="Tahoma"/>
                <a:hlinkClick r:id="rId11" action="ppaction://hlinksldjump"/>
              </a:rPr>
              <a:t>´</a:t>
            </a:r>
            <a:r>
              <a:rPr dirty="0" sz="500" spc="-10">
                <a:solidFill>
                  <a:srgbClr val="997A7A"/>
                </a:solidFill>
                <a:latin typeface="Tahoma"/>
                <a:cs typeface="Tahoma"/>
                <a:hlinkClick r:id="rId11" action="ppaction://hlinksldjump"/>
              </a:rPr>
              <a:t>ausulas</a:t>
            </a:r>
            <a:r>
              <a:rPr dirty="0" sz="500" spc="20">
                <a:solidFill>
                  <a:srgbClr val="997A7A"/>
                </a:solidFill>
                <a:latin typeface="Tahoma"/>
                <a:cs typeface="Tahoma"/>
                <a:hlinkClick r:id="rId11" action="ppaction://hlinksldjump"/>
              </a:rPr>
              <a:t> </a:t>
            </a:r>
            <a:r>
              <a:rPr dirty="0" sz="500" spc="15">
                <a:solidFill>
                  <a:srgbClr val="997A7A"/>
                </a:solidFill>
                <a:latin typeface="Tahoma"/>
                <a:cs typeface="Tahoma"/>
                <a:hlinkClick r:id="rId11" action="ppaction://hlinksldjump"/>
              </a:rPr>
              <a:t>H</a:t>
            </a:r>
            <a:r>
              <a:rPr dirty="0" sz="500" spc="-5">
                <a:solidFill>
                  <a:srgbClr val="997A7A"/>
                </a:solidFill>
                <a:latin typeface="Tahoma"/>
                <a:cs typeface="Tahoma"/>
                <a:hlinkClick r:id="rId11" action="ppaction://hlinksldjump"/>
              </a:rPr>
              <a:t>o</a:t>
            </a:r>
            <a:r>
              <a:rPr dirty="0" sz="500" spc="-5">
                <a:solidFill>
                  <a:srgbClr val="997A7A"/>
                </a:solidFill>
                <a:latin typeface="Tahoma"/>
                <a:cs typeface="Tahoma"/>
                <a:hlinkClick r:id="rId11" action="ppaction://hlinksldjump"/>
              </a:rPr>
              <a:t>rn </a:t>
            </a:r>
            <a:r>
              <a:rPr dirty="0" sz="500" spc="-5">
                <a:solidFill>
                  <a:srgbClr val="997A7A"/>
                </a:solidFill>
                <a:latin typeface="Tahoma"/>
                <a:cs typeface="Tahoma"/>
              </a:rPr>
              <a:t> </a:t>
            </a:r>
            <a:r>
              <a:rPr dirty="0" sz="500" spc="5">
                <a:solidFill>
                  <a:srgbClr val="997A7A"/>
                </a:solidFill>
                <a:latin typeface="Tahoma"/>
                <a:cs typeface="Tahoma"/>
                <a:hlinkClick r:id="rId12" action="ppaction://hlinksldjump"/>
              </a:rPr>
              <a:t>Prolog</a:t>
            </a:r>
            <a:endParaRPr sz="500">
              <a:latin typeface="Tahoma"/>
              <a:cs typeface="Tahoma"/>
            </a:endParaRPr>
          </a:p>
          <a:p>
            <a:pPr marL="37465">
              <a:lnSpc>
                <a:spcPct val="100000"/>
              </a:lnSpc>
              <a:spcBef>
                <a:spcPts val="65"/>
              </a:spcBef>
            </a:pPr>
            <a:r>
              <a:rPr dirty="0" sz="500" spc="-5">
                <a:solidFill>
                  <a:srgbClr val="997A7A"/>
                </a:solidFill>
                <a:latin typeface="Tahoma"/>
                <a:cs typeface="Tahoma"/>
                <a:hlinkClick r:id="rId13" action="ppaction://hlinksldjump"/>
              </a:rPr>
              <a:t>...</a:t>
            </a:r>
            <a:r>
              <a:rPr dirty="0" sz="500" spc="45">
                <a:solidFill>
                  <a:srgbClr val="997A7A"/>
                </a:solidFill>
                <a:latin typeface="Tahoma"/>
                <a:cs typeface="Tahoma"/>
                <a:hlinkClick r:id="rId13" action="ppaction://hlinksldjump"/>
              </a:rPr>
              <a:t> </a:t>
            </a:r>
            <a:r>
              <a:rPr dirty="0" sz="500" spc="-5">
                <a:solidFill>
                  <a:srgbClr val="997A7A"/>
                </a:solidFill>
                <a:latin typeface="Tahoma"/>
                <a:cs typeface="Tahoma"/>
                <a:hlinkClick r:id="rId13" action="ppaction://hlinksldjump"/>
              </a:rPr>
              <a:t>algo </a:t>
            </a:r>
            <a:r>
              <a:rPr dirty="0" sz="500" spc="-80">
                <a:solidFill>
                  <a:srgbClr val="997A7A"/>
                </a:solidFill>
                <a:latin typeface="Tahoma"/>
                <a:cs typeface="Tahoma"/>
                <a:hlinkClick r:id="rId13" action="ppaction://hlinksldjump"/>
              </a:rPr>
              <a:t>m´as</a:t>
            </a:r>
            <a:endParaRPr sz="500">
              <a:latin typeface="Tahoma"/>
              <a:cs typeface="Tahoma"/>
            </a:endParaRPr>
          </a:p>
          <a:p>
            <a:pPr marL="37465">
              <a:lnSpc>
                <a:spcPct val="100000"/>
              </a:lnSpc>
              <a:spcBef>
                <a:spcPts val="65"/>
              </a:spcBef>
            </a:pPr>
            <a:r>
              <a:rPr dirty="0" sz="500" spc="-5">
                <a:latin typeface="Tahoma"/>
                <a:cs typeface="Tahoma"/>
                <a:hlinkClick r:id="rId14" action="ppaction://hlinksldjump"/>
              </a:rPr>
              <a:t>...</a:t>
            </a:r>
            <a:r>
              <a:rPr dirty="0" sz="500" spc="45">
                <a:latin typeface="Tahoma"/>
                <a:cs typeface="Tahoma"/>
                <a:hlinkClick r:id="rId14" action="ppaction://hlinksldjump"/>
              </a:rPr>
              <a:t> </a:t>
            </a:r>
            <a:r>
              <a:rPr dirty="0" sz="500" spc="-5">
                <a:latin typeface="Tahoma"/>
                <a:cs typeface="Tahoma"/>
                <a:hlinkClick r:id="rId14" action="ppaction://hlinksldjump"/>
              </a:rPr>
              <a:t>mucho </a:t>
            </a:r>
            <a:r>
              <a:rPr dirty="0" sz="500" spc="-80">
                <a:latin typeface="Tahoma"/>
                <a:cs typeface="Tahoma"/>
                <a:hlinkClick r:id="rId14" action="ppaction://hlinksldjump"/>
              </a:rPr>
              <a:t>m´as</a:t>
            </a:r>
            <a:endParaRPr sz="500">
              <a:latin typeface="Tahoma"/>
              <a:cs typeface="Tahoma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25260" y="2231087"/>
            <a:ext cx="504190" cy="1320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700">
                <a:solidFill>
                  <a:srgbClr val="FF7A7A"/>
                </a:solidFill>
                <a:latin typeface="Tahoma"/>
                <a:cs typeface="Tahoma"/>
                <a:hlinkClick r:id="rId15" action="ppaction://hlinksldjump"/>
              </a:rPr>
              <a:t>HackReason</a:t>
            </a:r>
            <a:endParaRPr sz="700">
              <a:latin typeface="Tahoma"/>
              <a:cs typeface="Tahoma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546328" y="0"/>
            <a:ext cx="0" cy="3240405"/>
          </a:xfrm>
          <a:custGeom>
            <a:avLst/>
            <a:gdLst/>
            <a:ahLst/>
            <a:cxnLst/>
            <a:rect l="l" t="t" r="r" b="b"/>
            <a:pathLst>
              <a:path w="0" h="3240405">
                <a:moveTo>
                  <a:pt x="0" y="3239998"/>
                </a:moveTo>
                <a:lnTo>
                  <a:pt x="0" y="0"/>
                </a:lnTo>
              </a:path>
            </a:pathLst>
          </a:custGeom>
          <a:ln w="12649">
            <a:solidFill>
              <a:srgbClr val="FF7F7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xfrm>
            <a:off x="635304" y="72527"/>
            <a:ext cx="4516120" cy="244475"/>
          </a:xfrm>
          <a:prstGeom prst="rect"/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pc="-90"/>
              <a:t>Programaci´on</a:t>
            </a:r>
            <a:r>
              <a:rPr dirty="0" spc="30"/>
              <a:t> </a:t>
            </a:r>
            <a:r>
              <a:rPr dirty="0" spc="-135"/>
              <a:t>L´ogica</a:t>
            </a:r>
            <a:r>
              <a:rPr dirty="0" spc="30"/>
              <a:t> </a:t>
            </a:r>
            <a:r>
              <a:rPr dirty="0" spc="70"/>
              <a:t>+</a:t>
            </a:r>
            <a:r>
              <a:rPr dirty="0" spc="30"/>
              <a:t> </a:t>
            </a:r>
            <a:r>
              <a:rPr dirty="0" spc="-40"/>
              <a:t>Restricciones</a:t>
            </a:r>
            <a:r>
              <a:rPr dirty="0" spc="30"/>
              <a:t> </a:t>
            </a:r>
            <a:r>
              <a:rPr dirty="0" spc="25"/>
              <a:t>(CLP):</a:t>
            </a:r>
            <a:r>
              <a:rPr dirty="0" spc="30"/>
              <a:t> </a:t>
            </a:r>
            <a:r>
              <a:rPr dirty="0" spc="-35"/>
              <a:t>...</a:t>
            </a:r>
            <a:r>
              <a:rPr dirty="0" spc="185"/>
              <a:t> </a:t>
            </a:r>
            <a:r>
              <a:rPr dirty="0" spc="-55"/>
              <a:t>mucho</a:t>
            </a:r>
            <a:r>
              <a:rPr dirty="0" spc="30"/>
              <a:t> </a:t>
            </a:r>
            <a:r>
              <a:rPr dirty="0" spc="-250"/>
              <a:t>m´as</a:t>
            </a:r>
          </a:p>
        </p:txBody>
      </p:sp>
      <p:sp>
        <p:nvSpPr>
          <p:cNvPr id="10" name="object 10"/>
          <p:cNvSpPr txBox="1"/>
          <p:nvPr/>
        </p:nvSpPr>
        <p:spPr>
          <a:xfrm>
            <a:off x="117703" y="3096123"/>
            <a:ext cx="238760" cy="8953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580"/>
              </a:lnSpc>
            </a:pPr>
            <a:r>
              <a:rPr dirty="0" sz="500" spc="-10">
                <a:solidFill>
                  <a:srgbClr val="FF0000"/>
                </a:solidFill>
                <a:latin typeface="Tahoma"/>
                <a:cs typeface="Tahoma"/>
              </a:rPr>
              <a:t>16</a:t>
            </a:r>
            <a:r>
              <a:rPr dirty="0" sz="500" spc="-15">
                <a:solidFill>
                  <a:srgbClr val="FF0000"/>
                </a:solidFill>
                <a:latin typeface="Tahoma"/>
                <a:cs typeface="Tahoma"/>
              </a:rPr>
              <a:t> </a:t>
            </a:r>
            <a:r>
              <a:rPr dirty="0" sz="500" spc="70">
                <a:solidFill>
                  <a:srgbClr val="FF0000"/>
                </a:solidFill>
                <a:latin typeface="Tahoma"/>
                <a:cs typeface="Tahoma"/>
              </a:rPr>
              <a:t>/</a:t>
            </a:r>
            <a:r>
              <a:rPr dirty="0" sz="500" spc="-15">
                <a:solidFill>
                  <a:srgbClr val="FF0000"/>
                </a:solidFill>
                <a:latin typeface="Tahoma"/>
                <a:cs typeface="Tahoma"/>
              </a:rPr>
              <a:t> </a:t>
            </a:r>
            <a:r>
              <a:rPr dirty="0" sz="500" spc="-10">
                <a:solidFill>
                  <a:srgbClr val="FF0000"/>
                </a:solidFill>
                <a:latin typeface="Tahoma"/>
                <a:cs typeface="Tahoma"/>
              </a:rPr>
              <a:t>18</a:t>
            </a:r>
            <a:endParaRPr sz="500">
              <a:latin typeface="Tahoma"/>
              <a:cs typeface="Tahoma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808431" y="370999"/>
            <a:ext cx="4797425" cy="551815"/>
          </a:xfrm>
          <a:prstGeom prst="rect">
            <a:avLst/>
          </a:prstGeom>
        </p:spPr>
        <p:txBody>
          <a:bodyPr wrap="square" lIns="0" tIns="50165" rIns="0" bIns="0" rtlCol="0" vert="horz">
            <a:spAutoFit/>
          </a:bodyPr>
          <a:lstStyle/>
          <a:p>
            <a:pPr marL="164465" indent="-127000">
              <a:lnSpc>
                <a:spcPct val="100000"/>
              </a:lnSpc>
              <a:spcBef>
                <a:spcPts val="395"/>
              </a:spcBef>
              <a:buClr>
                <a:srgbClr val="FF0000"/>
              </a:buClr>
              <a:buFont typeface="DejaVu Sans Condensed"/>
              <a:buChar char="•"/>
              <a:tabLst>
                <a:tab pos="165100" algn="l"/>
              </a:tabLst>
            </a:pPr>
            <a:r>
              <a:rPr dirty="0" sz="1000" spc="-25">
                <a:latin typeface="Tahoma"/>
                <a:cs typeface="Tahoma"/>
              </a:rPr>
              <a:t>Las</a:t>
            </a:r>
            <a:r>
              <a:rPr dirty="0" sz="1000" spc="20">
                <a:latin typeface="Tahoma"/>
                <a:cs typeface="Tahoma"/>
              </a:rPr>
              <a:t> </a:t>
            </a:r>
            <a:r>
              <a:rPr dirty="0" sz="1000" spc="-35">
                <a:latin typeface="Tahoma"/>
                <a:cs typeface="Tahoma"/>
              </a:rPr>
              <a:t>restricciones</a:t>
            </a:r>
            <a:r>
              <a:rPr dirty="0" sz="1000" spc="25">
                <a:latin typeface="Tahoma"/>
                <a:cs typeface="Tahoma"/>
              </a:rPr>
              <a:t> </a:t>
            </a:r>
            <a:r>
              <a:rPr dirty="0" sz="1000" spc="-55">
                <a:latin typeface="Tahoma"/>
                <a:cs typeface="Tahoma"/>
              </a:rPr>
              <a:t>nos</a:t>
            </a:r>
            <a:r>
              <a:rPr dirty="0" sz="1000" spc="25">
                <a:latin typeface="Tahoma"/>
                <a:cs typeface="Tahoma"/>
              </a:rPr>
              <a:t> </a:t>
            </a:r>
            <a:r>
              <a:rPr dirty="0" sz="1000" spc="-35">
                <a:latin typeface="Tahoma"/>
                <a:cs typeface="Tahoma"/>
              </a:rPr>
              <a:t>permite</a:t>
            </a:r>
            <a:r>
              <a:rPr dirty="0" sz="1000" spc="20">
                <a:latin typeface="Tahoma"/>
                <a:cs typeface="Tahoma"/>
              </a:rPr>
              <a:t> </a:t>
            </a:r>
            <a:r>
              <a:rPr dirty="0" sz="1000" spc="-60">
                <a:latin typeface="Tahoma"/>
                <a:cs typeface="Tahoma"/>
              </a:rPr>
              <a:t>expresar</a:t>
            </a:r>
            <a:r>
              <a:rPr dirty="0" sz="1000" spc="25">
                <a:latin typeface="Tahoma"/>
                <a:cs typeface="Tahoma"/>
              </a:rPr>
              <a:t> </a:t>
            </a:r>
            <a:r>
              <a:rPr dirty="0" sz="1000" spc="-40">
                <a:latin typeface="Tahoma"/>
                <a:cs typeface="Tahoma"/>
              </a:rPr>
              <a:t>relaciones</a:t>
            </a:r>
            <a:r>
              <a:rPr dirty="0" sz="1000" spc="25">
                <a:latin typeface="Tahoma"/>
                <a:cs typeface="Tahoma"/>
              </a:rPr>
              <a:t> </a:t>
            </a:r>
            <a:r>
              <a:rPr dirty="0" sz="1000" spc="-45">
                <a:latin typeface="Tahoma"/>
                <a:cs typeface="Tahoma"/>
              </a:rPr>
              <a:t>entre</a:t>
            </a:r>
            <a:r>
              <a:rPr dirty="0" sz="1000" spc="25">
                <a:latin typeface="Tahoma"/>
                <a:cs typeface="Tahoma"/>
              </a:rPr>
              <a:t> </a:t>
            </a:r>
            <a:r>
              <a:rPr dirty="0" sz="1000" spc="-40">
                <a:latin typeface="Tahoma"/>
                <a:cs typeface="Tahoma"/>
              </a:rPr>
              <a:t>variables</a:t>
            </a:r>
            <a:r>
              <a:rPr dirty="0" sz="1000" spc="25">
                <a:latin typeface="Tahoma"/>
                <a:cs typeface="Tahoma"/>
              </a:rPr>
              <a:t> </a:t>
            </a:r>
            <a:r>
              <a:rPr dirty="0" sz="1000" spc="-40">
                <a:latin typeface="Tahoma"/>
                <a:cs typeface="Tahoma"/>
              </a:rPr>
              <a:t>mediante</a:t>
            </a:r>
            <a:r>
              <a:rPr dirty="0" sz="1000" spc="25">
                <a:latin typeface="Tahoma"/>
                <a:cs typeface="Tahoma"/>
              </a:rPr>
              <a:t> </a:t>
            </a:r>
            <a:r>
              <a:rPr dirty="0" sz="1000" spc="-45">
                <a:latin typeface="Tahoma"/>
                <a:cs typeface="Tahoma"/>
              </a:rPr>
              <a:t>ecuaciones</a:t>
            </a:r>
            <a:endParaRPr sz="1000">
              <a:latin typeface="Tahoma"/>
              <a:cs typeface="Tahoma"/>
            </a:endParaRPr>
          </a:p>
          <a:p>
            <a:pPr marL="164465" indent="-127000">
              <a:lnSpc>
                <a:spcPct val="100000"/>
              </a:lnSpc>
              <a:spcBef>
                <a:spcPts val="295"/>
              </a:spcBef>
              <a:buClr>
                <a:srgbClr val="FF0000"/>
              </a:buClr>
              <a:buFont typeface="DejaVu Sans Condensed"/>
              <a:buChar char="•"/>
              <a:tabLst>
                <a:tab pos="165100" algn="l"/>
              </a:tabLst>
            </a:pPr>
            <a:r>
              <a:rPr dirty="0" sz="1000" spc="-35">
                <a:latin typeface="Tahoma"/>
                <a:cs typeface="Tahoma"/>
              </a:rPr>
              <a:t>P.ej.,</a:t>
            </a:r>
            <a:r>
              <a:rPr dirty="0" sz="1000" spc="20">
                <a:latin typeface="Tahoma"/>
                <a:cs typeface="Tahoma"/>
              </a:rPr>
              <a:t> </a:t>
            </a:r>
            <a:r>
              <a:rPr dirty="0" sz="1000" spc="-45">
                <a:latin typeface="Tahoma"/>
                <a:cs typeface="Tahoma"/>
              </a:rPr>
              <a:t>podemos</a:t>
            </a:r>
            <a:r>
              <a:rPr dirty="0" sz="1000" spc="15">
                <a:latin typeface="Tahoma"/>
                <a:cs typeface="Tahoma"/>
              </a:rPr>
              <a:t> </a:t>
            </a:r>
            <a:r>
              <a:rPr dirty="0" sz="1000" spc="-30">
                <a:latin typeface="Tahoma"/>
                <a:cs typeface="Tahoma"/>
              </a:rPr>
              <a:t>definir</a:t>
            </a:r>
            <a:r>
              <a:rPr dirty="0" sz="1000" spc="20">
                <a:latin typeface="Tahoma"/>
                <a:cs typeface="Tahoma"/>
              </a:rPr>
              <a:t> </a:t>
            </a:r>
            <a:r>
              <a:rPr dirty="0" sz="1000" spc="-20">
                <a:latin typeface="Tahoma"/>
                <a:cs typeface="Tahoma"/>
              </a:rPr>
              <a:t>la</a:t>
            </a:r>
            <a:r>
              <a:rPr dirty="0" sz="1000" spc="20">
                <a:latin typeface="Tahoma"/>
                <a:cs typeface="Tahoma"/>
              </a:rPr>
              <a:t> </a:t>
            </a:r>
            <a:r>
              <a:rPr dirty="0" sz="1000" spc="-90">
                <a:latin typeface="Tahoma"/>
                <a:cs typeface="Tahoma"/>
              </a:rPr>
              <a:t>relaci´on</a:t>
            </a:r>
            <a:r>
              <a:rPr dirty="0" sz="1000" spc="20">
                <a:latin typeface="Tahoma"/>
                <a:cs typeface="Tahoma"/>
              </a:rPr>
              <a:t> </a:t>
            </a:r>
            <a:r>
              <a:rPr dirty="0" sz="1000" spc="-65">
                <a:latin typeface="Tahoma"/>
                <a:cs typeface="Tahoma"/>
              </a:rPr>
              <a:t>de</a:t>
            </a:r>
            <a:r>
              <a:rPr dirty="0" sz="1000" spc="20">
                <a:latin typeface="Tahoma"/>
                <a:cs typeface="Tahoma"/>
              </a:rPr>
              <a:t> </a:t>
            </a:r>
            <a:r>
              <a:rPr dirty="0" sz="1000" spc="-45">
                <a:latin typeface="Tahoma"/>
                <a:cs typeface="Tahoma"/>
              </a:rPr>
              <a:t>una</a:t>
            </a:r>
            <a:r>
              <a:rPr dirty="0" sz="1000" spc="20">
                <a:latin typeface="Tahoma"/>
                <a:cs typeface="Tahoma"/>
              </a:rPr>
              <a:t> </a:t>
            </a:r>
            <a:r>
              <a:rPr dirty="0" sz="1000" spc="-30">
                <a:latin typeface="Tahoma"/>
                <a:cs typeface="Tahoma"/>
              </a:rPr>
              <a:t>hipoteca</a:t>
            </a:r>
            <a:r>
              <a:rPr dirty="0" sz="1000" spc="15">
                <a:latin typeface="Tahoma"/>
                <a:cs typeface="Tahoma"/>
              </a:rPr>
              <a:t> </a:t>
            </a:r>
            <a:r>
              <a:rPr dirty="0" sz="1000" spc="-50">
                <a:latin typeface="Tahoma"/>
                <a:cs typeface="Tahoma"/>
              </a:rPr>
              <a:t>como:</a:t>
            </a:r>
            <a:endParaRPr sz="1000">
              <a:latin typeface="Tahoma"/>
              <a:cs typeface="Tahoma"/>
            </a:endParaRPr>
          </a:p>
          <a:p>
            <a:pPr marL="619125">
              <a:lnSpc>
                <a:spcPct val="100000"/>
              </a:lnSpc>
              <a:spcBef>
                <a:spcPts val="195"/>
              </a:spcBef>
            </a:pPr>
            <a:r>
              <a:rPr dirty="0" sz="800" spc="10">
                <a:latin typeface="Tahoma"/>
                <a:cs typeface="Tahoma"/>
              </a:rPr>
              <a:t>P=principal,</a:t>
            </a:r>
            <a:r>
              <a:rPr dirty="0" sz="800" spc="40">
                <a:latin typeface="Tahoma"/>
                <a:cs typeface="Tahoma"/>
              </a:rPr>
              <a:t> </a:t>
            </a:r>
            <a:r>
              <a:rPr dirty="0" sz="800" spc="30">
                <a:latin typeface="Tahoma"/>
                <a:cs typeface="Tahoma"/>
              </a:rPr>
              <a:t>T=time</a:t>
            </a:r>
            <a:r>
              <a:rPr dirty="0" sz="800" spc="45">
                <a:latin typeface="Tahoma"/>
                <a:cs typeface="Tahoma"/>
              </a:rPr>
              <a:t> </a:t>
            </a:r>
            <a:r>
              <a:rPr dirty="0" sz="800" spc="-10">
                <a:latin typeface="Tahoma"/>
                <a:cs typeface="Tahoma"/>
              </a:rPr>
              <a:t>periods,</a:t>
            </a:r>
            <a:r>
              <a:rPr dirty="0" sz="800" spc="45">
                <a:latin typeface="Tahoma"/>
                <a:cs typeface="Tahoma"/>
              </a:rPr>
              <a:t> </a:t>
            </a:r>
            <a:r>
              <a:rPr dirty="0" sz="800">
                <a:latin typeface="Tahoma"/>
                <a:cs typeface="Tahoma"/>
              </a:rPr>
              <a:t>R=repayment</a:t>
            </a:r>
            <a:r>
              <a:rPr dirty="0" sz="800" spc="40">
                <a:latin typeface="Tahoma"/>
                <a:cs typeface="Tahoma"/>
              </a:rPr>
              <a:t> </a:t>
            </a:r>
            <a:r>
              <a:rPr dirty="0" sz="800" spc="-20">
                <a:latin typeface="Tahoma"/>
                <a:cs typeface="Tahoma"/>
              </a:rPr>
              <a:t>each</a:t>
            </a:r>
            <a:r>
              <a:rPr dirty="0" sz="800" spc="45">
                <a:latin typeface="Tahoma"/>
                <a:cs typeface="Tahoma"/>
              </a:rPr>
              <a:t> </a:t>
            </a:r>
            <a:r>
              <a:rPr dirty="0" sz="800" spc="-5">
                <a:latin typeface="Tahoma"/>
                <a:cs typeface="Tahoma"/>
              </a:rPr>
              <a:t>period,</a:t>
            </a:r>
            <a:r>
              <a:rPr dirty="0" sz="800" spc="45">
                <a:latin typeface="Tahoma"/>
                <a:cs typeface="Tahoma"/>
              </a:rPr>
              <a:t> </a:t>
            </a:r>
            <a:r>
              <a:rPr dirty="0" sz="800" spc="-5">
                <a:latin typeface="Tahoma"/>
                <a:cs typeface="Tahoma"/>
              </a:rPr>
              <a:t>I=interest</a:t>
            </a:r>
            <a:r>
              <a:rPr dirty="0" sz="800" spc="45">
                <a:latin typeface="Tahoma"/>
                <a:cs typeface="Tahoma"/>
              </a:rPr>
              <a:t> </a:t>
            </a:r>
            <a:r>
              <a:rPr dirty="0" sz="800" spc="-10">
                <a:latin typeface="Tahoma"/>
                <a:cs typeface="Tahoma"/>
              </a:rPr>
              <a:t>rate,</a:t>
            </a:r>
            <a:r>
              <a:rPr dirty="0" sz="800" spc="40">
                <a:latin typeface="Tahoma"/>
                <a:cs typeface="Tahoma"/>
              </a:rPr>
              <a:t> </a:t>
            </a:r>
            <a:r>
              <a:rPr dirty="0" sz="800" spc="10">
                <a:latin typeface="Tahoma"/>
                <a:cs typeface="Tahoma"/>
              </a:rPr>
              <a:t>B=balance</a:t>
            </a:r>
            <a:r>
              <a:rPr dirty="0" sz="800" spc="45">
                <a:latin typeface="Tahoma"/>
                <a:cs typeface="Tahoma"/>
              </a:rPr>
              <a:t> </a:t>
            </a:r>
            <a:r>
              <a:rPr dirty="0" sz="800" spc="-15">
                <a:latin typeface="Tahoma"/>
                <a:cs typeface="Tahoma"/>
              </a:rPr>
              <a:t>owing.</a:t>
            </a:r>
            <a:endParaRPr sz="800">
              <a:latin typeface="Tahoma"/>
              <a:cs typeface="Tahoma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961783" y="896085"/>
            <a:ext cx="4441190" cy="26733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ts val="955"/>
              </a:lnSpc>
              <a:spcBef>
                <a:spcPts val="95"/>
              </a:spcBef>
            </a:pPr>
            <a:r>
              <a:rPr dirty="0" sz="800" spc="35">
                <a:solidFill>
                  <a:srgbClr val="0000C8"/>
                </a:solidFill>
                <a:latin typeface="Cambria"/>
                <a:cs typeface="Cambria"/>
              </a:rPr>
              <a:t>mg</a:t>
            </a:r>
            <a:r>
              <a:rPr dirty="0" sz="800" spc="35">
                <a:solidFill>
                  <a:srgbClr val="6800C8"/>
                </a:solidFill>
                <a:latin typeface="Cambria"/>
                <a:cs typeface="Cambria"/>
              </a:rPr>
              <a:t>(P, </a:t>
            </a:r>
            <a:r>
              <a:rPr dirty="0" sz="800" spc="60">
                <a:solidFill>
                  <a:srgbClr val="6800C8"/>
                </a:solidFill>
                <a:latin typeface="Cambria"/>
                <a:cs typeface="Cambria"/>
              </a:rPr>
              <a:t> </a:t>
            </a:r>
            <a:r>
              <a:rPr dirty="0" sz="800" spc="110">
                <a:solidFill>
                  <a:srgbClr val="6800C8"/>
                </a:solidFill>
                <a:latin typeface="Cambria"/>
                <a:cs typeface="Cambria"/>
              </a:rPr>
              <a:t>T,</a:t>
            </a:r>
            <a:r>
              <a:rPr dirty="0" sz="800" spc="275">
                <a:solidFill>
                  <a:srgbClr val="6800C8"/>
                </a:solidFill>
                <a:latin typeface="Cambria"/>
                <a:cs typeface="Cambria"/>
              </a:rPr>
              <a:t> </a:t>
            </a:r>
            <a:r>
              <a:rPr dirty="0" sz="800" spc="200">
                <a:solidFill>
                  <a:srgbClr val="6800C8"/>
                </a:solidFill>
                <a:latin typeface="Cambria"/>
                <a:cs typeface="Cambria"/>
              </a:rPr>
              <a:t>_,</a:t>
            </a:r>
            <a:r>
              <a:rPr dirty="0" sz="800" spc="275">
                <a:solidFill>
                  <a:srgbClr val="6800C8"/>
                </a:solidFill>
                <a:latin typeface="Cambria"/>
                <a:cs typeface="Cambria"/>
              </a:rPr>
              <a:t> </a:t>
            </a:r>
            <a:r>
              <a:rPr dirty="0" sz="800" spc="200">
                <a:solidFill>
                  <a:srgbClr val="6800C8"/>
                </a:solidFill>
                <a:latin typeface="Cambria"/>
                <a:cs typeface="Cambria"/>
              </a:rPr>
              <a:t>_,</a:t>
            </a:r>
            <a:r>
              <a:rPr dirty="0" sz="800" spc="270">
                <a:solidFill>
                  <a:srgbClr val="6800C8"/>
                </a:solidFill>
                <a:latin typeface="Cambria"/>
                <a:cs typeface="Cambria"/>
              </a:rPr>
              <a:t> </a:t>
            </a:r>
            <a:r>
              <a:rPr dirty="0" sz="800" spc="30">
                <a:solidFill>
                  <a:srgbClr val="6800C8"/>
                </a:solidFill>
                <a:latin typeface="Cambria"/>
                <a:cs typeface="Cambria"/>
              </a:rPr>
              <a:t>B) </a:t>
            </a:r>
            <a:r>
              <a:rPr dirty="0" sz="800" spc="70">
                <a:solidFill>
                  <a:srgbClr val="6800C8"/>
                </a:solidFill>
                <a:latin typeface="Cambria"/>
                <a:cs typeface="Cambria"/>
              </a:rPr>
              <a:t> </a:t>
            </a:r>
            <a:r>
              <a:rPr dirty="0" sz="800" spc="190">
                <a:solidFill>
                  <a:srgbClr val="333333"/>
                </a:solidFill>
                <a:latin typeface="Cambria"/>
                <a:cs typeface="Cambria"/>
              </a:rPr>
              <a:t>:-</a:t>
            </a:r>
            <a:r>
              <a:rPr dirty="0" sz="800" spc="275">
                <a:solidFill>
                  <a:srgbClr val="333333"/>
                </a:solidFill>
                <a:latin typeface="Cambria"/>
                <a:cs typeface="Cambria"/>
              </a:rPr>
              <a:t> </a:t>
            </a:r>
            <a:r>
              <a:rPr dirty="0" sz="800" spc="-55">
                <a:solidFill>
                  <a:srgbClr val="333333"/>
                </a:solidFill>
                <a:latin typeface="Cambria"/>
                <a:cs typeface="Cambria"/>
              </a:rPr>
              <a:t>T</a:t>
            </a:r>
            <a:r>
              <a:rPr dirty="0" sz="800" spc="270">
                <a:solidFill>
                  <a:srgbClr val="333333"/>
                </a:solidFill>
                <a:latin typeface="Cambria"/>
                <a:cs typeface="Cambria"/>
              </a:rPr>
              <a:t> </a:t>
            </a:r>
            <a:r>
              <a:rPr dirty="0" sz="800" spc="-20">
                <a:solidFill>
                  <a:srgbClr val="333333"/>
                </a:solidFill>
                <a:latin typeface="Cambria"/>
                <a:cs typeface="Cambria"/>
              </a:rPr>
              <a:t>=</a:t>
            </a:r>
            <a:r>
              <a:rPr dirty="0" sz="800" spc="275">
                <a:solidFill>
                  <a:srgbClr val="333333"/>
                </a:solidFill>
                <a:latin typeface="Cambria"/>
                <a:cs typeface="Cambria"/>
              </a:rPr>
              <a:t> </a:t>
            </a:r>
            <a:r>
              <a:rPr dirty="0" sz="800" spc="125">
                <a:solidFill>
                  <a:srgbClr val="333333"/>
                </a:solidFill>
                <a:latin typeface="Cambria"/>
                <a:cs typeface="Cambria"/>
              </a:rPr>
              <a:t>0,</a:t>
            </a:r>
            <a:r>
              <a:rPr dirty="0" sz="800" spc="275">
                <a:solidFill>
                  <a:srgbClr val="333333"/>
                </a:solidFill>
                <a:latin typeface="Cambria"/>
                <a:cs typeface="Cambria"/>
              </a:rPr>
              <a:t> </a:t>
            </a:r>
            <a:r>
              <a:rPr dirty="0" sz="800" spc="-70">
                <a:solidFill>
                  <a:srgbClr val="333333"/>
                </a:solidFill>
                <a:latin typeface="Cambria"/>
                <a:cs typeface="Cambria"/>
              </a:rPr>
              <a:t>B</a:t>
            </a:r>
            <a:r>
              <a:rPr dirty="0" sz="800" spc="170">
                <a:solidFill>
                  <a:srgbClr val="333333"/>
                </a:solidFill>
                <a:latin typeface="Cambria"/>
                <a:cs typeface="Cambria"/>
              </a:rPr>
              <a:t> </a:t>
            </a:r>
            <a:r>
              <a:rPr dirty="0" sz="800" spc="-20">
                <a:solidFill>
                  <a:srgbClr val="333333"/>
                </a:solidFill>
                <a:latin typeface="Cambria"/>
                <a:cs typeface="Cambria"/>
              </a:rPr>
              <a:t>=</a:t>
            </a:r>
            <a:r>
              <a:rPr dirty="0" sz="800" spc="275">
                <a:solidFill>
                  <a:srgbClr val="333333"/>
                </a:solidFill>
                <a:latin typeface="Cambria"/>
                <a:cs typeface="Cambria"/>
              </a:rPr>
              <a:t> </a:t>
            </a:r>
            <a:r>
              <a:rPr dirty="0" sz="800" spc="120">
                <a:solidFill>
                  <a:srgbClr val="333333"/>
                </a:solidFill>
                <a:latin typeface="Cambria"/>
                <a:cs typeface="Cambria"/>
              </a:rPr>
              <a:t>P.</a:t>
            </a:r>
            <a:endParaRPr sz="800">
              <a:latin typeface="Cambria"/>
              <a:cs typeface="Cambria"/>
            </a:endParaRPr>
          </a:p>
          <a:p>
            <a:pPr marL="12700">
              <a:lnSpc>
                <a:spcPts val="955"/>
              </a:lnSpc>
            </a:pPr>
            <a:r>
              <a:rPr dirty="0" sz="800" spc="35">
                <a:solidFill>
                  <a:srgbClr val="0000C8"/>
                </a:solidFill>
                <a:latin typeface="Cambria"/>
                <a:cs typeface="Cambria"/>
              </a:rPr>
              <a:t>mg</a:t>
            </a:r>
            <a:r>
              <a:rPr dirty="0" sz="800" spc="35">
                <a:solidFill>
                  <a:srgbClr val="6800C8"/>
                </a:solidFill>
                <a:latin typeface="Cambria"/>
                <a:cs typeface="Cambria"/>
              </a:rPr>
              <a:t>(P, </a:t>
            </a:r>
            <a:r>
              <a:rPr dirty="0" sz="800" spc="65">
                <a:solidFill>
                  <a:srgbClr val="6800C8"/>
                </a:solidFill>
                <a:latin typeface="Cambria"/>
                <a:cs typeface="Cambria"/>
              </a:rPr>
              <a:t> </a:t>
            </a:r>
            <a:r>
              <a:rPr dirty="0" sz="800" spc="110">
                <a:solidFill>
                  <a:srgbClr val="6800C8"/>
                </a:solidFill>
                <a:latin typeface="Cambria"/>
                <a:cs typeface="Cambria"/>
              </a:rPr>
              <a:t>T,</a:t>
            </a:r>
            <a:r>
              <a:rPr dirty="0" sz="800" spc="280">
                <a:solidFill>
                  <a:srgbClr val="6800C8"/>
                </a:solidFill>
                <a:latin typeface="Cambria"/>
                <a:cs typeface="Cambria"/>
              </a:rPr>
              <a:t> </a:t>
            </a:r>
            <a:r>
              <a:rPr dirty="0" sz="800" spc="100">
                <a:solidFill>
                  <a:srgbClr val="6800C8"/>
                </a:solidFill>
                <a:latin typeface="Cambria"/>
                <a:cs typeface="Cambria"/>
              </a:rPr>
              <a:t>R,</a:t>
            </a:r>
            <a:r>
              <a:rPr dirty="0" sz="800" spc="280">
                <a:solidFill>
                  <a:srgbClr val="6800C8"/>
                </a:solidFill>
                <a:latin typeface="Cambria"/>
                <a:cs typeface="Cambria"/>
              </a:rPr>
              <a:t> </a:t>
            </a:r>
            <a:r>
              <a:rPr dirty="0" sz="800" spc="220">
                <a:solidFill>
                  <a:srgbClr val="6800C8"/>
                </a:solidFill>
                <a:latin typeface="Cambria"/>
                <a:cs typeface="Cambria"/>
              </a:rPr>
              <a:t>I,</a:t>
            </a:r>
            <a:r>
              <a:rPr dirty="0" sz="800" spc="275">
                <a:solidFill>
                  <a:srgbClr val="6800C8"/>
                </a:solidFill>
                <a:latin typeface="Cambria"/>
                <a:cs typeface="Cambria"/>
              </a:rPr>
              <a:t> </a:t>
            </a:r>
            <a:r>
              <a:rPr dirty="0" sz="800" spc="30">
                <a:solidFill>
                  <a:srgbClr val="6800C8"/>
                </a:solidFill>
                <a:latin typeface="Cambria"/>
                <a:cs typeface="Cambria"/>
              </a:rPr>
              <a:t>B) </a:t>
            </a:r>
            <a:r>
              <a:rPr dirty="0" sz="800" spc="75">
                <a:solidFill>
                  <a:srgbClr val="6800C8"/>
                </a:solidFill>
                <a:latin typeface="Cambria"/>
                <a:cs typeface="Cambria"/>
              </a:rPr>
              <a:t> </a:t>
            </a:r>
            <a:r>
              <a:rPr dirty="0" sz="800" spc="190">
                <a:solidFill>
                  <a:srgbClr val="333333"/>
                </a:solidFill>
                <a:latin typeface="Cambria"/>
                <a:cs typeface="Cambria"/>
              </a:rPr>
              <a:t>:-</a:t>
            </a:r>
            <a:r>
              <a:rPr dirty="0" sz="800" spc="280">
                <a:solidFill>
                  <a:srgbClr val="333333"/>
                </a:solidFill>
                <a:latin typeface="Cambria"/>
                <a:cs typeface="Cambria"/>
              </a:rPr>
              <a:t> </a:t>
            </a:r>
            <a:r>
              <a:rPr dirty="0" sz="800" spc="-55">
                <a:solidFill>
                  <a:srgbClr val="333333"/>
                </a:solidFill>
                <a:latin typeface="Cambria"/>
                <a:cs typeface="Cambria"/>
              </a:rPr>
              <a:t>T</a:t>
            </a:r>
            <a:r>
              <a:rPr dirty="0" sz="800" spc="290">
                <a:solidFill>
                  <a:srgbClr val="333333"/>
                </a:solidFill>
                <a:latin typeface="Cambria"/>
                <a:cs typeface="Cambria"/>
              </a:rPr>
              <a:t> </a:t>
            </a:r>
            <a:r>
              <a:rPr dirty="0" sz="800" spc="-20">
                <a:solidFill>
                  <a:srgbClr val="333333"/>
                </a:solidFill>
                <a:latin typeface="Cambria"/>
                <a:cs typeface="Cambria"/>
              </a:rPr>
              <a:t>&gt;=</a:t>
            </a:r>
            <a:r>
              <a:rPr dirty="0" sz="800" spc="275">
                <a:solidFill>
                  <a:srgbClr val="333333"/>
                </a:solidFill>
                <a:latin typeface="Cambria"/>
                <a:cs typeface="Cambria"/>
              </a:rPr>
              <a:t> </a:t>
            </a:r>
            <a:r>
              <a:rPr dirty="0" sz="800" spc="125">
                <a:solidFill>
                  <a:srgbClr val="333333"/>
                </a:solidFill>
                <a:latin typeface="Cambria"/>
                <a:cs typeface="Cambria"/>
              </a:rPr>
              <a:t>1,</a:t>
            </a:r>
            <a:r>
              <a:rPr dirty="0" sz="800" spc="285">
                <a:solidFill>
                  <a:srgbClr val="333333"/>
                </a:solidFill>
                <a:latin typeface="Cambria"/>
                <a:cs typeface="Cambria"/>
              </a:rPr>
              <a:t> </a:t>
            </a:r>
            <a:r>
              <a:rPr dirty="0" sz="800" spc="-75">
                <a:solidFill>
                  <a:srgbClr val="333333"/>
                </a:solidFill>
                <a:latin typeface="Cambria"/>
                <a:cs typeface="Cambria"/>
              </a:rPr>
              <a:t>NP</a:t>
            </a:r>
            <a:r>
              <a:rPr dirty="0" sz="800" spc="50">
                <a:solidFill>
                  <a:srgbClr val="333333"/>
                </a:solidFill>
                <a:latin typeface="Cambria"/>
                <a:cs typeface="Cambria"/>
              </a:rPr>
              <a:t> </a:t>
            </a:r>
            <a:r>
              <a:rPr dirty="0" sz="800" spc="55">
                <a:solidFill>
                  <a:srgbClr val="333333"/>
                </a:solidFill>
                <a:latin typeface="Cambria"/>
                <a:cs typeface="Cambria"/>
              </a:rPr>
              <a:t> </a:t>
            </a:r>
            <a:r>
              <a:rPr dirty="0" sz="800" spc="-20">
                <a:solidFill>
                  <a:srgbClr val="333333"/>
                </a:solidFill>
                <a:latin typeface="Cambria"/>
                <a:cs typeface="Cambria"/>
              </a:rPr>
              <a:t>=</a:t>
            </a:r>
            <a:r>
              <a:rPr dirty="0" sz="800" spc="280">
                <a:solidFill>
                  <a:srgbClr val="333333"/>
                </a:solidFill>
                <a:latin typeface="Cambria"/>
                <a:cs typeface="Cambria"/>
              </a:rPr>
              <a:t> </a:t>
            </a:r>
            <a:r>
              <a:rPr dirty="0" sz="800" spc="-35">
                <a:solidFill>
                  <a:srgbClr val="333333"/>
                </a:solidFill>
                <a:latin typeface="Cambria"/>
                <a:cs typeface="Cambria"/>
              </a:rPr>
              <a:t>P</a:t>
            </a:r>
            <a:r>
              <a:rPr dirty="0" sz="800" spc="280">
                <a:solidFill>
                  <a:srgbClr val="333333"/>
                </a:solidFill>
                <a:latin typeface="Cambria"/>
                <a:cs typeface="Cambria"/>
              </a:rPr>
              <a:t> </a:t>
            </a:r>
            <a:r>
              <a:rPr dirty="0" sz="800" spc="-20">
                <a:solidFill>
                  <a:srgbClr val="333333"/>
                </a:solidFill>
                <a:latin typeface="Cambria"/>
                <a:cs typeface="Cambria"/>
              </a:rPr>
              <a:t>+</a:t>
            </a:r>
            <a:r>
              <a:rPr dirty="0" sz="800" spc="275">
                <a:solidFill>
                  <a:srgbClr val="333333"/>
                </a:solidFill>
                <a:latin typeface="Cambria"/>
                <a:cs typeface="Cambria"/>
              </a:rPr>
              <a:t> </a:t>
            </a:r>
            <a:r>
              <a:rPr dirty="0" sz="800" spc="80">
                <a:solidFill>
                  <a:srgbClr val="333333"/>
                </a:solidFill>
                <a:latin typeface="Cambria"/>
                <a:cs typeface="Cambria"/>
              </a:rPr>
              <a:t>P*I</a:t>
            </a:r>
            <a:r>
              <a:rPr dirty="0" sz="800" spc="285">
                <a:solidFill>
                  <a:srgbClr val="333333"/>
                </a:solidFill>
                <a:latin typeface="Cambria"/>
                <a:cs typeface="Cambria"/>
              </a:rPr>
              <a:t> </a:t>
            </a:r>
            <a:r>
              <a:rPr dirty="0" sz="800" spc="155">
                <a:solidFill>
                  <a:srgbClr val="333333"/>
                </a:solidFill>
                <a:latin typeface="Cambria"/>
                <a:cs typeface="Cambria"/>
              </a:rPr>
              <a:t>-</a:t>
            </a:r>
            <a:r>
              <a:rPr dirty="0" sz="800" spc="275">
                <a:solidFill>
                  <a:srgbClr val="333333"/>
                </a:solidFill>
                <a:latin typeface="Cambria"/>
                <a:cs typeface="Cambria"/>
              </a:rPr>
              <a:t> </a:t>
            </a:r>
            <a:r>
              <a:rPr dirty="0" sz="800" spc="100">
                <a:solidFill>
                  <a:srgbClr val="333333"/>
                </a:solidFill>
                <a:latin typeface="Cambria"/>
                <a:cs typeface="Cambria"/>
              </a:rPr>
              <a:t>R,</a:t>
            </a:r>
            <a:r>
              <a:rPr dirty="0" sz="800" spc="285">
                <a:solidFill>
                  <a:srgbClr val="333333"/>
                </a:solidFill>
                <a:latin typeface="Cambria"/>
                <a:cs typeface="Cambria"/>
              </a:rPr>
              <a:t> </a:t>
            </a:r>
            <a:r>
              <a:rPr dirty="0" sz="800" spc="-85">
                <a:solidFill>
                  <a:srgbClr val="333333"/>
                </a:solidFill>
                <a:latin typeface="Cambria"/>
                <a:cs typeface="Cambria"/>
              </a:rPr>
              <a:t>NT</a:t>
            </a:r>
            <a:r>
              <a:rPr dirty="0" sz="800" spc="5">
                <a:solidFill>
                  <a:srgbClr val="333333"/>
                </a:solidFill>
                <a:latin typeface="Cambria"/>
                <a:cs typeface="Cambria"/>
              </a:rPr>
              <a:t> </a:t>
            </a:r>
            <a:r>
              <a:rPr dirty="0" sz="800" spc="15">
                <a:solidFill>
                  <a:srgbClr val="333333"/>
                </a:solidFill>
                <a:latin typeface="Cambria"/>
                <a:cs typeface="Cambria"/>
              </a:rPr>
              <a:t> </a:t>
            </a:r>
            <a:r>
              <a:rPr dirty="0" sz="800" spc="-20">
                <a:solidFill>
                  <a:srgbClr val="333333"/>
                </a:solidFill>
                <a:latin typeface="Cambria"/>
                <a:cs typeface="Cambria"/>
              </a:rPr>
              <a:t>=</a:t>
            </a:r>
            <a:r>
              <a:rPr dirty="0" sz="800" spc="280">
                <a:solidFill>
                  <a:srgbClr val="333333"/>
                </a:solidFill>
                <a:latin typeface="Cambria"/>
                <a:cs typeface="Cambria"/>
              </a:rPr>
              <a:t> </a:t>
            </a:r>
            <a:r>
              <a:rPr dirty="0" sz="800" spc="-55">
                <a:solidFill>
                  <a:srgbClr val="333333"/>
                </a:solidFill>
                <a:latin typeface="Cambria"/>
                <a:cs typeface="Cambria"/>
              </a:rPr>
              <a:t>T</a:t>
            </a:r>
            <a:r>
              <a:rPr dirty="0" sz="800" spc="285">
                <a:solidFill>
                  <a:srgbClr val="333333"/>
                </a:solidFill>
                <a:latin typeface="Cambria"/>
                <a:cs typeface="Cambria"/>
              </a:rPr>
              <a:t> </a:t>
            </a:r>
            <a:r>
              <a:rPr dirty="0" sz="800" spc="155">
                <a:solidFill>
                  <a:srgbClr val="333333"/>
                </a:solidFill>
                <a:latin typeface="Cambria"/>
                <a:cs typeface="Cambria"/>
              </a:rPr>
              <a:t>-</a:t>
            </a:r>
            <a:r>
              <a:rPr dirty="0" sz="800" spc="275">
                <a:solidFill>
                  <a:srgbClr val="333333"/>
                </a:solidFill>
                <a:latin typeface="Cambria"/>
                <a:cs typeface="Cambria"/>
              </a:rPr>
              <a:t> </a:t>
            </a:r>
            <a:r>
              <a:rPr dirty="0" sz="800" spc="125">
                <a:solidFill>
                  <a:srgbClr val="333333"/>
                </a:solidFill>
                <a:latin typeface="Cambria"/>
                <a:cs typeface="Cambria"/>
              </a:rPr>
              <a:t>1,</a:t>
            </a:r>
            <a:r>
              <a:rPr dirty="0" sz="800" spc="285">
                <a:solidFill>
                  <a:srgbClr val="333333"/>
                </a:solidFill>
                <a:latin typeface="Cambria"/>
                <a:cs typeface="Cambria"/>
              </a:rPr>
              <a:t> </a:t>
            </a:r>
            <a:r>
              <a:rPr dirty="0" sz="800" spc="10">
                <a:solidFill>
                  <a:srgbClr val="333333"/>
                </a:solidFill>
                <a:latin typeface="Cambria"/>
                <a:cs typeface="Cambria"/>
              </a:rPr>
              <a:t>mg</a:t>
            </a:r>
            <a:r>
              <a:rPr dirty="0" sz="800" spc="10">
                <a:solidFill>
                  <a:srgbClr val="6800C8"/>
                </a:solidFill>
                <a:latin typeface="Cambria"/>
                <a:cs typeface="Cambria"/>
              </a:rPr>
              <a:t>(NP, </a:t>
            </a:r>
            <a:r>
              <a:rPr dirty="0" sz="800" spc="95">
                <a:solidFill>
                  <a:srgbClr val="6800C8"/>
                </a:solidFill>
                <a:latin typeface="Cambria"/>
                <a:cs typeface="Cambria"/>
              </a:rPr>
              <a:t> </a:t>
            </a:r>
            <a:r>
              <a:rPr dirty="0" sz="800" spc="35">
                <a:solidFill>
                  <a:srgbClr val="6800C8"/>
                </a:solidFill>
                <a:latin typeface="Cambria"/>
                <a:cs typeface="Cambria"/>
              </a:rPr>
              <a:t>NT, </a:t>
            </a:r>
            <a:r>
              <a:rPr dirty="0" sz="800" spc="65">
                <a:solidFill>
                  <a:srgbClr val="6800C8"/>
                </a:solidFill>
                <a:latin typeface="Cambria"/>
                <a:cs typeface="Cambria"/>
              </a:rPr>
              <a:t> </a:t>
            </a:r>
            <a:r>
              <a:rPr dirty="0" sz="800" spc="100">
                <a:solidFill>
                  <a:srgbClr val="6800C8"/>
                </a:solidFill>
                <a:latin typeface="Cambria"/>
                <a:cs typeface="Cambria"/>
              </a:rPr>
              <a:t>R,</a:t>
            </a:r>
            <a:r>
              <a:rPr dirty="0" sz="800" spc="280">
                <a:solidFill>
                  <a:srgbClr val="6800C8"/>
                </a:solidFill>
                <a:latin typeface="Cambria"/>
                <a:cs typeface="Cambria"/>
              </a:rPr>
              <a:t> </a:t>
            </a:r>
            <a:r>
              <a:rPr dirty="0" sz="800" spc="215">
                <a:solidFill>
                  <a:srgbClr val="6800C8"/>
                </a:solidFill>
                <a:latin typeface="Cambria"/>
                <a:cs typeface="Cambria"/>
              </a:rPr>
              <a:t>I,</a:t>
            </a:r>
            <a:r>
              <a:rPr dirty="0" sz="800" spc="280">
                <a:solidFill>
                  <a:srgbClr val="6800C8"/>
                </a:solidFill>
                <a:latin typeface="Cambria"/>
                <a:cs typeface="Cambria"/>
              </a:rPr>
              <a:t> </a:t>
            </a:r>
            <a:r>
              <a:rPr dirty="0" sz="800" spc="110">
                <a:solidFill>
                  <a:srgbClr val="6800C8"/>
                </a:solidFill>
                <a:latin typeface="Cambria"/>
                <a:cs typeface="Cambria"/>
              </a:rPr>
              <a:t>B)</a:t>
            </a:r>
            <a:r>
              <a:rPr dirty="0" sz="800" spc="110">
                <a:solidFill>
                  <a:srgbClr val="333333"/>
                </a:solidFill>
                <a:latin typeface="Cambria"/>
                <a:cs typeface="Cambria"/>
              </a:rPr>
              <a:t>.</a:t>
            </a:r>
            <a:endParaRPr sz="800">
              <a:latin typeface="Cambria"/>
              <a:cs typeface="Cambria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708380" y="1269332"/>
            <a:ext cx="4885690" cy="508634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264160">
              <a:lnSpc>
                <a:spcPct val="100000"/>
              </a:lnSpc>
              <a:spcBef>
                <a:spcPts val="95"/>
              </a:spcBef>
              <a:tabLst>
                <a:tab pos="3902710" algn="l"/>
              </a:tabLst>
            </a:pPr>
            <a:r>
              <a:rPr dirty="0" sz="1000" spc="-50">
                <a:latin typeface="Tahoma"/>
                <a:cs typeface="Tahoma"/>
              </a:rPr>
              <a:t>Igualmente</a:t>
            </a:r>
            <a:r>
              <a:rPr dirty="0" sz="1000" spc="30">
                <a:latin typeface="Tahoma"/>
                <a:cs typeface="Tahoma"/>
              </a:rPr>
              <a:t> </a:t>
            </a:r>
            <a:r>
              <a:rPr dirty="0" sz="1000" spc="-45">
                <a:latin typeface="Tahoma"/>
                <a:cs typeface="Tahoma"/>
              </a:rPr>
              <a:t>podemos</a:t>
            </a:r>
            <a:r>
              <a:rPr dirty="0" sz="1000" spc="30">
                <a:latin typeface="Tahoma"/>
                <a:cs typeface="Tahoma"/>
              </a:rPr>
              <a:t> </a:t>
            </a:r>
            <a:r>
              <a:rPr dirty="0" sz="1000" spc="-45">
                <a:latin typeface="Tahoma"/>
                <a:cs typeface="Tahoma"/>
              </a:rPr>
              <a:t>preguntar</a:t>
            </a:r>
            <a:r>
              <a:rPr dirty="0" sz="1000" spc="30">
                <a:latin typeface="Tahoma"/>
                <a:cs typeface="Tahoma"/>
              </a:rPr>
              <a:t> </a:t>
            </a:r>
            <a:r>
              <a:rPr dirty="0" sz="1000" spc="-65">
                <a:latin typeface="Tahoma"/>
                <a:cs typeface="Tahoma"/>
              </a:rPr>
              <a:t>de</a:t>
            </a:r>
            <a:r>
              <a:rPr dirty="0" sz="1000" spc="30">
                <a:latin typeface="Tahoma"/>
                <a:cs typeface="Tahoma"/>
              </a:rPr>
              <a:t> </a:t>
            </a:r>
            <a:r>
              <a:rPr dirty="0" sz="1000" spc="-40">
                <a:latin typeface="Tahoma"/>
                <a:cs typeface="Tahoma"/>
              </a:rPr>
              <a:t>diferentes</a:t>
            </a:r>
            <a:r>
              <a:rPr dirty="0" sz="1000" spc="35">
                <a:latin typeface="Tahoma"/>
                <a:cs typeface="Tahoma"/>
              </a:rPr>
              <a:t> </a:t>
            </a:r>
            <a:r>
              <a:rPr dirty="0" sz="1000" spc="-55">
                <a:latin typeface="Tahoma"/>
                <a:cs typeface="Tahoma"/>
              </a:rPr>
              <a:t>maneras	</a:t>
            </a:r>
            <a:r>
              <a:rPr dirty="0" sz="1000" spc="-30">
                <a:latin typeface="Tahoma"/>
                <a:cs typeface="Tahoma"/>
              </a:rPr>
              <a:t>...</a:t>
            </a:r>
            <a:r>
              <a:rPr dirty="0" sz="1000" spc="90">
                <a:latin typeface="Tahoma"/>
                <a:cs typeface="Tahoma"/>
              </a:rPr>
              <a:t> </a:t>
            </a:r>
            <a:r>
              <a:rPr dirty="0" sz="1000" spc="-45">
                <a:latin typeface="Tahoma"/>
                <a:cs typeface="Tahoma"/>
              </a:rPr>
              <a:t>muy</a:t>
            </a:r>
            <a:r>
              <a:rPr dirty="0" sz="1000" spc="-5">
                <a:latin typeface="Tahoma"/>
                <a:cs typeface="Tahoma"/>
              </a:rPr>
              <a:t> </a:t>
            </a:r>
            <a:r>
              <a:rPr dirty="0" sz="1000" spc="-40">
                <a:latin typeface="Tahoma"/>
                <a:cs typeface="Tahoma"/>
              </a:rPr>
              <a:t>diferentes.</a:t>
            </a:r>
            <a:endParaRPr sz="1000">
              <a:latin typeface="Tahoma"/>
              <a:cs typeface="Tahoma"/>
            </a:endParaRPr>
          </a:p>
          <a:p>
            <a:pPr marL="124460" marR="1613535" indent="-112395">
              <a:lnSpc>
                <a:spcPts val="950"/>
              </a:lnSpc>
              <a:spcBef>
                <a:spcPts val="740"/>
              </a:spcBef>
              <a:tabLst>
                <a:tab pos="1867535" algn="l"/>
              </a:tabLst>
            </a:pPr>
            <a:r>
              <a:rPr dirty="0" sz="800" spc="125">
                <a:solidFill>
                  <a:srgbClr val="0000C8"/>
                </a:solidFill>
                <a:latin typeface="Cambria"/>
                <a:cs typeface="Cambria"/>
              </a:rPr>
              <a:t>?-</a:t>
            </a:r>
            <a:r>
              <a:rPr dirty="0" sz="800" spc="280">
                <a:solidFill>
                  <a:srgbClr val="0000C8"/>
                </a:solidFill>
                <a:latin typeface="Cambria"/>
                <a:cs typeface="Cambria"/>
              </a:rPr>
              <a:t> </a:t>
            </a:r>
            <a:r>
              <a:rPr dirty="0" sz="800" spc="20">
                <a:solidFill>
                  <a:srgbClr val="0000C8"/>
                </a:solidFill>
                <a:latin typeface="Cambria"/>
                <a:cs typeface="Cambria"/>
              </a:rPr>
              <a:t>mg</a:t>
            </a:r>
            <a:r>
              <a:rPr dirty="0" sz="800" spc="20">
                <a:solidFill>
                  <a:srgbClr val="6800C8"/>
                </a:solidFill>
                <a:latin typeface="Cambria"/>
                <a:cs typeface="Cambria"/>
              </a:rPr>
              <a:t>(1000,</a:t>
            </a:r>
            <a:r>
              <a:rPr dirty="0" sz="800" spc="90">
                <a:solidFill>
                  <a:srgbClr val="6800C8"/>
                </a:solidFill>
                <a:latin typeface="Cambria"/>
                <a:cs typeface="Cambria"/>
              </a:rPr>
              <a:t> </a:t>
            </a:r>
            <a:r>
              <a:rPr dirty="0" sz="800" spc="80">
                <a:solidFill>
                  <a:srgbClr val="6800C8"/>
                </a:solidFill>
                <a:latin typeface="Cambria"/>
                <a:cs typeface="Cambria"/>
              </a:rPr>
              <a:t>10,</a:t>
            </a:r>
            <a:r>
              <a:rPr dirty="0" sz="800" spc="280">
                <a:solidFill>
                  <a:srgbClr val="6800C8"/>
                </a:solidFill>
                <a:latin typeface="Cambria"/>
                <a:cs typeface="Cambria"/>
              </a:rPr>
              <a:t> </a:t>
            </a:r>
            <a:r>
              <a:rPr dirty="0" sz="800" spc="60">
                <a:solidFill>
                  <a:srgbClr val="6800C8"/>
                </a:solidFill>
                <a:latin typeface="Cambria"/>
                <a:cs typeface="Cambria"/>
              </a:rPr>
              <a:t>150,</a:t>
            </a:r>
            <a:r>
              <a:rPr dirty="0" sz="800" spc="290">
                <a:solidFill>
                  <a:srgbClr val="6800C8"/>
                </a:solidFill>
                <a:latin typeface="Cambria"/>
                <a:cs typeface="Cambria"/>
              </a:rPr>
              <a:t> </a:t>
            </a:r>
            <a:r>
              <a:rPr dirty="0" sz="800" spc="100">
                <a:solidFill>
                  <a:srgbClr val="6800C8"/>
                </a:solidFill>
                <a:latin typeface="Cambria"/>
                <a:cs typeface="Cambria"/>
              </a:rPr>
              <a:t>0.10,</a:t>
            </a:r>
            <a:r>
              <a:rPr dirty="0" sz="800" spc="280">
                <a:solidFill>
                  <a:srgbClr val="6800C8"/>
                </a:solidFill>
                <a:latin typeface="Cambria"/>
                <a:cs typeface="Cambria"/>
              </a:rPr>
              <a:t> </a:t>
            </a:r>
            <a:r>
              <a:rPr dirty="0" sz="800" spc="110">
                <a:solidFill>
                  <a:srgbClr val="FF7F00"/>
                </a:solidFill>
                <a:latin typeface="Cambria"/>
                <a:cs typeface="Cambria"/>
              </a:rPr>
              <a:t>B</a:t>
            </a:r>
            <a:r>
              <a:rPr dirty="0" sz="800" spc="110">
                <a:solidFill>
                  <a:srgbClr val="6800C8"/>
                </a:solidFill>
                <a:latin typeface="Cambria"/>
                <a:cs typeface="Cambria"/>
              </a:rPr>
              <a:t>)</a:t>
            </a:r>
            <a:r>
              <a:rPr dirty="0" sz="800" spc="110">
                <a:solidFill>
                  <a:srgbClr val="0000C8"/>
                </a:solidFill>
                <a:latin typeface="Cambria"/>
                <a:cs typeface="Cambria"/>
              </a:rPr>
              <a:t>.</a:t>
            </a:r>
            <a:r>
              <a:rPr dirty="0" sz="800" spc="355">
                <a:solidFill>
                  <a:srgbClr val="0000C8"/>
                </a:solidFill>
                <a:latin typeface="Cambria"/>
                <a:cs typeface="Cambria"/>
              </a:rPr>
              <a:t> </a:t>
            </a:r>
            <a:r>
              <a:rPr dirty="0" sz="800" spc="125">
                <a:solidFill>
                  <a:srgbClr val="0000C8"/>
                </a:solidFill>
                <a:latin typeface="Cambria"/>
                <a:cs typeface="Cambria"/>
              </a:rPr>
              <a:t>?-</a:t>
            </a:r>
            <a:r>
              <a:rPr dirty="0" sz="800" spc="280">
                <a:solidFill>
                  <a:srgbClr val="0000C8"/>
                </a:solidFill>
                <a:latin typeface="Cambria"/>
                <a:cs typeface="Cambria"/>
              </a:rPr>
              <a:t> </a:t>
            </a:r>
            <a:r>
              <a:rPr dirty="0" sz="800" spc="35">
                <a:solidFill>
                  <a:srgbClr val="0000C8"/>
                </a:solidFill>
                <a:latin typeface="Cambria"/>
                <a:cs typeface="Cambria"/>
              </a:rPr>
              <a:t>mg</a:t>
            </a:r>
            <a:r>
              <a:rPr dirty="0" sz="800" spc="35">
                <a:solidFill>
                  <a:srgbClr val="6800C8"/>
                </a:solidFill>
                <a:latin typeface="Cambria"/>
                <a:cs typeface="Cambria"/>
              </a:rPr>
              <a:t>(</a:t>
            </a:r>
            <a:r>
              <a:rPr dirty="0" sz="800" spc="35">
                <a:solidFill>
                  <a:srgbClr val="FF7F00"/>
                </a:solidFill>
                <a:latin typeface="Cambria"/>
                <a:cs typeface="Cambria"/>
              </a:rPr>
              <a:t>P</a:t>
            </a:r>
            <a:r>
              <a:rPr dirty="0" sz="800" spc="35">
                <a:solidFill>
                  <a:srgbClr val="6800C8"/>
                </a:solidFill>
                <a:latin typeface="Cambria"/>
                <a:cs typeface="Cambria"/>
              </a:rPr>
              <a:t>, </a:t>
            </a:r>
            <a:r>
              <a:rPr dirty="0" sz="800" spc="70">
                <a:solidFill>
                  <a:srgbClr val="6800C8"/>
                </a:solidFill>
                <a:latin typeface="Cambria"/>
                <a:cs typeface="Cambria"/>
              </a:rPr>
              <a:t> </a:t>
            </a:r>
            <a:r>
              <a:rPr dirty="0" sz="800" spc="80">
                <a:solidFill>
                  <a:srgbClr val="6800C8"/>
                </a:solidFill>
                <a:latin typeface="Cambria"/>
                <a:cs typeface="Cambria"/>
              </a:rPr>
              <a:t>10,</a:t>
            </a:r>
            <a:r>
              <a:rPr dirty="0" sz="800" spc="280">
                <a:solidFill>
                  <a:srgbClr val="6800C8"/>
                </a:solidFill>
                <a:latin typeface="Cambria"/>
                <a:cs typeface="Cambria"/>
              </a:rPr>
              <a:t> </a:t>
            </a:r>
            <a:r>
              <a:rPr dirty="0" sz="800" spc="60">
                <a:solidFill>
                  <a:srgbClr val="6800C8"/>
                </a:solidFill>
                <a:latin typeface="Cambria"/>
                <a:cs typeface="Cambria"/>
              </a:rPr>
              <a:t>150,</a:t>
            </a:r>
            <a:r>
              <a:rPr dirty="0" sz="800" spc="290">
                <a:solidFill>
                  <a:srgbClr val="6800C8"/>
                </a:solidFill>
                <a:latin typeface="Cambria"/>
                <a:cs typeface="Cambria"/>
              </a:rPr>
              <a:t> </a:t>
            </a:r>
            <a:r>
              <a:rPr dirty="0" sz="800" spc="100">
                <a:solidFill>
                  <a:srgbClr val="6800C8"/>
                </a:solidFill>
                <a:latin typeface="Cambria"/>
                <a:cs typeface="Cambria"/>
              </a:rPr>
              <a:t>0.10,</a:t>
            </a:r>
            <a:r>
              <a:rPr dirty="0" sz="800" spc="280">
                <a:solidFill>
                  <a:srgbClr val="6800C8"/>
                </a:solidFill>
                <a:latin typeface="Cambria"/>
                <a:cs typeface="Cambria"/>
              </a:rPr>
              <a:t> </a:t>
            </a:r>
            <a:r>
              <a:rPr dirty="0" sz="800" spc="125">
                <a:solidFill>
                  <a:srgbClr val="6800C8"/>
                </a:solidFill>
                <a:latin typeface="Cambria"/>
                <a:cs typeface="Cambria"/>
              </a:rPr>
              <a:t>0)</a:t>
            </a:r>
            <a:r>
              <a:rPr dirty="0" sz="800" spc="125">
                <a:solidFill>
                  <a:srgbClr val="0000C8"/>
                </a:solidFill>
                <a:latin typeface="Cambria"/>
                <a:cs typeface="Cambria"/>
              </a:rPr>
              <a:t>. </a:t>
            </a:r>
            <a:r>
              <a:rPr dirty="0" sz="800" spc="-165">
                <a:solidFill>
                  <a:srgbClr val="0000C8"/>
                </a:solidFill>
                <a:latin typeface="Cambria"/>
                <a:cs typeface="Cambria"/>
              </a:rPr>
              <a:t> </a:t>
            </a:r>
            <a:r>
              <a:rPr dirty="0" sz="800">
                <a:solidFill>
                  <a:srgbClr val="0000C8"/>
                </a:solidFill>
                <a:latin typeface="Cambria"/>
                <a:cs typeface="Cambria"/>
              </a:rPr>
              <a:t> </a:t>
            </a:r>
            <a:r>
              <a:rPr dirty="0" sz="800" spc="-70">
                <a:solidFill>
                  <a:srgbClr val="0000C8"/>
                </a:solidFill>
                <a:latin typeface="Cambria"/>
                <a:cs typeface="Cambria"/>
              </a:rPr>
              <a:t>B</a:t>
            </a:r>
            <a:r>
              <a:rPr dirty="0" sz="800" spc="50">
                <a:solidFill>
                  <a:srgbClr val="0000C8"/>
                </a:solidFill>
                <a:latin typeface="Cambria"/>
                <a:cs typeface="Cambria"/>
              </a:rPr>
              <a:t> </a:t>
            </a:r>
            <a:r>
              <a:rPr dirty="0" sz="800" spc="50">
                <a:solidFill>
                  <a:srgbClr val="0000C8"/>
                </a:solidFill>
                <a:latin typeface="Cambria"/>
                <a:cs typeface="Cambria"/>
              </a:rPr>
              <a:t> </a:t>
            </a:r>
            <a:r>
              <a:rPr dirty="0" sz="800" spc="-20">
                <a:solidFill>
                  <a:srgbClr val="0000C8"/>
                </a:solidFill>
                <a:latin typeface="Cambria"/>
                <a:cs typeface="Cambria"/>
              </a:rPr>
              <a:t>=</a:t>
            </a:r>
            <a:r>
              <a:rPr dirty="0" sz="800" spc="285">
                <a:solidFill>
                  <a:srgbClr val="0000C8"/>
                </a:solidFill>
                <a:latin typeface="Cambria"/>
                <a:cs typeface="Cambria"/>
              </a:rPr>
              <a:t> </a:t>
            </a:r>
            <a:r>
              <a:rPr dirty="0" sz="800" spc="35">
                <a:solidFill>
                  <a:srgbClr val="0000C8"/>
                </a:solidFill>
                <a:latin typeface="Cambria"/>
                <a:cs typeface="Cambria"/>
              </a:rPr>
              <a:t>203.13 </a:t>
            </a:r>
            <a:r>
              <a:rPr dirty="0" sz="800" spc="75">
                <a:solidFill>
                  <a:srgbClr val="0000C8"/>
                </a:solidFill>
                <a:latin typeface="Cambria"/>
                <a:cs typeface="Cambria"/>
              </a:rPr>
              <a:t> </a:t>
            </a:r>
            <a:r>
              <a:rPr dirty="0" sz="800" spc="85">
                <a:solidFill>
                  <a:srgbClr val="0000C8"/>
                </a:solidFill>
                <a:latin typeface="Cambria"/>
                <a:cs typeface="Cambria"/>
              </a:rPr>
              <a:t>?	</a:t>
            </a:r>
            <a:r>
              <a:rPr dirty="0" sz="800" spc="-35">
                <a:solidFill>
                  <a:srgbClr val="0000C8"/>
                </a:solidFill>
                <a:latin typeface="Cambria"/>
                <a:cs typeface="Cambria"/>
              </a:rPr>
              <a:t>P</a:t>
            </a:r>
            <a:r>
              <a:rPr dirty="0" sz="800" spc="-10">
                <a:solidFill>
                  <a:srgbClr val="0000C8"/>
                </a:solidFill>
                <a:latin typeface="Cambria"/>
                <a:cs typeface="Cambria"/>
              </a:rPr>
              <a:t> </a:t>
            </a:r>
            <a:r>
              <a:rPr dirty="0" sz="800" spc="-20">
                <a:solidFill>
                  <a:srgbClr val="0000C8"/>
                </a:solidFill>
                <a:latin typeface="Cambria"/>
                <a:cs typeface="Cambria"/>
              </a:rPr>
              <a:t>=</a:t>
            </a:r>
            <a:r>
              <a:rPr dirty="0" sz="800" spc="125">
                <a:solidFill>
                  <a:srgbClr val="0000C8"/>
                </a:solidFill>
                <a:latin typeface="Cambria"/>
                <a:cs typeface="Cambria"/>
              </a:rPr>
              <a:t> </a:t>
            </a:r>
            <a:r>
              <a:rPr dirty="0" sz="800" spc="35">
                <a:solidFill>
                  <a:srgbClr val="0000C8"/>
                </a:solidFill>
                <a:latin typeface="Cambria"/>
                <a:cs typeface="Cambria"/>
              </a:rPr>
              <a:t>921.68</a:t>
            </a:r>
            <a:r>
              <a:rPr dirty="0" sz="800" spc="70">
                <a:solidFill>
                  <a:srgbClr val="0000C8"/>
                </a:solidFill>
                <a:latin typeface="Cambria"/>
                <a:cs typeface="Cambria"/>
              </a:rPr>
              <a:t> </a:t>
            </a:r>
            <a:r>
              <a:rPr dirty="0" sz="800" spc="85">
                <a:solidFill>
                  <a:srgbClr val="0000C8"/>
                </a:solidFill>
                <a:latin typeface="Cambria"/>
                <a:cs typeface="Cambria"/>
              </a:rPr>
              <a:t>?</a:t>
            </a:r>
            <a:endParaRPr sz="800">
              <a:latin typeface="Cambria"/>
              <a:cs typeface="Cambria"/>
            </a:endParaRPr>
          </a:p>
        </p:txBody>
      </p:sp>
    </p:spTree>
  </p:cSld>
  <p:clrMapOvr>
    <a:masterClrMapping/>
  </p:clrMapOvr>
  <p:transition spd="fast">
    <p:cut thruBlk="0"/>
  </p:transition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5260" y="864041"/>
            <a:ext cx="464820" cy="76581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5080">
              <a:lnSpc>
                <a:spcPct val="147600"/>
              </a:lnSpc>
              <a:spcBef>
                <a:spcPts val="100"/>
              </a:spcBef>
            </a:pPr>
            <a:r>
              <a:rPr dirty="0" sz="700" spc="5">
                <a:solidFill>
                  <a:srgbClr val="FF7A7A"/>
                </a:solidFill>
                <a:latin typeface="Tahoma"/>
                <a:cs typeface="Tahoma"/>
                <a:hlinkClick r:id="rId2" action="ppaction://hlinksldjump"/>
              </a:rPr>
              <a:t>Decl</a:t>
            </a:r>
            <a:r>
              <a:rPr dirty="0" sz="700" spc="-20">
                <a:solidFill>
                  <a:srgbClr val="FF7A7A"/>
                </a:solidFill>
                <a:latin typeface="Tahoma"/>
                <a:cs typeface="Tahoma"/>
                <a:hlinkClick r:id="rId2" action="ppaction://hlinksldjump"/>
              </a:rPr>
              <a:t>a</a:t>
            </a:r>
            <a:r>
              <a:rPr dirty="0" sz="700">
                <a:solidFill>
                  <a:srgbClr val="FF7A7A"/>
                </a:solidFill>
                <a:latin typeface="Tahoma"/>
                <a:cs typeface="Tahoma"/>
                <a:hlinkClick r:id="rId2" action="ppaction://hlinksldjump"/>
              </a:rPr>
              <a:t>rativa </a:t>
            </a:r>
            <a:r>
              <a:rPr dirty="0" sz="700">
                <a:solidFill>
                  <a:srgbClr val="FF7A7A"/>
                </a:solidFill>
                <a:latin typeface="Tahoma"/>
                <a:cs typeface="Tahoma"/>
              </a:rPr>
              <a:t> </a:t>
            </a:r>
            <a:r>
              <a:rPr dirty="0" sz="700">
                <a:solidFill>
                  <a:srgbClr val="FF7A7A"/>
                </a:solidFill>
                <a:latin typeface="Tahoma"/>
                <a:cs typeface="Tahoma"/>
                <a:hlinkClick r:id="rId3" action="ppaction://hlinksldjump"/>
              </a:rPr>
              <a:t>Funcional</a:t>
            </a:r>
            <a:endParaRPr sz="700">
              <a:latin typeface="Tahoma"/>
              <a:cs typeface="Tahoma"/>
            </a:endParaRPr>
          </a:p>
          <a:p>
            <a:pPr marL="37465" marR="61594">
              <a:lnSpc>
                <a:spcPct val="110700"/>
              </a:lnSpc>
              <a:spcBef>
                <a:spcPts val="25"/>
              </a:spcBef>
            </a:pPr>
            <a:r>
              <a:rPr dirty="0" sz="500" spc="-10">
                <a:solidFill>
                  <a:srgbClr val="997A7A"/>
                </a:solidFill>
                <a:latin typeface="Tahoma"/>
                <a:cs typeface="Tahoma"/>
                <a:hlinkClick r:id="rId4" action="ppaction://hlinksldjump"/>
              </a:rPr>
              <a:t>Intr</a:t>
            </a:r>
            <a:r>
              <a:rPr dirty="0" sz="500" spc="5">
                <a:solidFill>
                  <a:srgbClr val="997A7A"/>
                </a:solidFill>
                <a:latin typeface="Tahoma"/>
                <a:cs typeface="Tahoma"/>
                <a:hlinkClick r:id="rId4" action="ppaction://hlinksldjump"/>
              </a:rPr>
              <a:t>o</a:t>
            </a:r>
            <a:r>
              <a:rPr dirty="0" sz="500">
                <a:solidFill>
                  <a:srgbClr val="997A7A"/>
                </a:solidFill>
                <a:latin typeface="Tahoma"/>
                <a:cs typeface="Tahoma"/>
                <a:hlinkClick r:id="rId4" action="ppaction://hlinksldjump"/>
              </a:rPr>
              <a:t>ducci</a:t>
            </a:r>
            <a:r>
              <a:rPr dirty="0" sz="500" spc="-10">
                <a:solidFill>
                  <a:srgbClr val="997A7A"/>
                </a:solidFill>
                <a:latin typeface="Tahoma"/>
                <a:cs typeface="Tahoma"/>
                <a:hlinkClick r:id="rId4" action="ppaction://hlinksldjump"/>
              </a:rPr>
              <a:t>o</a:t>
            </a:r>
            <a:r>
              <a:rPr dirty="0" sz="500" spc="-5">
                <a:solidFill>
                  <a:srgbClr val="997A7A"/>
                </a:solidFill>
                <a:latin typeface="Tahoma"/>
                <a:cs typeface="Tahoma"/>
                <a:hlinkClick r:id="rId4" action="ppaction://hlinksldjump"/>
              </a:rPr>
              <a:t>n </a:t>
            </a:r>
            <a:r>
              <a:rPr dirty="0" sz="500" spc="-5">
                <a:solidFill>
                  <a:srgbClr val="997A7A"/>
                </a:solidFill>
                <a:latin typeface="Tahoma"/>
                <a:cs typeface="Tahoma"/>
              </a:rPr>
              <a:t> </a:t>
            </a:r>
            <a:r>
              <a:rPr dirty="0" sz="500" spc="-10" i="1">
                <a:solidFill>
                  <a:srgbClr val="997A7A"/>
                </a:solidFill>
                <a:latin typeface="Arial"/>
                <a:cs typeface="Arial"/>
                <a:hlinkClick r:id="rId5" action="ppaction://hlinksldjump"/>
              </a:rPr>
              <a:t>λ</a:t>
            </a:r>
            <a:r>
              <a:rPr dirty="0" sz="500" spc="-10">
                <a:solidFill>
                  <a:srgbClr val="997A7A"/>
                </a:solidFill>
                <a:latin typeface="Tahoma"/>
                <a:cs typeface="Tahoma"/>
                <a:hlinkClick r:id="rId5" action="ppaction://hlinksldjump"/>
              </a:rPr>
              <a:t>-C´alculo </a:t>
            </a:r>
            <a:r>
              <a:rPr dirty="0" sz="500" spc="-5">
                <a:solidFill>
                  <a:srgbClr val="997A7A"/>
                </a:solidFill>
                <a:latin typeface="Tahoma"/>
                <a:cs typeface="Tahoma"/>
              </a:rPr>
              <a:t> </a:t>
            </a:r>
            <a:r>
              <a:rPr dirty="0" sz="500" spc="-5">
                <a:solidFill>
                  <a:srgbClr val="997A7A"/>
                </a:solidFill>
                <a:latin typeface="Tahoma"/>
                <a:cs typeface="Tahoma"/>
                <a:hlinkClick r:id="rId6" action="ppaction://hlinksldjump"/>
              </a:rPr>
              <a:t>Haskell </a:t>
            </a:r>
            <a:r>
              <a:rPr dirty="0" sz="500">
                <a:solidFill>
                  <a:srgbClr val="997A7A"/>
                </a:solidFill>
                <a:latin typeface="Tahoma"/>
                <a:cs typeface="Tahoma"/>
              </a:rPr>
              <a:t> </a:t>
            </a:r>
            <a:r>
              <a:rPr dirty="0" sz="500">
                <a:solidFill>
                  <a:srgbClr val="997A7A"/>
                </a:solidFill>
                <a:latin typeface="Tahoma"/>
                <a:cs typeface="Tahoma"/>
                <a:hlinkClick r:id="rId7" action="ppaction://hlinksldjump"/>
              </a:rPr>
              <a:t>Booleanos </a:t>
            </a:r>
            <a:r>
              <a:rPr dirty="0" sz="500" spc="5">
                <a:solidFill>
                  <a:srgbClr val="997A7A"/>
                </a:solidFill>
                <a:latin typeface="Tahoma"/>
                <a:cs typeface="Tahoma"/>
              </a:rPr>
              <a:t> </a:t>
            </a:r>
            <a:r>
              <a:rPr dirty="0" sz="500" spc="-10">
                <a:solidFill>
                  <a:srgbClr val="997A7A"/>
                </a:solidFill>
                <a:latin typeface="Tahoma"/>
                <a:cs typeface="Tahoma"/>
                <a:hlinkClick r:id="rId8" action="ppaction://hlinksldjump"/>
              </a:rPr>
              <a:t>Conclusiones</a:t>
            </a:r>
            <a:endParaRPr sz="500">
              <a:latin typeface="Tahoma"/>
              <a:cs typeface="Tahoma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5260" y="1635344"/>
            <a:ext cx="470534" cy="573405"/>
          </a:xfrm>
          <a:prstGeom prst="rect">
            <a:avLst/>
          </a:prstGeom>
        </p:spPr>
        <p:txBody>
          <a:bodyPr wrap="square" lIns="0" tIns="285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225"/>
              </a:spcBef>
            </a:pPr>
            <a:r>
              <a:rPr dirty="0" sz="700" spc="-50">
                <a:solidFill>
                  <a:srgbClr val="FF7A7A"/>
                </a:solidFill>
                <a:latin typeface="Tahoma"/>
                <a:cs typeface="Tahoma"/>
                <a:hlinkClick r:id="rId9" action="ppaction://hlinksldjump"/>
              </a:rPr>
              <a:t>L´ogica</a:t>
            </a:r>
            <a:endParaRPr sz="700">
              <a:latin typeface="Tahoma"/>
              <a:cs typeface="Tahoma"/>
            </a:endParaRPr>
          </a:p>
          <a:p>
            <a:pPr marL="37465" marR="5080">
              <a:lnSpc>
                <a:spcPct val="110700"/>
              </a:lnSpc>
              <a:spcBef>
                <a:spcPts val="25"/>
              </a:spcBef>
            </a:pPr>
            <a:r>
              <a:rPr dirty="0" sz="500" spc="-5">
                <a:solidFill>
                  <a:srgbClr val="997A7A"/>
                </a:solidFill>
                <a:latin typeface="Tahoma"/>
                <a:cs typeface="Tahoma"/>
                <a:hlinkClick r:id="rId10" action="ppaction://hlinksldjump"/>
              </a:rPr>
              <a:t>Introduccion </a:t>
            </a:r>
            <a:r>
              <a:rPr dirty="0" sz="500">
                <a:solidFill>
                  <a:srgbClr val="997A7A"/>
                </a:solidFill>
                <a:latin typeface="Tahoma"/>
                <a:cs typeface="Tahoma"/>
              </a:rPr>
              <a:t> </a:t>
            </a:r>
            <a:r>
              <a:rPr dirty="0" sz="500" spc="30">
                <a:solidFill>
                  <a:srgbClr val="997A7A"/>
                </a:solidFill>
                <a:latin typeface="Tahoma"/>
                <a:cs typeface="Tahoma"/>
                <a:hlinkClick r:id="rId11" action="ppaction://hlinksldjump"/>
              </a:rPr>
              <a:t>C</a:t>
            </a:r>
            <a:r>
              <a:rPr dirty="0" sz="500">
                <a:solidFill>
                  <a:srgbClr val="997A7A"/>
                </a:solidFill>
                <a:latin typeface="Tahoma"/>
                <a:cs typeface="Tahoma"/>
                <a:hlinkClick r:id="rId11" action="ppaction://hlinksldjump"/>
              </a:rPr>
              <a:t>l</a:t>
            </a:r>
            <a:r>
              <a:rPr dirty="0" sz="500" spc="-270">
                <a:solidFill>
                  <a:srgbClr val="997A7A"/>
                </a:solidFill>
                <a:latin typeface="Tahoma"/>
                <a:cs typeface="Tahoma"/>
                <a:hlinkClick r:id="rId11" action="ppaction://hlinksldjump"/>
              </a:rPr>
              <a:t>´</a:t>
            </a:r>
            <a:r>
              <a:rPr dirty="0" sz="500" spc="-10">
                <a:solidFill>
                  <a:srgbClr val="997A7A"/>
                </a:solidFill>
                <a:latin typeface="Tahoma"/>
                <a:cs typeface="Tahoma"/>
                <a:hlinkClick r:id="rId11" action="ppaction://hlinksldjump"/>
              </a:rPr>
              <a:t>ausulas</a:t>
            </a:r>
            <a:r>
              <a:rPr dirty="0" sz="500" spc="20">
                <a:solidFill>
                  <a:srgbClr val="997A7A"/>
                </a:solidFill>
                <a:latin typeface="Tahoma"/>
                <a:cs typeface="Tahoma"/>
                <a:hlinkClick r:id="rId11" action="ppaction://hlinksldjump"/>
              </a:rPr>
              <a:t> </a:t>
            </a:r>
            <a:r>
              <a:rPr dirty="0" sz="500" spc="15">
                <a:solidFill>
                  <a:srgbClr val="997A7A"/>
                </a:solidFill>
                <a:latin typeface="Tahoma"/>
                <a:cs typeface="Tahoma"/>
                <a:hlinkClick r:id="rId11" action="ppaction://hlinksldjump"/>
              </a:rPr>
              <a:t>H</a:t>
            </a:r>
            <a:r>
              <a:rPr dirty="0" sz="500" spc="-5">
                <a:solidFill>
                  <a:srgbClr val="997A7A"/>
                </a:solidFill>
                <a:latin typeface="Tahoma"/>
                <a:cs typeface="Tahoma"/>
                <a:hlinkClick r:id="rId11" action="ppaction://hlinksldjump"/>
              </a:rPr>
              <a:t>o</a:t>
            </a:r>
            <a:r>
              <a:rPr dirty="0" sz="500" spc="-5">
                <a:solidFill>
                  <a:srgbClr val="997A7A"/>
                </a:solidFill>
                <a:latin typeface="Tahoma"/>
                <a:cs typeface="Tahoma"/>
                <a:hlinkClick r:id="rId11" action="ppaction://hlinksldjump"/>
              </a:rPr>
              <a:t>rn </a:t>
            </a:r>
            <a:r>
              <a:rPr dirty="0" sz="500" spc="-5">
                <a:solidFill>
                  <a:srgbClr val="997A7A"/>
                </a:solidFill>
                <a:latin typeface="Tahoma"/>
                <a:cs typeface="Tahoma"/>
              </a:rPr>
              <a:t> </a:t>
            </a:r>
            <a:r>
              <a:rPr dirty="0" sz="500" spc="5">
                <a:solidFill>
                  <a:srgbClr val="997A7A"/>
                </a:solidFill>
                <a:latin typeface="Tahoma"/>
                <a:cs typeface="Tahoma"/>
                <a:hlinkClick r:id="rId12" action="ppaction://hlinksldjump"/>
              </a:rPr>
              <a:t>Prolog</a:t>
            </a:r>
            <a:endParaRPr sz="500">
              <a:latin typeface="Tahoma"/>
              <a:cs typeface="Tahoma"/>
            </a:endParaRPr>
          </a:p>
          <a:p>
            <a:pPr marL="37465">
              <a:lnSpc>
                <a:spcPct val="100000"/>
              </a:lnSpc>
              <a:spcBef>
                <a:spcPts val="65"/>
              </a:spcBef>
            </a:pPr>
            <a:r>
              <a:rPr dirty="0" sz="500" spc="-5">
                <a:solidFill>
                  <a:srgbClr val="997A7A"/>
                </a:solidFill>
                <a:latin typeface="Tahoma"/>
                <a:cs typeface="Tahoma"/>
                <a:hlinkClick r:id="rId13" action="ppaction://hlinksldjump"/>
              </a:rPr>
              <a:t>...</a:t>
            </a:r>
            <a:r>
              <a:rPr dirty="0" sz="500" spc="45">
                <a:solidFill>
                  <a:srgbClr val="997A7A"/>
                </a:solidFill>
                <a:latin typeface="Tahoma"/>
                <a:cs typeface="Tahoma"/>
                <a:hlinkClick r:id="rId13" action="ppaction://hlinksldjump"/>
              </a:rPr>
              <a:t> </a:t>
            </a:r>
            <a:r>
              <a:rPr dirty="0" sz="500" spc="-5">
                <a:solidFill>
                  <a:srgbClr val="997A7A"/>
                </a:solidFill>
                <a:latin typeface="Tahoma"/>
                <a:cs typeface="Tahoma"/>
                <a:hlinkClick r:id="rId13" action="ppaction://hlinksldjump"/>
              </a:rPr>
              <a:t>algo </a:t>
            </a:r>
            <a:r>
              <a:rPr dirty="0" sz="500" spc="-80">
                <a:solidFill>
                  <a:srgbClr val="997A7A"/>
                </a:solidFill>
                <a:latin typeface="Tahoma"/>
                <a:cs typeface="Tahoma"/>
                <a:hlinkClick r:id="rId13" action="ppaction://hlinksldjump"/>
              </a:rPr>
              <a:t>m´as</a:t>
            </a:r>
            <a:endParaRPr sz="500">
              <a:latin typeface="Tahoma"/>
              <a:cs typeface="Tahoma"/>
            </a:endParaRPr>
          </a:p>
          <a:p>
            <a:pPr marL="37465">
              <a:lnSpc>
                <a:spcPct val="100000"/>
              </a:lnSpc>
              <a:spcBef>
                <a:spcPts val="65"/>
              </a:spcBef>
            </a:pPr>
            <a:r>
              <a:rPr dirty="0" sz="500" spc="-5">
                <a:latin typeface="Tahoma"/>
                <a:cs typeface="Tahoma"/>
                <a:hlinkClick r:id="rId14" action="ppaction://hlinksldjump"/>
              </a:rPr>
              <a:t>...</a:t>
            </a:r>
            <a:r>
              <a:rPr dirty="0" sz="500" spc="45">
                <a:latin typeface="Tahoma"/>
                <a:cs typeface="Tahoma"/>
                <a:hlinkClick r:id="rId14" action="ppaction://hlinksldjump"/>
              </a:rPr>
              <a:t> </a:t>
            </a:r>
            <a:r>
              <a:rPr dirty="0" sz="500" spc="-5">
                <a:latin typeface="Tahoma"/>
                <a:cs typeface="Tahoma"/>
                <a:hlinkClick r:id="rId14" action="ppaction://hlinksldjump"/>
              </a:rPr>
              <a:t>mucho </a:t>
            </a:r>
            <a:r>
              <a:rPr dirty="0" sz="500" spc="-80">
                <a:latin typeface="Tahoma"/>
                <a:cs typeface="Tahoma"/>
                <a:hlinkClick r:id="rId14" action="ppaction://hlinksldjump"/>
              </a:rPr>
              <a:t>m´as</a:t>
            </a:r>
            <a:endParaRPr sz="500">
              <a:latin typeface="Tahoma"/>
              <a:cs typeface="Tahoma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25260" y="2231087"/>
            <a:ext cx="504190" cy="1320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700">
                <a:solidFill>
                  <a:srgbClr val="FF7A7A"/>
                </a:solidFill>
                <a:latin typeface="Tahoma"/>
                <a:cs typeface="Tahoma"/>
                <a:hlinkClick r:id="rId15" action="ppaction://hlinksldjump"/>
              </a:rPr>
              <a:t>HackReason</a:t>
            </a:r>
            <a:endParaRPr sz="700">
              <a:latin typeface="Tahoma"/>
              <a:cs typeface="Tahoma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546328" y="0"/>
            <a:ext cx="0" cy="3240405"/>
          </a:xfrm>
          <a:custGeom>
            <a:avLst/>
            <a:gdLst/>
            <a:ahLst/>
            <a:cxnLst/>
            <a:rect l="l" t="t" r="r" b="b"/>
            <a:pathLst>
              <a:path w="0" h="3240405">
                <a:moveTo>
                  <a:pt x="0" y="3239998"/>
                </a:moveTo>
                <a:lnTo>
                  <a:pt x="0" y="0"/>
                </a:lnTo>
              </a:path>
            </a:pathLst>
          </a:custGeom>
          <a:ln w="12649">
            <a:solidFill>
              <a:srgbClr val="FF7F7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xfrm>
            <a:off x="635304" y="72527"/>
            <a:ext cx="4516120" cy="244475"/>
          </a:xfrm>
          <a:prstGeom prst="rect"/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pc="-90"/>
              <a:t>Programaci´on</a:t>
            </a:r>
            <a:r>
              <a:rPr dirty="0" spc="30"/>
              <a:t> </a:t>
            </a:r>
            <a:r>
              <a:rPr dirty="0" spc="-135"/>
              <a:t>L´ogica</a:t>
            </a:r>
            <a:r>
              <a:rPr dirty="0" spc="30"/>
              <a:t> </a:t>
            </a:r>
            <a:r>
              <a:rPr dirty="0" spc="70"/>
              <a:t>+</a:t>
            </a:r>
            <a:r>
              <a:rPr dirty="0" spc="30"/>
              <a:t> </a:t>
            </a:r>
            <a:r>
              <a:rPr dirty="0" spc="-40"/>
              <a:t>Restricciones</a:t>
            </a:r>
            <a:r>
              <a:rPr dirty="0" spc="30"/>
              <a:t> </a:t>
            </a:r>
            <a:r>
              <a:rPr dirty="0" spc="25"/>
              <a:t>(CLP):</a:t>
            </a:r>
            <a:r>
              <a:rPr dirty="0" spc="30"/>
              <a:t> </a:t>
            </a:r>
            <a:r>
              <a:rPr dirty="0" spc="-35"/>
              <a:t>...</a:t>
            </a:r>
            <a:r>
              <a:rPr dirty="0" spc="185"/>
              <a:t> </a:t>
            </a:r>
            <a:r>
              <a:rPr dirty="0" spc="-55"/>
              <a:t>mucho</a:t>
            </a:r>
            <a:r>
              <a:rPr dirty="0" spc="30"/>
              <a:t> </a:t>
            </a:r>
            <a:r>
              <a:rPr dirty="0" spc="-250"/>
              <a:t>m´as</a:t>
            </a:r>
          </a:p>
        </p:txBody>
      </p:sp>
      <p:sp>
        <p:nvSpPr>
          <p:cNvPr id="11" name="object 11"/>
          <p:cNvSpPr txBox="1"/>
          <p:nvPr/>
        </p:nvSpPr>
        <p:spPr>
          <a:xfrm>
            <a:off x="117703" y="3096123"/>
            <a:ext cx="238760" cy="8953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580"/>
              </a:lnSpc>
            </a:pPr>
            <a:r>
              <a:rPr dirty="0" sz="500" spc="-10">
                <a:solidFill>
                  <a:srgbClr val="FF0000"/>
                </a:solidFill>
                <a:latin typeface="Tahoma"/>
                <a:cs typeface="Tahoma"/>
              </a:rPr>
              <a:t>16</a:t>
            </a:r>
            <a:r>
              <a:rPr dirty="0" sz="500" spc="-15">
                <a:solidFill>
                  <a:srgbClr val="FF0000"/>
                </a:solidFill>
                <a:latin typeface="Tahoma"/>
                <a:cs typeface="Tahoma"/>
              </a:rPr>
              <a:t> </a:t>
            </a:r>
            <a:r>
              <a:rPr dirty="0" sz="500" spc="70">
                <a:solidFill>
                  <a:srgbClr val="FF0000"/>
                </a:solidFill>
                <a:latin typeface="Tahoma"/>
                <a:cs typeface="Tahoma"/>
              </a:rPr>
              <a:t>/</a:t>
            </a:r>
            <a:r>
              <a:rPr dirty="0" sz="500" spc="-15">
                <a:solidFill>
                  <a:srgbClr val="FF0000"/>
                </a:solidFill>
                <a:latin typeface="Tahoma"/>
                <a:cs typeface="Tahoma"/>
              </a:rPr>
              <a:t> </a:t>
            </a:r>
            <a:r>
              <a:rPr dirty="0" sz="500" spc="-10">
                <a:solidFill>
                  <a:srgbClr val="FF0000"/>
                </a:solidFill>
                <a:latin typeface="Tahoma"/>
                <a:cs typeface="Tahoma"/>
              </a:rPr>
              <a:t>18</a:t>
            </a:r>
            <a:endParaRPr sz="500">
              <a:latin typeface="Tahoma"/>
              <a:cs typeface="Tahoma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808431" y="370999"/>
            <a:ext cx="4797425" cy="551815"/>
          </a:xfrm>
          <a:prstGeom prst="rect">
            <a:avLst/>
          </a:prstGeom>
        </p:spPr>
        <p:txBody>
          <a:bodyPr wrap="square" lIns="0" tIns="50165" rIns="0" bIns="0" rtlCol="0" vert="horz">
            <a:spAutoFit/>
          </a:bodyPr>
          <a:lstStyle/>
          <a:p>
            <a:pPr marL="164465" indent="-127000">
              <a:lnSpc>
                <a:spcPct val="100000"/>
              </a:lnSpc>
              <a:spcBef>
                <a:spcPts val="395"/>
              </a:spcBef>
              <a:buClr>
                <a:srgbClr val="FF0000"/>
              </a:buClr>
              <a:buFont typeface="DejaVu Sans Condensed"/>
              <a:buChar char="•"/>
              <a:tabLst>
                <a:tab pos="165100" algn="l"/>
              </a:tabLst>
            </a:pPr>
            <a:r>
              <a:rPr dirty="0" sz="1000" spc="-25">
                <a:latin typeface="Tahoma"/>
                <a:cs typeface="Tahoma"/>
              </a:rPr>
              <a:t>Las</a:t>
            </a:r>
            <a:r>
              <a:rPr dirty="0" sz="1000" spc="20">
                <a:latin typeface="Tahoma"/>
                <a:cs typeface="Tahoma"/>
              </a:rPr>
              <a:t> </a:t>
            </a:r>
            <a:r>
              <a:rPr dirty="0" sz="1000" spc="-35">
                <a:latin typeface="Tahoma"/>
                <a:cs typeface="Tahoma"/>
              </a:rPr>
              <a:t>restricciones</a:t>
            </a:r>
            <a:r>
              <a:rPr dirty="0" sz="1000" spc="25">
                <a:latin typeface="Tahoma"/>
                <a:cs typeface="Tahoma"/>
              </a:rPr>
              <a:t> </a:t>
            </a:r>
            <a:r>
              <a:rPr dirty="0" sz="1000" spc="-55">
                <a:latin typeface="Tahoma"/>
                <a:cs typeface="Tahoma"/>
              </a:rPr>
              <a:t>nos</a:t>
            </a:r>
            <a:r>
              <a:rPr dirty="0" sz="1000" spc="25">
                <a:latin typeface="Tahoma"/>
                <a:cs typeface="Tahoma"/>
              </a:rPr>
              <a:t> </a:t>
            </a:r>
            <a:r>
              <a:rPr dirty="0" sz="1000" spc="-35">
                <a:latin typeface="Tahoma"/>
                <a:cs typeface="Tahoma"/>
              </a:rPr>
              <a:t>permite</a:t>
            </a:r>
            <a:r>
              <a:rPr dirty="0" sz="1000" spc="20">
                <a:latin typeface="Tahoma"/>
                <a:cs typeface="Tahoma"/>
              </a:rPr>
              <a:t> </a:t>
            </a:r>
            <a:r>
              <a:rPr dirty="0" sz="1000" spc="-60">
                <a:latin typeface="Tahoma"/>
                <a:cs typeface="Tahoma"/>
              </a:rPr>
              <a:t>expresar</a:t>
            </a:r>
            <a:r>
              <a:rPr dirty="0" sz="1000" spc="25">
                <a:latin typeface="Tahoma"/>
                <a:cs typeface="Tahoma"/>
              </a:rPr>
              <a:t> </a:t>
            </a:r>
            <a:r>
              <a:rPr dirty="0" sz="1000" spc="-40">
                <a:latin typeface="Tahoma"/>
                <a:cs typeface="Tahoma"/>
              </a:rPr>
              <a:t>relaciones</a:t>
            </a:r>
            <a:r>
              <a:rPr dirty="0" sz="1000" spc="25">
                <a:latin typeface="Tahoma"/>
                <a:cs typeface="Tahoma"/>
              </a:rPr>
              <a:t> </a:t>
            </a:r>
            <a:r>
              <a:rPr dirty="0" sz="1000" spc="-45">
                <a:latin typeface="Tahoma"/>
                <a:cs typeface="Tahoma"/>
              </a:rPr>
              <a:t>entre</a:t>
            </a:r>
            <a:r>
              <a:rPr dirty="0" sz="1000" spc="25">
                <a:latin typeface="Tahoma"/>
                <a:cs typeface="Tahoma"/>
              </a:rPr>
              <a:t> </a:t>
            </a:r>
            <a:r>
              <a:rPr dirty="0" sz="1000" spc="-40">
                <a:latin typeface="Tahoma"/>
                <a:cs typeface="Tahoma"/>
              </a:rPr>
              <a:t>variables</a:t>
            </a:r>
            <a:r>
              <a:rPr dirty="0" sz="1000" spc="25">
                <a:latin typeface="Tahoma"/>
                <a:cs typeface="Tahoma"/>
              </a:rPr>
              <a:t> </a:t>
            </a:r>
            <a:r>
              <a:rPr dirty="0" sz="1000" spc="-40">
                <a:latin typeface="Tahoma"/>
                <a:cs typeface="Tahoma"/>
              </a:rPr>
              <a:t>mediante</a:t>
            </a:r>
            <a:r>
              <a:rPr dirty="0" sz="1000" spc="25">
                <a:latin typeface="Tahoma"/>
                <a:cs typeface="Tahoma"/>
              </a:rPr>
              <a:t> </a:t>
            </a:r>
            <a:r>
              <a:rPr dirty="0" sz="1000" spc="-45">
                <a:latin typeface="Tahoma"/>
                <a:cs typeface="Tahoma"/>
              </a:rPr>
              <a:t>ecuaciones</a:t>
            </a:r>
            <a:endParaRPr sz="1000">
              <a:latin typeface="Tahoma"/>
              <a:cs typeface="Tahoma"/>
            </a:endParaRPr>
          </a:p>
          <a:p>
            <a:pPr marL="164465" indent="-127000">
              <a:lnSpc>
                <a:spcPct val="100000"/>
              </a:lnSpc>
              <a:spcBef>
                <a:spcPts val="295"/>
              </a:spcBef>
              <a:buClr>
                <a:srgbClr val="FF0000"/>
              </a:buClr>
              <a:buFont typeface="DejaVu Sans Condensed"/>
              <a:buChar char="•"/>
              <a:tabLst>
                <a:tab pos="165100" algn="l"/>
              </a:tabLst>
            </a:pPr>
            <a:r>
              <a:rPr dirty="0" sz="1000" spc="-35">
                <a:latin typeface="Tahoma"/>
                <a:cs typeface="Tahoma"/>
              </a:rPr>
              <a:t>P.ej.,</a:t>
            </a:r>
            <a:r>
              <a:rPr dirty="0" sz="1000" spc="20">
                <a:latin typeface="Tahoma"/>
                <a:cs typeface="Tahoma"/>
              </a:rPr>
              <a:t> </a:t>
            </a:r>
            <a:r>
              <a:rPr dirty="0" sz="1000" spc="-45">
                <a:latin typeface="Tahoma"/>
                <a:cs typeface="Tahoma"/>
              </a:rPr>
              <a:t>podemos</a:t>
            </a:r>
            <a:r>
              <a:rPr dirty="0" sz="1000" spc="15">
                <a:latin typeface="Tahoma"/>
                <a:cs typeface="Tahoma"/>
              </a:rPr>
              <a:t> </a:t>
            </a:r>
            <a:r>
              <a:rPr dirty="0" sz="1000" spc="-30">
                <a:latin typeface="Tahoma"/>
                <a:cs typeface="Tahoma"/>
              </a:rPr>
              <a:t>definir</a:t>
            </a:r>
            <a:r>
              <a:rPr dirty="0" sz="1000" spc="20">
                <a:latin typeface="Tahoma"/>
                <a:cs typeface="Tahoma"/>
              </a:rPr>
              <a:t> </a:t>
            </a:r>
            <a:r>
              <a:rPr dirty="0" sz="1000" spc="-20">
                <a:latin typeface="Tahoma"/>
                <a:cs typeface="Tahoma"/>
              </a:rPr>
              <a:t>la</a:t>
            </a:r>
            <a:r>
              <a:rPr dirty="0" sz="1000" spc="20">
                <a:latin typeface="Tahoma"/>
                <a:cs typeface="Tahoma"/>
              </a:rPr>
              <a:t> </a:t>
            </a:r>
            <a:r>
              <a:rPr dirty="0" sz="1000" spc="-90">
                <a:latin typeface="Tahoma"/>
                <a:cs typeface="Tahoma"/>
              </a:rPr>
              <a:t>relaci´on</a:t>
            </a:r>
            <a:r>
              <a:rPr dirty="0" sz="1000" spc="20">
                <a:latin typeface="Tahoma"/>
                <a:cs typeface="Tahoma"/>
              </a:rPr>
              <a:t> </a:t>
            </a:r>
            <a:r>
              <a:rPr dirty="0" sz="1000" spc="-65">
                <a:latin typeface="Tahoma"/>
                <a:cs typeface="Tahoma"/>
              </a:rPr>
              <a:t>de</a:t>
            </a:r>
            <a:r>
              <a:rPr dirty="0" sz="1000" spc="20">
                <a:latin typeface="Tahoma"/>
                <a:cs typeface="Tahoma"/>
              </a:rPr>
              <a:t> </a:t>
            </a:r>
            <a:r>
              <a:rPr dirty="0" sz="1000" spc="-45">
                <a:latin typeface="Tahoma"/>
                <a:cs typeface="Tahoma"/>
              </a:rPr>
              <a:t>una</a:t>
            </a:r>
            <a:r>
              <a:rPr dirty="0" sz="1000" spc="20">
                <a:latin typeface="Tahoma"/>
                <a:cs typeface="Tahoma"/>
              </a:rPr>
              <a:t> </a:t>
            </a:r>
            <a:r>
              <a:rPr dirty="0" sz="1000" spc="-30">
                <a:latin typeface="Tahoma"/>
                <a:cs typeface="Tahoma"/>
              </a:rPr>
              <a:t>hipoteca</a:t>
            </a:r>
            <a:r>
              <a:rPr dirty="0" sz="1000" spc="15">
                <a:latin typeface="Tahoma"/>
                <a:cs typeface="Tahoma"/>
              </a:rPr>
              <a:t> </a:t>
            </a:r>
            <a:r>
              <a:rPr dirty="0" sz="1000" spc="-50">
                <a:latin typeface="Tahoma"/>
                <a:cs typeface="Tahoma"/>
              </a:rPr>
              <a:t>como:</a:t>
            </a:r>
            <a:endParaRPr sz="1000">
              <a:latin typeface="Tahoma"/>
              <a:cs typeface="Tahoma"/>
            </a:endParaRPr>
          </a:p>
          <a:p>
            <a:pPr marL="619125">
              <a:lnSpc>
                <a:spcPct val="100000"/>
              </a:lnSpc>
              <a:spcBef>
                <a:spcPts val="195"/>
              </a:spcBef>
            </a:pPr>
            <a:r>
              <a:rPr dirty="0" sz="800" spc="10">
                <a:latin typeface="Tahoma"/>
                <a:cs typeface="Tahoma"/>
              </a:rPr>
              <a:t>P=principal,</a:t>
            </a:r>
            <a:r>
              <a:rPr dirty="0" sz="800" spc="40">
                <a:latin typeface="Tahoma"/>
                <a:cs typeface="Tahoma"/>
              </a:rPr>
              <a:t> </a:t>
            </a:r>
            <a:r>
              <a:rPr dirty="0" sz="800" spc="30">
                <a:latin typeface="Tahoma"/>
                <a:cs typeface="Tahoma"/>
              </a:rPr>
              <a:t>T=time</a:t>
            </a:r>
            <a:r>
              <a:rPr dirty="0" sz="800" spc="45">
                <a:latin typeface="Tahoma"/>
                <a:cs typeface="Tahoma"/>
              </a:rPr>
              <a:t> </a:t>
            </a:r>
            <a:r>
              <a:rPr dirty="0" sz="800" spc="-10">
                <a:latin typeface="Tahoma"/>
                <a:cs typeface="Tahoma"/>
              </a:rPr>
              <a:t>periods,</a:t>
            </a:r>
            <a:r>
              <a:rPr dirty="0" sz="800" spc="45">
                <a:latin typeface="Tahoma"/>
                <a:cs typeface="Tahoma"/>
              </a:rPr>
              <a:t> </a:t>
            </a:r>
            <a:r>
              <a:rPr dirty="0" sz="800">
                <a:latin typeface="Tahoma"/>
                <a:cs typeface="Tahoma"/>
              </a:rPr>
              <a:t>R=repayment</a:t>
            </a:r>
            <a:r>
              <a:rPr dirty="0" sz="800" spc="40">
                <a:latin typeface="Tahoma"/>
                <a:cs typeface="Tahoma"/>
              </a:rPr>
              <a:t> </a:t>
            </a:r>
            <a:r>
              <a:rPr dirty="0" sz="800" spc="-20">
                <a:latin typeface="Tahoma"/>
                <a:cs typeface="Tahoma"/>
              </a:rPr>
              <a:t>each</a:t>
            </a:r>
            <a:r>
              <a:rPr dirty="0" sz="800" spc="45">
                <a:latin typeface="Tahoma"/>
                <a:cs typeface="Tahoma"/>
              </a:rPr>
              <a:t> </a:t>
            </a:r>
            <a:r>
              <a:rPr dirty="0" sz="800" spc="-5">
                <a:latin typeface="Tahoma"/>
                <a:cs typeface="Tahoma"/>
              </a:rPr>
              <a:t>period,</a:t>
            </a:r>
            <a:r>
              <a:rPr dirty="0" sz="800" spc="45">
                <a:latin typeface="Tahoma"/>
                <a:cs typeface="Tahoma"/>
              </a:rPr>
              <a:t> </a:t>
            </a:r>
            <a:r>
              <a:rPr dirty="0" sz="800" spc="-5">
                <a:latin typeface="Tahoma"/>
                <a:cs typeface="Tahoma"/>
              </a:rPr>
              <a:t>I=interest</a:t>
            </a:r>
            <a:r>
              <a:rPr dirty="0" sz="800" spc="45">
                <a:latin typeface="Tahoma"/>
                <a:cs typeface="Tahoma"/>
              </a:rPr>
              <a:t> </a:t>
            </a:r>
            <a:r>
              <a:rPr dirty="0" sz="800" spc="-10">
                <a:latin typeface="Tahoma"/>
                <a:cs typeface="Tahoma"/>
              </a:rPr>
              <a:t>rate,</a:t>
            </a:r>
            <a:r>
              <a:rPr dirty="0" sz="800" spc="40">
                <a:latin typeface="Tahoma"/>
                <a:cs typeface="Tahoma"/>
              </a:rPr>
              <a:t> </a:t>
            </a:r>
            <a:r>
              <a:rPr dirty="0" sz="800" spc="10">
                <a:latin typeface="Tahoma"/>
                <a:cs typeface="Tahoma"/>
              </a:rPr>
              <a:t>B=balance</a:t>
            </a:r>
            <a:r>
              <a:rPr dirty="0" sz="800" spc="45">
                <a:latin typeface="Tahoma"/>
                <a:cs typeface="Tahoma"/>
              </a:rPr>
              <a:t> </a:t>
            </a:r>
            <a:r>
              <a:rPr dirty="0" sz="800" spc="-15">
                <a:latin typeface="Tahoma"/>
                <a:cs typeface="Tahoma"/>
              </a:rPr>
              <a:t>owing.</a:t>
            </a:r>
            <a:endParaRPr sz="800">
              <a:latin typeface="Tahoma"/>
              <a:cs typeface="Tahoma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961783" y="896085"/>
            <a:ext cx="4441190" cy="26733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ts val="955"/>
              </a:lnSpc>
              <a:spcBef>
                <a:spcPts val="95"/>
              </a:spcBef>
            </a:pPr>
            <a:r>
              <a:rPr dirty="0" sz="800" spc="35">
                <a:solidFill>
                  <a:srgbClr val="0000C8"/>
                </a:solidFill>
                <a:latin typeface="Cambria"/>
                <a:cs typeface="Cambria"/>
              </a:rPr>
              <a:t>mg</a:t>
            </a:r>
            <a:r>
              <a:rPr dirty="0" sz="800" spc="35">
                <a:solidFill>
                  <a:srgbClr val="6800C8"/>
                </a:solidFill>
                <a:latin typeface="Cambria"/>
                <a:cs typeface="Cambria"/>
              </a:rPr>
              <a:t>(P, </a:t>
            </a:r>
            <a:r>
              <a:rPr dirty="0" sz="800" spc="60">
                <a:solidFill>
                  <a:srgbClr val="6800C8"/>
                </a:solidFill>
                <a:latin typeface="Cambria"/>
                <a:cs typeface="Cambria"/>
              </a:rPr>
              <a:t> </a:t>
            </a:r>
            <a:r>
              <a:rPr dirty="0" sz="800" spc="110">
                <a:solidFill>
                  <a:srgbClr val="6800C8"/>
                </a:solidFill>
                <a:latin typeface="Cambria"/>
                <a:cs typeface="Cambria"/>
              </a:rPr>
              <a:t>T,</a:t>
            </a:r>
            <a:r>
              <a:rPr dirty="0" sz="800" spc="275">
                <a:solidFill>
                  <a:srgbClr val="6800C8"/>
                </a:solidFill>
                <a:latin typeface="Cambria"/>
                <a:cs typeface="Cambria"/>
              </a:rPr>
              <a:t> </a:t>
            </a:r>
            <a:r>
              <a:rPr dirty="0" sz="800" spc="200">
                <a:solidFill>
                  <a:srgbClr val="6800C8"/>
                </a:solidFill>
                <a:latin typeface="Cambria"/>
                <a:cs typeface="Cambria"/>
              </a:rPr>
              <a:t>_,</a:t>
            </a:r>
            <a:r>
              <a:rPr dirty="0" sz="800" spc="275">
                <a:solidFill>
                  <a:srgbClr val="6800C8"/>
                </a:solidFill>
                <a:latin typeface="Cambria"/>
                <a:cs typeface="Cambria"/>
              </a:rPr>
              <a:t> </a:t>
            </a:r>
            <a:r>
              <a:rPr dirty="0" sz="800" spc="200">
                <a:solidFill>
                  <a:srgbClr val="6800C8"/>
                </a:solidFill>
                <a:latin typeface="Cambria"/>
                <a:cs typeface="Cambria"/>
              </a:rPr>
              <a:t>_,</a:t>
            </a:r>
            <a:r>
              <a:rPr dirty="0" sz="800" spc="270">
                <a:solidFill>
                  <a:srgbClr val="6800C8"/>
                </a:solidFill>
                <a:latin typeface="Cambria"/>
                <a:cs typeface="Cambria"/>
              </a:rPr>
              <a:t> </a:t>
            </a:r>
            <a:r>
              <a:rPr dirty="0" sz="800" spc="30">
                <a:solidFill>
                  <a:srgbClr val="6800C8"/>
                </a:solidFill>
                <a:latin typeface="Cambria"/>
                <a:cs typeface="Cambria"/>
              </a:rPr>
              <a:t>B) </a:t>
            </a:r>
            <a:r>
              <a:rPr dirty="0" sz="800" spc="70">
                <a:solidFill>
                  <a:srgbClr val="6800C8"/>
                </a:solidFill>
                <a:latin typeface="Cambria"/>
                <a:cs typeface="Cambria"/>
              </a:rPr>
              <a:t> </a:t>
            </a:r>
            <a:r>
              <a:rPr dirty="0" sz="800" spc="190">
                <a:solidFill>
                  <a:srgbClr val="333333"/>
                </a:solidFill>
                <a:latin typeface="Cambria"/>
                <a:cs typeface="Cambria"/>
              </a:rPr>
              <a:t>:-</a:t>
            </a:r>
            <a:r>
              <a:rPr dirty="0" sz="800" spc="275">
                <a:solidFill>
                  <a:srgbClr val="333333"/>
                </a:solidFill>
                <a:latin typeface="Cambria"/>
                <a:cs typeface="Cambria"/>
              </a:rPr>
              <a:t> </a:t>
            </a:r>
            <a:r>
              <a:rPr dirty="0" sz="800" spc="-55">
                <a:solidFill>
                  <a:srgbClr val="333333"/>
                </a:solidFill>
                <a:latin typeface="Cambria"/>
                <a:cs typeface="Cambria"/>
              </a:rPr>
              <a:t>T</a:t>
            </a:r>
            <a:r>
              <a:rPr dirty="0" sz="800" spc="270">
                <a:solidFill>
                  <a:srgbClr val="333333"/>
                </a:solidFill>
                <a:latin typeface="Cambria"/>
                <a:cs typeface="Cambria"/>
              </a:rPr>
              <a:t> </a:t>
            </a:r>
            <a:r>
              <a:rPr dirty="0" sz="800" spc="-20">
                <a:solidFill>
                  <a:srgbClr val="333333"/>
                </a:solidFill>
                <a:latin typeface="Cambria"/>
                <a:cs typeface="Cambria"/>
              </a:rPr>
              <a:t>=</a:t>
            </a:r>
            <a:r>
              <a:rPr dirty="0" sz="800" spc="275">
                <a:solidFill>
                  <a:srgbClr val="333333"/>
                </a:solidFill>
                <a:latin typeface="Cambria"/>
                <a:cs typeface="Cambria"/>
              </a:rPr>
              <a:t> </a:t>
            </a:r>
            <a:r>
              <a:rPr dirty="0" sz="800" spc="125">
                <a:solidFill>
                  <a:srgbClr val="333333"/>
                </a:solidFill>
                <a:latin typeface="Cambria"/>
                <a:cs typeface="Cambria"/>
              </a:rPr>
              <a:t>0,</a:t>
            </a:r>
            <a:r>
              <a:rPr dirty="0" sz="800" spc="275">
                <a:solidFill>
                  <a:srgbClr val="333333"/>
                </a:solidFill>
                <a:latin typeface="Cambria"/>
                <a:cs typeface="Cambria"/>
              </a:rPr>
              <a:t> </a:t>
            </a:r>
            <a:r>
              <a:rPr dirty="0" sz="800" spc="-70">
                <a:solidFill>
                  <a:srgbClr val="333333"/>
                </a:solidFill>
                <a:latin typeface="Cambria"/>
                <a:cs typeface="Cambria"/>
              </a:rPr>
              <a:t>B</a:t>
            </a:r>
            <a:r>
              <a:rPr dirty="0" sz="800" spc="170">
                <a:solidFill>
                  <a:srgbClr val="333333"/>
                </a:solidFill>
                <a:latin typeface="Cambria"/>
                <a:cs typeface="Cambria"/>
              </a:rPr>
              <a:t> </a:t>
            </a:r>
            <a:r>
              <a:rPr dirty="0" sz="800" spc="-20">
                <a:solidFill>
                  <a:srgbClr val="333333"/>
                </a:solidFill>
                <a:latin typeface="Cambria"/>
                <a:cs typeface="Cambria"/>
              </a:rPr>
              <a:t>=</a:t>
            </a:r>
            <a:r>
              <a:rPr dirty="0" sz="800" spc="275">
                <a:solidFill>
                  <a:srgbClr val="333333"/>
                </a:solidFill>
                <a:latin typeface="Cambria"/>
                <a:cs typeface="Cambria"/>
              </a:rPr>
              <a:t> </a:t>
            </a:r>
            <a:r>
              <a:rPr dirty="0" sz="800" spc="120">
                <a:solidFill>
                  <a:srgbClr val="333333"/>
                </a:solidFill>
                <a:latin typeface="Cambria"/>
                <a:cs typeface="Cambria"/>
              </a:rPr>
              <a:t>P.</a:t>
            </a:r>
            <a:endParaRPr sz="800">
              <a:latin typeface="Cambria"/>
              <a:cs typeface="Cambria"/>
            </a:endParaRPr>
          </a:p>
          <a:p>
            <a:pPr marL="12700">
              <a:lnSpc>
                <a:spcPts val="955"/>
              </a:lnSpc>
            </a:pPr>
            <a:r>
              <a:rPr dirty="0" sz="800" spc="35">
                <a:solidFill>
                  <a:srgbClr val="0000C8"/>
                </a:solidFill>
                <a:latin typeface="Cambria"/>
                <a:cs typeface="Cambria"/>
              </a:rPr>
              <a:t>mg</a:t>
            </a:r>
            <a:r>
              <a:rPr dirty="0" sz="800" spc="35">
                <a:solidFill>
                  <a:srgbClr val="6800C8"/>
                </a:solidFill>
                <a:latin typeface="Cambria"/>
                <a:cs typeface="Cambria"/>
              </a:rPr>
              <a:t>(P, </a:t>
            </a:r>
            <a:r>
              <a:rPr dirty="0" sz="800" spc="65">
                <a:solidFill>
                  <a:srgbClr val="6800C8"/>
                </a:solidFill>
                <a:latin typeface="Cambria"/>
                <a:cs typeface="Cambria"/>
              </a:rPr>
              <a:t> </a:t>
            </a:r>
            <a:r>
              <a:rPr dirty="0" sz="800" spc="110">
                <a:solidFill>
                  <a:srgbClr val="6800C8"/>
                </a:solidFill>
                <a:latin typeface="Cambria"/>
                <a:cs typeface="Cambria"/>
              </a:rPr>
              <a:t>T,</a:t>
            </a:r>
            <a:r>
              <a:rPr dirty="0" sz="800" spc="280">
                <a:solidFill>
                  <a:srgbClr val="6800C8"/>
                </a:solidFill>
                <a:latin typeface="Cambria"/>
                <a:cs typeface="Cambria"/>
              </a:rPr>
              <a:t> </a:t>
            </a:r>
            <a:r>
              <a:rPr dirty="0" sz="800" spc="100">
                <a:solidFill>
                  <a:srgbClr val="6800C8"/>
                </a:solidFill>
                <a:latin typeface="Cambria"/>
                <a:cs typeface="Cambria"/>
              </a:rPr>
              <a:t>R,</a:t>
            </a:r>
            <a:r>
              <a:rPr dirty="0" sz="800" spc="280">
                <a:solidFill>
                  <a:srgbClr val="6800C8"/>
                </a:solidFill>
                <a:latin typeface="Cambria"/>
                <a:cs typeface="Cambria"/>
              </a:rPr>
              <a:t> </a:t>
            </a:r>
            <a:r>
              <a:rPr dirty="0" sz="800" spc="220">
                <a:solidFill>
                  <a:srgbClr val="6800C8"/>
                </a:solidFill>
                <a:latin typeface="Cambria"/>
                <a:cs typeface="Cambria"/>
              </a:rPr>
              <a:t>I,</a:t>
            </a:r>
            <a:r>
              <a:rPr dirty="0" sz="800" spc="275">
                <a:solidFill>
                  <a:srgbClr val="6800C8"/>
                </a:solidFill>
                <a:latin typeface="Cambria"/>
                <a:cs typeface="Cambria"/>
              </a:rPr>
              <a:t> </a:t>
            </a:r>
            <a:r>
              <a:rPr dirty="0" sz="800" spc="30">
                <a:solidFill>
                  <a:srgbClr val="6800C8"/>
                </a:solidFill>
                <a:latin typeface="Cambria"/>
                <a:cs typeface="Cambria"/>
              </a:rPr>
              <a:t>B) </a:t>
            </a:r>
            <a:r>
              <a:rPr dirty="0" sz="800" spc="75">
                <a:solidFill>
                  <a:srgbClr val="6800C8"/>
                </a:solidFill>
                <a:latin typeface="Cambria"/>
                <a:cs typeface="Cambria"/>
              </a:rPr>
              <a:t> </a:t>
            </a:r>
            <a:r>
              <a:rPr dirty="0" sz="800" spc="190">
                <a:solidFill>
                  <a:srgbClr val="333333"/>
                </a:solidFill>
                <a:latin typeface="Cambria"/>
                <a:cs typeface="Cambria"/>
              </a:rPr>
              <a:t>:-</a:t>
            </a:r>
            <a:r>
              <a:rPr dirty="0" sz="800" spc="280">
                <a:solidFill>
                  <a:srgbClr val="333333"/>
                </a:solidFill>
                <a:latin typeface="Cambria"/>
                <a:cs typeface="Cambria"/>
              </a:rPr>
              <a:t> </a:t>
            </a:r>
            <a:r>
              <a:rPr dirty="0" sz="800" spc="-55">
                <a:solidFill>
                  <a:srgbClr val="333333"/>
                </a:solidFill>
                <a:latin typeface="Cambria"/>
                <a:cs typeface="Cambria"/>
              </a:rPr>
              <a:t>T</a:t>
            </a:r>
            <a:r>
              <a:rPr dirty="0" sz="800" spc="290">
                <a:solidFill>
                  <a:srgbClr val="333333"/>
                </a:solidFill>
                <a:latin typeface="Cambria"/>
                <a:cs typeface="Cambria"/>
              </a:rPr>
              <a:t> </a:t>
            </a:r>
            <a:r>
              <a:rPr dirty="0" sz="800" spc="-20">
                <a:solidFill>
                  <a:srgbClr val="333333"/>
                </a:solidFill>
                <a:latin typeface="Cambria"/>
                <a:cs typeface="Cambria"/>
              </a:rPr>
              <a:t>&gt;=</a:t>
            </a:r>
            <a:r>
              <a:rPr dirty="0" sz="800" spc="275">
                <a:solidFill>
                  <a:srgbClr val="333333"/>
                </a:solidFill>
                <a:latin typeface="Cambria"/>
                <a:cs typeface="Cambria"/>
              </a:rPr>
              <a:t> </a:t>
            </a:r>
            <a:r>
              <a:rPr dirty="0" sz="800" spc="125">
                <a:solidFill>
                  <a:srgbClr val="333333"/>
                </a:solidFill>
                <a:latin typeface="Cambria"/>
                <a:cs typeface="Cambria"/>
              </a:rPr>
              <a:t>1,</a:t>
            </a:r>
            <a:r>
              <a:rPr dirty="0" sz="800" spc="285">
                <a:solidFill>
                  <a:srgbClr val="333333"/>
                </a:solidFill>
                <a:latin typeface="Cambria"/>
                <a:cs typeface="Cambria"/>
              </a:rPr>
              <a:t> </a:t>
            </a:r>
            <a:r>
              <a:rPr dirty="0" sz="800" spc="-75">
                <a:solidFill>
                  <a:srgbClr val="333333"/>
                </a:solidFill>
                <a:latin typeface="Cambria"/>
                <a:cs typeface="Cambria"/>
              </a:rPr>
              <a:t>NP</a:t>
            </a:r>
            <a:r>
              <a:rPr dirty="0" sz="800" spc="50">
                <a:solidFill>
                  <a:srgbClr val="333333"/>
                </a:solidFill>
                <a:latin typeface="Cambria"/>
                <a:cs typeface="Cambria"/>
              </a:rPr>
              <a:t> </a:t>
            </a:r>
            <a:r>
              <a:rPr dirty="0" sz="800" spc="55">
                <a:solidFill>
                  <a:srgbClr val="333333"/>
                </a:solidFill>
                <a:latin typeface="Cambria"/>
                <a:cs typeface="Cambria"/>
              </a:rPr>
              <a:t> </a:t>
            </a:r>
            <a:r>
              <a:rPr dirty="0" sz="800" spc="-20">
                <a:solidFill>
                  <a:srgbClr val="333333"/>
                </a:solidFill>
                <a:latin typeface="Cambria"/>
                <a:cs typeface="Cambria"/>
              </a:rPr>
              <a:t>=</a:t>
            </a:r>
            <a:r>
              <a:rPr dirty="0" sz="800" spc="280">
                <a:solidFill>
                  <a:srgbClr val="333333"/>
                </a:solidFill>
                <a:latin typeface="Cambria"/>
                <a:cs typeface="Cambria"/>
              </a:rPr>
              <a:t> </a:t>
            </a:r>
            <a:r>
              <a:rPr dirty="0" sz="800" spc="-35">
                <a:solidFill>
                  <a:srgbClr val="333333"/>
                </a:solidFill>
                <a:latin typeface="Cambria"/>
                <a:cs typeface="Cambria"/>
              </a:rPr>
              <a:t>P</a:t>
            </a:r>
            <a:r>
              <a:rPr dirty="0" sz="800" spc="280">
                <a:solidFill>
                  <a:srgbClr val="333333"/>
                </a:solidFill>
                <a:latin typeface="Cambria"/>
                <a:cs typeface="Cambria"/>
              </a:rPr>
              <a:t> </a:t>
            </a:r>
            <a:r>
              <a:rPr dirty="0" sz="800" spc="-20">
                <a:solidFill>
                  <a:srgbClr val="333333"/>
                </a:solidFill>
                <a:latin typeface="Cambria"/>
                <a:cs typeface="Cambria"/>
              </a:rPr>
              <a:t>+</a:t>
            </a:r>
            <a:r>
              <a:rPr dirty="0" sz="800" spc="275">
                <a:solidFill>
                  <a:srgbClr val="333333"/>
                </a:solidFill>
                <a:latin typeface="Cambria"/>
                <a:cs typeface="Cambria"/>
              </a:rPr>
              <a:t> </a:t>
            </a:r>
            <a:r>
              <a:rPr dirty="0" sz="800" spc="80">
                <a:solidFill>
                  <a:srgbClr val="333333"/>
                </a:solidFill>
                <a:latin typeface="Cambria"/>
                <a:cs typeface="Cambria"/>
              </a:rPr>
              <a:t>P*I</a:t>
            </a:r>
            <a:r>
              <a:rPr dirty="0" sz="800" spc="285">
                <a:solidFill>
                  <a:srgbClr val="333333"/>
                </a:solidFill>
                <a:latin typeface="Cambria"/>
                <a:cs typeface="Cambria"/>
              </a:rPr>
              <a:t> </a:t>
            </a:r>
            <a:r>
              <a:rPr dirty="0" sz="800" spc="155">
                <a:solidFill>
                  <a:srgbClr val="333333"/>
                </a:solidFill>
                <a:latin typeface="Cambria"/>
                <a:cs typeface="Cambria"/>
              </a:rPr>
              <a:t>-</a:t>
            </a:r>
            <a:r>
              <a:rPr dirty="0" sz="800" spc="275">
                <a:solidFill>
                  <a:srgbClr val="333333"/>
                </a:solidFill>
                <a:latin typeface="Cambria"/>
                <a:cs typeface="Cambria"/>
              </a:rPr>
              <a:t> </a:t>
            </a:r>
            <a:r>
              <a:rPr dirty="0" sz="800" spc="100">
                <a:solidFill>
                  <a:srgbClr val="333333"/>
                </a:solidFill>
                <a:latin typeface="Cambria"/>
                <a:cs typeface="Cambria"/>
              </a:rPr>
              <a:t>R,</a:t>
            </a:r>
            <a:r>
              <a:rPr dirty="0" sz="800" spc="285">
                <a:solidFill>
                  <a:srgbClr val="333333"/>
                </a:solidFill>
                <a:latin typeface="Cambria"/>
                <a:cs typeface="Cambria"/>
              </a:rPr>
              <a:t> </a:t>
            </a:r>
            <a:r>
              <a:rPr dirty="0" sz="800" spc="-85">
                <a:solidFill>
                  <a:srgbClr val="333333"/>
                </a:solidFill>
                <a:latin typeface="Cambria"/>
                <a:cs typeface="Cambria"/>
              </a:rPr>
              <a:t>NT</a:t>
            </a:r>
            <a:r>
              <a:rPr dirty="0" sz="800" spc="5">
                <a:solidFill>
                  <a:srgbClr val="333333"/>
                </a:solidFill>
                <a:latin typeface="Cambria"/>
                <a:cs typeface="Cambria"/>
              </a:rPr>
              <a:t> </a:t>
            </a:r>
            <a:r>
              <a:rPr dirty="0" sz="800" spc="15">
                <a:solidFill>
                  <a:srgbClr val="333333"/>
                </a:solidFill>
                <a:latin typeface="Cambria"/>
                <a:cs typeface="Cambria"/>
              </a:rPr>
              <a:t> </a:t>
            </a:r>
            <a:r>
              <a:rPr dirty="0" sz="800" spc="-20">
                <a:solidFill>
                  <a:srgbClr val="333333"/>
                </a:solidFill>
                <a:latin typeface="Cambria"/>
                <a:cs typeface="Cambria"/>
              </a:rPr>
              <a:t>=</a:t>
            </a:r>
            <a:r>
              <a:rPr dirty="0" sz="800" spc="280">
                <a:solidFill>
                  <a:srgbClr val="333333"/>
                </a:solidFill>
                <a:latin typeface="Cambria"/>
                <a:cs typeface="Cambria"/>
              </a:rPr>
              <a:t> </a:t>
            </a:r>
            <a:r>
              <a:rPr dirty="0" sz="800" spc="-55">
                <a:solidFill>
                  <a:srgbClr val="333333"/>
                </a:solidFill>
                <a:latin typeface="Cambria"/>
                <a:cs typeface="Cambria"/>
              </a:rPr>
              <a:t>T</a:t>
            </a:r>
            <a:r>
              <a:rPr dirty="0" sz="800" spc="285">
                <a:solidFill>
                  <a:srgbClr val="333333"/>
                </a:solidFill>
                <a:latin typeface="Cambria"/>
                <a:cs typeface="Cambria"/>
              </a:rPr>
              <a:t> </a:t>
            </a:r>
            <a:r>
              <a:rPr dirty="0" sz="800" spc="155">
                <a:solidFill>
                  <a:srgbClr val="333333"/>
                </a:solidFill>
                <a:latin typeface="Cambria"/>
                <a:cs typeface="Cambria"/>
              </a:rPr>
              <a:t>-</a:t>
            </a:r>
            <a:r>
              <a:rPr dirty="0" sz="800" spc="275">
                <a:solidFill>
                  <a:srgbClr val="333333"/>
                </a:solidFill>
                <a:latin typeface="Cambria"/>
                <a:cs typeface="Cambria"/>
              </a:rPr>
              <a:t> </a:t>
            </a:r>
            <a:r>
              <a:rPr dirty="0" sz="800" spc="125">
                <a:solidFill>
                  <a:srgbClr val="333333"/>
                </a:solidFill>
                <a:latin typeface="Cambria"/>
                <a:cs typeface="Cambria"/>
              </a:rPr>
              <a:t>1,</a:t>
            </a:r>
            <a:r>
              <a:rPr dirty="0" sz="800" spc="285">
                <a:solidFill>
                  <a:srgbClr val="333333"/>
                </a:solidFill>
                <a:latin typeface="Cambria"/>
                <a:cs typeface="Cambria"/>
              </a:rPr>
              <a:t> </a:t>
            </a:r>
            <a:r>
              <a:rPr dirty="0" sz="800" spc="10">
                <a:solidFill>
                  <a:srgbClr val="333333"/>
                </a:solidFill>
                <a:latin typeface="Cambria"/>
                <a:cs typeface="Cambria"/>
              </a:rPr>
              <a:t>mg</a:t>
            </a:r>
            <a:r>
              <a:rPr dirty="0" sz="800" spc="10">
                <a:solidFill>
                  <a:srgbClr val="6800C8"/>
                </a:solidFill>
                <a:latin typeface="Cambria"/>
                <a:cs typeface="Cambria"/>
              </a:rPr>
              <a:t>(NP, </a:t>
            </a:r>
            <a:r>
              <a:rPr dirty="0" sz="800" spc="95">
                <a:solidFill>
                  <a:srgbClr val="6800C8"/>
                </a:solidFill>
                <a:latin typeface="Cambria"/>
                <a:cs typeface="Cambria"/>
              </a:rPr>
              <a:t> </a:t>
            </a:r>
            <a:r>
              <a:rPr dirty="0" sz="800" spc="35">
                <a:solidFill>
                  <a:srgbClr val="6800C8"/>
                </a:solidFill>
                <a:latin typeface="Cambria"/>
                <a:cs typeface="Cambria"/>
              </a:rPr>
              <a:t>NT, </a:t>
            </a:r>
            <a:r>
              <a:rPr dirty="0" sz="800" spc="65">
                <a:solidFill>
                  <a:srgbClr val="6800C8"/>
                </a:solidFill>
                <a:latin typeface="Cambria"/>
                <a:cs typeface="Cambria"/>
              </a:rPr>
              <a:t> </a:t>
            </a:r>
            <a:r>
              <a:rPr dirty="0" sz="800" spc="100">
                <a:solidFill>
                  <a:srgbClr val="6800C8"/>
                </a:solidFill>
                <a:latin typeface="Cambria"/>
                <a:cs typeface="Cambria"/>
              </a:rPr>
              <a:t>R,</a:t>
            </a:r>
            <a:r>
              <a:rPr dirty="0" sz="800" spc="280">
                <a:solidFill>
                  <a:srgbClr val="6800C8"/>
                </a:solidFill>
                <a:latin typeface="Cambria"/>
                <a:cs typeface="Cambria"/>
              </a:rPr>
              <a:t> </a:t>
            </a:r>
            <a:r>
              <a:rPr dirty="0" sz="800" spc="215">
                <a:solidFill>
                  <a:srgbClr val="6800C8"/>
                </a:solidFill>
                <a:latin typeface="Cambria"/>
                <a:cs typeface="Cambria"/>
              </a:rPr>
              <a:t>I,</a:t>
            </a:r>
            <a:r>
              <a:rPr dirty="0" sz="800" spc="280">
                <a:solidFill>
                  <a:srgbClr val="6800C8"/>
                </a:solidFill>
                <a:latin typeface="Cambria"/>
                <a:cs typeface="Cambria"/>
              </a:rPr>
              <a:t> </a:t>
            </a:r>
            <a:r>
              <a:rPr dirty="0" sz="800" spc="110">
                <a:solidFill>
                  <a:srgbClr val="6800C8"/>
                </a:solidFill>
                <a:latin typeface="Cambria"/>
                <a:cs typeface="Cambria"/>
              </a:rPr>
              <a:t>B)</a:t>
            </a:r>
            <a:r>
              <a:rPr dirty="0" sz="800" spc="110">
                <a:solidFill>
                  <a:srgbClr val="333333"/>
                </a:solidFill>
                <a:latin typeface="Cambria"/>
                <a:cs typeface="Cambria"/>
              </a:rPr>
              <a:t>.</a:t>
            </a:r>
            <a:endParaRPr sz="800">
              <a:latin typeface="Cambria"/>
              <a:cs typeface="Cambria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708380" y="1269332"/>
            <a:ext cx="3276600" cy="508634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264160">
              <a:lnSpc>
                <a:spcPct val="100000"/>
              </a:lnSpc>
              <a:spcBef>
                <a:spcPts val="95"/>
              </a:spcBef>
            </a:pPr>
            <a:r>
              <a:rPr dirty="0" sz="1000" spc="-50">
                <a:latin typeface="Tahoma"/>
                <a:cs typeface="Tahoma"/>
              </a:rPr>
              <a:t>Igualmente</a:t>
            </a:r>
            <a:r>
              <a:rPr dirty="0" sz="1000" spc="15">
                <a:latin typeface="Tahoma"/>
                <a:cs typeface="Tahoma"/>
              </a:rPr>
              <a:t> </a:t>
            </a:r>
            <a:r>
              <a:rPr dirty="0" sz="1000" spc="-45">
                <a:latin typeface="Tahoma"/>
                <a:cs typeface="Tahoma"/>
              </a:rPr>
              <a:t>podemos</a:t>
            </a:r>
            <a:r>
              <a:rPr dirty="0" sz="1000" spc="15">
                <a:latin typeface="Tahoma"/>
                <a:cs typeface="Tahoma"/>
              </a:rPr>
              <a:t> </a:t>
            </a:r>
            <a:r>
              <a:rPr dirty="0" sz="1000" spc="-45">
                <a:latin typeface="Tahoma"/>
                <a:cs typeface="Tahoma"/>
              </a:rPr>
              <a:t>preguntar</a:t>
            </a:r>
            <a:r>
              <a:rPr dirty="0" sz="1000" spc="15">
                <a:latin typeface="Tahoma"/>
                <a:cs typeface="Tahoma"/>
              </a:rPr>
              <a:t> </a:t>
            </a:r>
            <a:r>
              <a:rPr dirty="0" sz="1000" spc="-65">
                <a:latin typeface="Tahoma"/>
                <a:cs typeface="Tahoma"/>
              </a:rPr>
              <a:t>de</a:t>
            </a:r>
            <a:r>
              <a:rPr dirty="0" sz="1000" spc="15">
                <a:latin typeface="Tahoma"/>
                <a:cs typeface="Tahoma"/>
              </a:rPr>
              <a:t> </a:t>
            </a:r>
            <a:r>
              <a:rPr dirty="0" sz="1000" spc="-40">
                <a:latin typeface="Tahoma"/>
                <a:cs typeface="Tahoma"/>
              </a:rPr>
              <a:t>diferentes</a:t>
            </a:r>
            <a:r>
              <a:rPr dirty="0" sz="1000" spc="20">
                <a:latin typeface="Tahoma"/>
                <a:cs typeface="Tahoma"/>
              </a:rPr>
              <a:t> </a:t>
            </a:r>
            <a:r>
              <a:rPr dirty="0" sz="1000" spc="-55">
                <a:latin typeface="Tahoma"/>
                <a:cs typeface="Tahoma"/>
              </a:rPr>
              <a:t>maneras</a:t>
            </a:r>
            <a:endParaRPr sz="1000">
              <a:latin typeface="Tahoma"/>
              <a:cs typeface="Tahoma"/>
            </a:endParaRPr>
          </a:p>
          <a:p>
            <a:pPr marL="124460" marR="5080" indent="-112395">
              <a:lnSpc>
                <a:spcPts val="950"/>
              </a:lnSpc>
              <a:spcBef>
                <a:spcPts val="740"/>
              </a:spcBef>
              <a:tabLst>
                <a:tab pos="1867535" algn="l"/>
              </a:tabLst>
            </a:pPr>
            <a:r>
              <a:rPr dirty="0" sz="800" spc="125">
                <a:solidFill>
                  <a:srgbClr val="0000C8"/>
                </a:solidFill>
                <a:latin typeface="Cambria"/>
                <a:cs typeface="Cambria"/>
              </a:rPr>
              <a:t>?-</a:t>
            </a:r>
            <a:r>
              <a:rPr dirty="0" sz="800" spc="280">
                <a:solidFill>
                  <a:srgbClr val="0000C8"/>
                </a:solidFill>
                <a:latin typeface="Cambria"/>
                <a:cs typeface="Cambria"/>
              </a:rPr>
              <a:t> </a:t>
            </a:r>
            <a:r>
              <a:rPr dirty="0" sz="800" spc="20">
                <a:solidFill>
                  <a:srgbClr val="0000C8"/>
                </a:solidFill>
                <a:latin typeface="Cambria"/>
                <a:cs typeface="Cambria"/>
              </a:rPr>
              <a:t>mg</a:t>
            </a:r>
            <a:r>
              <a:rPr dirty="0" sz="800" spc="20">
                <a:solidFill>
                  <a:srgbClr val="6800C8"/>
                </a:solidFill>
                <a:latin typeface="Cambria"/>
                <a:cs typeface="Cambria"/>
              </a:rPr>
              <a:t>(1000,</a:t>
            </a:r>
            <a:r>
              <a:rPr dirty="0" sz="800" spc="90">
                <a:solidFill>
                  <a:srgbClr val="6800C8"/>
                </a:solidFill>
                <a:latin typeface="Cambria"/>
                <a:cs typeface="Cambria"/>
              </a:rPr>
              <a:t> </a:t>
            </a:r>
            <a:r>
              <a:rPr dirty="0" sz="800" spc="80">
                <a:solidFill>
                  <a:srgbClr val="6800C8"/>
                </a:solidFill>
                <a:latin typeface="Cambria"/>
                <a:cs typeface="Cambria"/>
              </a:rPr>
              <a:t>10,</a:t>
            </a:r>
            <a:r>
              <a:rPr dirty="0" sz="800" spc="280">
                <a:solidFill>
                  <a:srgbClr val="6800C8"/>
                </a:solidFill>
                <a:latin typeface="Cambria"/>
                <a:cs typeface="Cambria"/>
              </a:rPr>
              <a:t> </a:t>
            </a:r>
            <a:r>
              <a:rPr dirty="0" sz="800" spc="60">
                <a:solidFill>
                  <a:srgbClr val="6800C8"/>
                </a:solidFill>
                <a:latin typeface="Cambria"/>
                <a:cs typeface="Cambria"/>
              </a:rPr>
              <a:t>150,</a:t>
            </a:r>
            <a:r>
              <a:rPr dirty="0" sz="800" spc="290">
                <a:solidFill>
                  <a:srgbClr val="6800C8"/>
                </a:solidFill>
                <a:latin typeface="Cambria"/>
                <a:cs typeface="Cambria"/>
              </a:rPr>
              <a:t> </a:t>
            </a:r>
            <a:r>
              <a:rPr dirty="0" sz="800" spc="100">
                <a:solidFill>
                  <a:srgbClr val="6800C8"/>
                </a:solidFill>
                <a:latin typeface="Cambria"/>
                <a:cs typeface="Cambria"/>
              </a:rPr>
              <a:t>0.10,</a:t>
            </a:r>
            <a:r>
              <a:rPr dirty="0" sz="800" spc="280">
                <a:solidFill>
                  <a:srgbClr val="6800C8"/>
                </a:solidFill>
                <a:latin typeface="Cambria"/>
                <a:cs typeface="Cambria"/>
              </a:rPr>
              <a:t> </a:t>
            </a:r>
            <a:r>
              <a:rPr dirty="0" sz="800" spc="110">
                <a:solidFill>
                  <a:srgbClr val="FF7F00"/>
                </a:solidFill>
                <a:latin typeface="Cambria"/>
                <a:cs typeface="Cambria"/>
              </a:rPr>
              <a:t>B</a:t>
            </a:r>
            <a:r>
              <a:rPr dirty="0" sz="800" spc="110">
                <a:solidFill>
                  <a:srgbClr val="6800C8"/>
                </a:solidFill>
                <a:latin typeface="Cambria"/>
                <a:cs typeface="Cambria"/>
              </a:rPr>
              <a:t>)</a:t>
            </a:r>
            <a:r>
              <a:rPr dirty="0" sz="800" spc="110">
                <a:solidFill>
                  <a:srgbClr val="0000C8"/>
                </a:solidFill>
                <a:latin typeface="Cambria"/>
                <a:cs typeface="Cambria"/>
              </a:rPr>
              <a:t>.</a:t>
            </a:r>
            <a:r>
              <a:rPr dirty="0" sz="800" spc="355">
                <a:solidFill>
                  <a:srgbClr val="0000C8"/>
                </a:solidFill>
                <a:latin typeface="Cambria"/>
                <a:cs typeface="Cambria"/>
              </a:rPr>
              <a:t> </a:t>
            </a:r>
            <a:r>
              <a:rPr dirty="0" sz="800" spc="125">
                <a:solidFill>
                  <a:srgbClr val="0000C8"/>
                </a:solidFill>
                <a:latin typeface="Cambria"/>
                <a:cs typeface="Cambria"/>
              </a:rPr>
              <a:t>?-</a:t>
            </a:r>
            <a:r>
              <a:rPr dirty="0" sz="800" spc="280">
                <a:solidFill>
                  <a:srgbClr val="0000C8"/>
                </a:solidFill>
                <a:latin typeface="Cambria"/>
                <a:cs typeface="Cambria"/>
              </a:rPr>
              <a:t> </a:t>
            </a:r>
            <a:r>
              <a:rPr dirty="0" sz="800" spc="35">
                <a:solidFill>
                  <a:srgbClr val="0000C8"/>
                </a:solidFill>
                <a:latin typeface="Cambria"/>
                <a:cs typeface="Cambria"/>
              </a:rPr>
              <a:t>mg</a:t>
            </a:r>
            <a:r>
              <a:rPr dirty="0" sz="800" spc="35">
                <a:solidFill>
                  <a:srgbClr val="6800C8"/>
                </a:solidFill>
                <a:latin typeface="Cambria"/>
                <a:cs typeface="Cambria"/>
              </a:rPr>
              <a:t>(</a:t>
            </a:r>
            <a:r>
              <a:rPr dirty="0" sz="800" spc="35">
                <a:solidFill>
                  <a:srgbClr val="FF7F00"/>
                </a:solidFill>
                <a:latin typeface="Cambria"/>
                <a:cs typeface="Cambria"/>
              </a:rPr>
              <a:t>P</a:t>
            </a:r>
            <a:r>
              <a:rPr dirty="0" sz="800" spc="35">
                <a:solidFill>
                  <a:srgbClr val="6800C8"/>
                </a:solidFill>
                <a:latin typeface="Cambria"/>
                <a:cs typeface="Cambria"/>
              </a:rPr>
              <a:t>, </a:t>
            </a:r>
            <a:r>
              <a:rPr dirty="0" sz="800" spc="70">
                <a:solidFill>
                  <a:srgbClr val="6800C8"/>
                </a:solidFill>
                <a:latin typeface="Cambria"/>
                <a:cs typeface="Cambria"/>
              </a:rPr>
              <a:t> </a:t>
            </a:r>
            <a:r>
              <a:rPr dirty="0" sz="800" spc="80">
                <a:solidFill>
                  <a:srgbClr val="6800C8"/>
                </a:solidFill>
                <a:latin typeface="Cambria"/>
                <a:cs typeface="Cambria"/>
              </a:rPr>
              <a:t>10,</a:t>
            </a:r>
            <a:r>
              <a:rPr dirty="0" sz="800" spc="280">
                <a:solidFill>
                  <a:srgbClr val="6800C8"/>
                </a:solidFill>
                <a:latin typeface="Cambria"/>
                <a:cs typeface="Cambria"/>
              </a:rPr>
              <a:t> </a:t>
            </a:r>
            <a:r>
              <a:rPr dirty="0" sz="800" spc="60">
                <a:solidFill>
                  <a:srgbClr val="6800C8"/>
                </a:solidFill>
                <a:latin typeface="Cambria"/>
                <a:cs typeface="Cambria"/>
              </a:rPr>
              <a:t>150,</a:t>
            </a:r>
            <a:r>
              <a:rPr dirty="0" sz="800" spc="290">
                <a:solidFill>
                  <a:srgbClr val="6800C8"/>
                </a:solidFill>
                <a:latin typeface="Cambria"/>
                <a:cs typeface="Cambria"/>
              </a:rPr>
              <a:t> </a:t>
            </a:r>
            <a:r>
              <a:rPr dirty="0" sz="800" spc="100">
                <a:solidFill>
                  <a:srgbClr val="6800C8"/>
                </a:solidFill>
                <a:latin typeface="Cambria"/>
                <a:cs typeface="Cambria"/>
              </a:rPr>
              <a:t>0.10,</a:t>
            </a:r>
            <a:r>
              <a:rPr dirty="0" sz="800" spc="280">
                <a:solidFill>
                  <a:srgbClr val="6800C8"/>
                </a:solidFill>
                <a:latin typeface="Cambria"/>
                <a:cs typeface="Cambria"/>
              </a:rPr>
              <a:t> </a:t>
            </a:r>
            <a:r>
              <a:rPr dirty="0" sz="800" spc="125">
                <a:solidFill>
                  <a:srgbClr val="6800C8"/>
                </a:solidFill>
                <a:latin typeface="Cambria"/>
                <a:cs typeface="Cambria"/>
              </a:rPr>
              <a:t>0)</a:t>
            </a:r>
            <a:r>
              <a:rPr dirty="0" sz="800" spc="125">
                <a:solidFill>
                  <a:srgbClr val="0000C8"/>
                </a:solidFill>
                <a:latin typeface="Cambria"/>
                <a:cs typeface="Cambria"/>
              </a:rPr>
              <a:t>. </a:t>
            </a:r>
            <a:r>
              <a:rPr dirty="0" sz="800" spc="-165">
                <a:solidFill>
                  <a:srgbClr val="0000C8"/>
                </a:solidFill>
                <a:latin typeface="Cambria"/>
                <a:cs typeface="Cambria"/>
              </a:rPr>
              <a:t> </a:t>
            </a:r>
            <a:r>
              <a:rPr dirty="0" sz="800">
                <a:solidFill>
                  <a:srgbClr val="0000C8"/>
                </a:solidFill>
                <a:latin typeface="Cambria"/>
                <a:cs typeface="Cambria"/>
              </a:rPr>
              <a:t> </a:t>
            </a:r>
            <a:r>
              <a:rPr dirty="0" sz="800" spc="-70">
                <a:solidFill>
                  <a:srgbClr val="0000C8"/>
                </a:solidFill>
                <a:latin typeface="Cambria"/>
                <a:cs typeface="Cambria"/>
              </a:rPr>
              <a:t>B</a:t>
            </a:r>
            <a:r>
              <a:rPr dirty="0" sz="800" spc="50">
                <a:solidFill>
                  <a:srgbClr val="0000C8"/>
                </a:solidFill>
                <a:latin typeface="Cambria"/>
                <a:cs typeface="Cambria"/>
              </a:rPr>
              <a:t> </a:t>
            </a:r>
            <a:r>
              <a:rPr dirty="0" sz="800" spc="50">
                <a:solidFill>
                  <a:srgbClr val="0000C8"/>
                </a:solidFill>
                <a:latin typeface="Cambria"/>
                <a:cs typeface="Cambria"/>
              </a:rPr>
              <a:t> </a:t>
            </a:r>
            <a:r>
              <a:rPr dirty="0" sz="800" spc="-20">
                <a:solidFill>
                  <a:srgbClr val="0000C8"/>
                </a:solidFill>
                <a:latin typeface="Cambria"/>
                <a:cs typeface="Cambria"/>
              </a:rPr>
              <a:t>=</a:t>
            </a:r>
            <a:r>
              <a:rPr dirty="0" sz="800" spc="285">
                <a:solidFill>
                  <a:srgbClr val="0000C8"/>
                </a:solidFill>
                <a:latin typeface="Cambria"/>
                <a:cs typeface="Cambria"/>
              </a:rPr>
              <a:t> </a:t>
            </a:r>
            <a:r>
              <a:rPr dirty="0" sz="800" spc="35">
                <a:solidFill>
                  <a:srgbClr val="0000C8"/>
                </a:solidFill>
                <a:latin typeface="Cambria"/>
                <a:cs typeface="Cambria"/>
              </a:rPr>
              <a:t>203.13 </a:t>
            </a:r>
            <a:r>
              <a:rPr dirty="0" sz="800" spc="75">
                <a:solidFill>
                  <a:srgbClr val="0000C8"/>
                </a:solidFill>
                <a:latin typeface="Cambria"/>
                <a:cs typeface="Cambria"/>
              </a:rPr>
              <a:t> </a:t>
            </a:r>
            <a:r>
              <a:rPr dirty="0" sz="800" spc="85">
                <a:solidFill>
                  <a:srgbClr val="0000C8"/>
                </a:solidFill>
                <a:latin typeface="Cambria"/>
                <a:cs typeface="Cambria"/>
              </a:rPr>
              <a:t>?	</a:t>
            </a:r>
            <a:r>
              <a:rPr dirty="0" sz="800" spc="-35">
                <a:solidFill>
                  <a:srgbClr val="0000C8"/>
                </a:solidFill>
                <a:latin typeface="Cambria"/>
                <a:cs typeface="Cambria"/>
              </a:rPr>
              <a:t>P</a:t>
            </a:r>
            <a:r>
              <a:rPr dirty="0" sz="800" spc="-10">
                <a:solidFill>
                  <a:srgbClr val="0000C8"/>
                </a:solidFill>
                <a:latin typeface="Cambria"/>
                <a:cs typeface="Cambria"/>
              </a:rPr>
              <a:t> </a:t>
            </a:r>
            <a:r>
              <a:rPr dirty="0" sz="800" spc="-20">
                <a:solidFill>
                  <a:srgbClr val="0000C8"/>
                </a:solidFill>
                <a:latin typeface="Cambria"/>
                <a:cs typeface="Cambria"/>
              </a:rPr>
              <a:t>=</a:t>
            </a:r>
            <a:r>
              <a:rPr dirty="0" sz="800" spc="125">
                <a:solidFill>
                  <a:srgbClr val="0000C8"/>
                </a:solidFill>
                <a:latin typeface="Cambria"/>
                <a:cs typeface="Cambria"/>
              </a:rPr>
              <a:t> </a:t>
            </a:r>
            <a:r>
              <a:rPr dirty="0" sz="800" spc="35">
                <a:solidFill>
                  <a:srgbClr val="0000C8"/>
                </a:solidFill>
                <a:latin typeface="Cambria"/>
                <a:cs typeface="Cambria"/>
              </a:rPr>
              <a:t>921.68</a:t>
            </a:r>
            <a:r>
              <a:rPr dirty="0" sz="800" spc="70">
                <a:solidFill>
                  <a:srgbClr val="0000C8"/>
                </a:solidFill>
                <a:latin typeface="Cambria"/>
                <a:cs typeface="Cambria"/>
              </a:rPr>
              <a:t> </a:t>
            </a:r>
            <a:r>
              <a:rPr dirty="0" sz="800" spc="85">
                <a:solidFill>
                  <a:srgbClr val="0000C8"/>
                </a:solidFill>
                <a:latin typeface="Cambria"/>
                <a:cs typeface="Cambria"/>
              </a:rPr>
              <a:t>?</a:t>
            </a:r>
            <a:endParaRPr sz="800">
              <a:latin typeface="Cambria"/>
              <a:cs typeface="Cambria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4097566" y="1269332"/>
            <a:ext cx="1496060" cy="508634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513715">
              <a:lnSpc>
                <a:spcPct val="100000"/>
              </a:lnSpc>
              <a:spcBef>
                <a:spcPts val="95"/>
              </a:spcBef>
            </a:pPr>
            <a:r>
              <a:rPr dirty="0" sz="1000" spc="-30">
                <a:latin typeface="Tahoma"/>
                <a:cs typeface="Tahoma"/>
              </a:rPr>
              <a:t>...</a:t>
            </a:r>
            <a:r>
              <a:rPr dirty="0" sz="1000" spc="90">
                <a:latin typeface="Tahoma"/>
                <a:cs typeface="Tahoma"/>
              </a:rPr>
              <a:t> </a:t>
            </a:r>
            <a:r>
              <a:rPr dirty="0" sz="1000" spc="-45">
                <a:latin typeface="Tahoma"/>
                <a:cs typeface="Tahoma"/>
              </a:rPr>
              <a:t>muy</a:t>
            </a:r>
            <a:r>
              <a:rPr dirty="0" sz="1000" spc="-5">
                <a:latin typeface="Tahoma"/>
                <a:cs typeface="Tahoma"/>
              </a:rPr>
              <a:t> </a:t>
            </a:r>
            <a:r>
              <a:rPr dirty="0" sz="1000" spc="-40">
                <a:latin typeface="Tahoma"/>
                <a:cs typeface="Tahoma"/>
              </a:rPr>
              <a:t>diferentes.</a:t>
            </a:r>
            <a:endParaRPr sz="1000">
              <a:latin typeface="Tahoma"/>
              <a:cs typeface="Tahoma"/>
            </a:endParaRPr>
          </a:p>
          <a:p>
            <a:pPr marL="124460" marR="79375" indent="-112395">
              <a:lnSpc>
                <a:spcPts val="950"/>
              </a:lnSpc>
              <a:spcBef>
                <a:spcPts val="740"/>
              </a:spcBef>
            </a:pPr>
            <a:r>
              <a:rPr dirty="0" sz="800" spc="125">
                <a:solidFill>
                  <a:srgbClr val="0000C8"/>
                </a:solidFill>
                <a:latin typeface="Cambria"/>
                <a:cs typeface="Cambria"/>
              </a:rPr>
              <a:t>?-</a:t>
            </a:r>
            <a:r>
              <a:rPr dirty="0" sz="800" spc="270">
                <a:solidFill>
                  <a:srgbClr val="0000C8"/>
                </a:solidFill>
                <a:latin typeface="Cambria"/>
                <a:cs typeface="Cambria"/>
              </a:rPr>
              <a:t> </a:t>
            </a:r>
            <a:r>
              <a:rPr dirty="0" sz="800" spc="35">
                <a:solidFill>
                  <a:srgbClr val="0000C8"/>
                </a:solidFill>
                <a:latin typeface="Cambria"/>
                <a:cs typeface="Cambria"/>
              </a:rPr>
              <a:t>mg</a:t>
            </a:r>
            <a:r>
              <a:rPr dirty="0" sz="800" spc="35">
                <a:solidFill>
                  <a:srgbClr val="6800C8"/>
                </a:solidFill>
                <a:latin typeface="Cambria"/>
                <a:cs typeface="Cambria"/>
              </a:rPr>
              <a:t>(</a:t>
            </a:r>
            <a:r>
              <a:rPr dirty="0" sz="800" spc="35">
                <a:solidFill>
                  <a:srgbClr val="FF7F00"/>
                </a:solidFill>
                <a:latin typeface="Cambria"/>
                <a:cs typeface="Cambria"/>
              </a:rPr>
              <a:t>P</a:t>
            </a:r>
            <a:r>
              <a:rPr dirty="0" sz="800" spc="35">
                <a:solidFill>
                  <a:srgbClr val="6800C8"/>
                </a:solidFill>
                <a:latin typeface="Cambria"/>
                <a:cs typeface="Cambria"/>
              </a:rPr>
              <a:t>,</a:t>
            </a:r>
            <a:r>
              <a:rPr dirty="0" sz="800" spc="60">
                <a:solidFill>
                  <a:srgbClr val="6800C8"/>
                </a:solidFill>
                <a:latin typeface="Cambria"/>
                <a:cs typeface="Cambria"/>
              </a:rPr>
              <a:t> </a:t>
            </a:r>
            <a:r>
              <a:rPr dirty="0" sz="800" spc="80">
                <a:solidFill>
                  <a:srgbClr val="6800C8"/>
                </a:solidFill>
                <a:latin typeface="Cambria"/>
                <a:cs typeface="Cambria"/>
              </a:rPr>
              <a:t>10,</a:t>
            </a:r>
            <a:r>
              <a:rPr dirty="0" sz="800" spc="270">
                <a:solidFill>
                  <a:srgbClr val="6800C8"/>
                </a:solidFill>
                <a:latin typeface="Cambria"/>
                <a:cs typeface="Cambria"/>
              </a:rPr>
              <a:t> </a:t>
            </a:r>
            <a:r>
              <a:rPr dirty="0" sz="800" spc="100">
                <a:solidFill>
                  <a:srgbClr val="FF7F00"/>
                </a:solidFill>
                <a:latin typeface="Cambria"/>
                <a:cs typeface="Cambria"/>
              </a:rPr>
              <a:t>R</a:t>
            </a:r>
            <a:r>
              <a:rPr dirty="0" sz="800" spc="100">
                <a:solidFill>
                  <a:srgbClr val="6800C8"/>
                </a:solidFill>
                <a:latin typeface="Cambria"/>
                <a:cs typeface="Cambria"/>
              </a:rPr>
              <a:t>,</a:t>
            </a:r>
            <a:r>
              <a:rPr dirty="0" sz="800" spc="270">
                <a:solidFill>
                  <a:srgbClr val="6800C8"/>
                </a:solidFill>
                <a:latin typeface="Cambria"/>
                <a:cs typeface="Cambria"/>
              </a:rPr>
              <a:t> </a:t>
            </a:r>
            <a:r>
              <a:rPr dirty="0" sz="800" spc="100">
                <a:solidFill>
                  <a:srgbClr val="6800C8"/>
                </a:solidFill>
                <a:latin typeface="Cambria"/>
                <a:cs typeface="Cambria"/>
              </a:rPr>
              <a:t>0.10,</a:t>
            </a:r>
            <a:r>
              <a:rPr dirty="0" sz="800" spc="275">
                <a:solidFill>
                  <a:srgbClr val="6800C8"/>
                </a:solidFill>
                <a:latin typeface="Cambria"/>
                <a:cs typeface="Cambria"/>
              </a:rPr>
              <a:t> </a:t>
            </a:r>
            <a:r>
              <a:rPr dirty="0" sz="800" spc="110">
                <a:solidFill>
                  <a:srgbClr val="FF7F00"/>
                </a:solidFill>
                <a:latin typeface="Cambria"/>
                <a:cs typeface="Cambria"/>
              </a:rPr>
              <a:t>B</a:t>
            </a:r>
            <a:r>
              <a:rPr dirty="0" sz="800" spc="110">
                <a:solidFill>
                  <a:srgbClr val="6800C8"/>
                </a:solidFill>
                <a:latin typeface="Cambria"/>
                <a:cs typeface="Cambria"/>
              </a:rPr>
              <a:t>)</a:t>
            </a:r>
            <a:r>
              <a:rPr dirty="0" sz="800" spc="110">
                <a:solidFill>
                  <a:srgbClr val="0000C8"/>
                </a:solidFill>
                <a:latin typeface="Cambria"/>
                <a:cs typeface="Cambria"/>
              </a:rPr>
              <a:t>. </a:t>
            </a:r>
            <a:r>
              <a:rPr dirty="0" sz="800" spc="-165">
                <a:solidFill>
                  <a:srgbClr val="0000C8"/>
                </a:solidFill>
                <a:latin typeface="Cambria"/>
                <a:cs typeface="Cambria"/>
              </a:rPr>
              <a:t> </a:t>
            </a:r>
            <a:r>
              <a:rPr dirty="0" sz="800">
                <a:solidFill>
                  <a:srgbClr val="0000C8"/>
                </a:solidFill>
                <a:latin typeface="Cambria"/>
                <a:cs typeface="Cambria"/>
              </a:rPr>
              <a:t> </a:t>
            </a:r>
            <a:r>
              <a:rPr dirty="0" sz="800" spc="-35">
                <a:solidFill>
                  <a:srgbClr val="0000C8"/>
                </a:solidFill>
                <a:latin typeface="Cambria"/>
                <a:cs typeface="Cambria"/>
              </a:rPr>
              <a:t>P</a:t>
            </a:r>
            <a:r>
              <a:rPr dirty="0" sz="800" spc="-10">
                <a:solidFill>
                  <a:srgbClr val="0000C8"/>
                </a:solidFill>
                <a:latin typeface="Cambria"/>
                <a:cs typeface="Cambria"/>
              </a:rPr>
              <a:t> </a:t>
            </a:r>
            <a:r>
              <a:rPr dirty="0" sz="800" spc="-20">
                <a:solidFill>
                  <a:srgbClr val="0000C8"/>
                </a:solidFill>
                <a:latin typeface="Cambria"/>
                <a:cs typeface="Cambria"/>
              </a:rPr>
              <a:t>=</a:t>
            </a:r>
            <a:r>
              <a:rPr dirty="0" sz="800" spc="120">
                <a:solidFill>
                  <a:srgbClr val="0000C8"/>
                </a:solidFill>
                <a:latin typeface="Cambria"/>
                <a:cs typeface="Cambria"/>
              </a:rPr>
              <a:t> </a:t>
            </a:r>
            <a:r>
              <a:rPr dirty="0" sz="800" spc="40">
                <a:solidFill>
                  <a:srgbClr val="0000C8"/>
                </a:solidFill>
                <a:latin typeface="Cambria"/>
                <a:cs typeface="Cambria"/>
              </a:rPr>
              <a:t>6.14*R</a:t>
            </a:r>
            <a:r>
              <a:rPr dirty="0" sz="800" spc="55">
                <a:solidFill>
                  <a:srgbClr val="0000C8"/>
                </a:solidFill>
                <a:latin typeface="Cambria"/>
                <a:cs typeface="Cambria"/>
              </a:rPr>
              <a:t> </a:t>
            </a:r>
            <a:r>
              <a:rPr dirty="0" sz="800" spc="-20">
                <a:solidFill>
                  <a:srgbClr val="0000C8"/>
                </a:solidFill>
                <a:latin typeface="Cambria"/>
                <a:cs typeface="Cambria"/>
              </a:rPr>
              <a:t>+</a:t>
            </a:r>
            <a:r>
              <a:rPr dirty="0" sz="800" spc="120">
                <a:solidFill>
                  <a:srgbClr val="0000C8"/>
                </a:solidFill>
                <a:latin typeface="Cambria"/>
                <a:cs typeface="Cambria"/>
              </a:rPr>
              <a:t> </a:t>
            </a:r>
            <a:r>
              <a:rPr dirty="0" sz="800" spc="45">
                <a:solidFill>
                  <a:srgbClr val="0000C8"/>
                </a:solidFill>
                <a:latin typeface="Cambria"/>
                <a:cs typeface="Cambria"/>
              </a:rPr>
              <a:t>0.38*B</a:t>
            </a:r>
            <a:r>
              <a:rPr dirty="0" sz="800" spc="50">
                <a:solidFill>
                  <a:srgbClr val="0000C8"/>
                </a:solidFill>
                <a:latin typeface="Cambria"/>
                <a:cs typeface="Cambria"/>
              </a:rPr>
              <a:t> </a:t>
            </a:r>
            <a:r>
              <a:rPr dirty="0" sz="800" spc="85">
                <a:solidFill>
                  <a:srgbClr val="0000C8"/>
                </a:solidFill>
                <a:latin typeface="Cambria"/>
                <a:cs typeface="Cambria"/>
              </a:rPr>
              <a:t>?</a:t>
            </a:r>
            <a:endParaRPr sz="800">
              <a:latin typeface="Cambria"/>
              <a:cs typeface="Cambria"/>
            </a:endParaRPr>
          </a:p>
        </p:txBody>
      </p:sp>
    </p:spTree>
  </p:cSld>
  <p:clrMapOvr>
    <a:masterClrMapping/>
  </p:clrMapOvr>
  <p:transition spd="fast">
    <p:cut thruBlk="0"/>
  </p:transition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5260" y="864041"/>
            <a:ext cx="464820" cy="76581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5080">
              <a:lnSpc>
                <a:spcPct val="147600"/>
              </a:lnSpc>
              <a:spcBef>
                <a:spcPts val="100"/>
              </a:spcBef>
            </a:pPr>
            <a:r>
              <a:rPr dirty="0" sz="700" spc="5">
                <a:solidFill>
                  <a:srgbClr val="FF7A7A"/>
                </a:solidFill>
                <a:latin typeface="Tahoma"/>
                <a:cs typeface="Tahoma"/>
                <a:hlinkClick r:id="rId2" action="ppaction://hlinksldjump"/>
              </a:rPr>
              <a:t>Decl</a:t>
            </a:r>
            <a:r>
              <a:rPr dirty="0" sz="700" spc="-20">
                <a:solidFill>
                  <a:srgbClr val="FF7A7A"/>
                </a:solidFill>
                <a:latin typeface="Tahoma"/>
                <a:cs typeface="Tahoma"/>
                <a:hlinkClick r:id="rId2" action="ppaction://hlinksldjump"/>
              </a:rPr>
              <a:t>a</a:t>
            </a:r>
            <a:r>
              <a:rPr dirty="0" sz="700">
                <a:solidFill>
                  <a:srgbClr val="FF7A7A"/>
                </a:solidFill>
                <a:latin typeface="Tahoma"/>
                <a:cs typeface="Tahoma"/>
                <a:hlinkClick r:id="rId2" action="ppaction://hlinksldjump"/>
              </a:rPr>
              <a:t>rativa </a:t>
            </a:r>
            <a:r>
              <a:rPr dirty="0" sz="700">
                <a:solidFill>
                  <a:srgbClr val="FF7A7A"/>
                </a:solidFill>
                <a:latin typeface="Tahoma"/>
                <a:cs typeface="Tahoma"/>
              </a:rPr>
              <a:t> </a:t>
            </a:r>
            <a:r>
              <a:rPr dirty="0" sz="700">
                <a:solidFill>
                  <a:srgbClr val="FF7A7A"/>
                </a:solidFill>
                <a:latin typeface="Tahoma"/>
                <a:cs typeface="Tahoma"/>
                <a:hlinkClick r:id="rId3" action="ppaction://hlinksldjump"/>
              </a:rPr>
              <a:t>Funcional</a:t>
            </a:r>
            <a:endParaRPr sz="700">
              <a:latin typeface="Tahoma"/>
              <a:cs typeface="Tahoma"/>
            </a:endParaRPr>
          </a:p>
          <a:p>
            <a:pPr marL="37465" marR="61594">
              <a:lnSpc>
                <a:spcPct val="110700"/>
              </a:lnSpc>
              <a:spcBef>
                <a:spcPts val="25"/>
              </a:spcBef>
            </a:pPr>
            <a:r>
              <a:rPr dirty="0" sz="500" spc="-10">
                <a:solidFill>
                  <a:srgbClr val="997A7A"/>
                </a:solidFill>
                <a:latin typeface="Tahoma"/>
                <a:cs typeface="Tahoma"/>
                <a:hlinkClick r:id="rId4" action="ppaction://hlinksldjump"/>
              </a:rPr>
              <a:t>Intr</a:t>
            </a:r>
            <a:r>
              <a:rPr dirty="0" sz="500" spc="5">
                <a:solidFill>
                  <a:srgbClr val="997A7A"/>
                </a:solidFill>
                <a:latin typeface="Tahoma"/>
                <a:cs typeface="Tahoma"/>
                <a:hlinkClick r:id="rId4" action="ppaction://hlinksldjump"/>
              </a:rPr>
              <a:t>o</a:t>
            </a:r>
            <a:r>
              <a:rPr dirty="0" sz="500">
                <a:solidFill>
                  <a:srgbClr val="997A7A"/>
                </a:solidFill>
                <a:latin typeface="Tahoma"/>
                <a:cs typeface="Tahoma"/>
                <a:hlinkClick r:id="rId4" action="ppaction://hlinksldjump"/>
              </a:rPr>
              <a:t>ducci</a:t>
            </a:r>
            <a:r>
              <a:rPr dirty="0" sz="500" spc="-10">
                <a:solidFill>
                  <a:srgbClr val="997A7A"/>
                </a:solidFill>
                <a:latin typeface="Tahoma"/>
                <a:cs typeface="Tahoma"/>
                <a:hlinkClick r:id="rId4" action="ppaction://hlinksldjump"/>
              </a:rPr>
              <a:t>o</a:t>
            </a:r>
            <a:r>
              <a:rPr dirty="0" sz="500" spc="-5">
                <a:solidFill>
                  <a:srgbClr val="997A7A"/>
                </a:solidFill>
                <a:latin typeface="Tahoma"/>
                <a:cs typeface="Tahoma"/>
                <a:hlinkClick r:id="rId4" action="ppaction://hlinksldjump"/>
              </a:rPr>
              <a:t>n </a:t>
            </a:r>
            <a:r>
              <a:rPr dirty="0" sz="500" spc="-5">
                <a:solidFill>
                  <a:srgbClr val="997A7A"/>
                </a:solidFill>
                <a:latin typeface="Tahoma"/>
                <a:cs typeface="Tahoma"/>
              </a:rPr>
              <a:t> </a:t>
            </a:r>
            <a:r>
              <a:rPr dirty="0" sz="500" spc="-10" i="1">
                <a:solidFill>
                  <a:srgbClr val="997A7A"/>
                </a:solidFill>
                <a:latin typeface="Arial"/>
                <a:cs typeface="Arial"/>
                <a:hlinkClick r:id="rId5" action="ppaction://hlinksldjump"/>
              </a:rPr>
              <a:t>λ</a:t>
            </a:r>
            <a:r>
              <a:rPr dirty="0" sz="500" spc="-10">
                <a:solidFill>
                  <a:srgbClr val="997A7A"/>
                </a:solidFill>
                <a:latin typeface="Tahoma"/>
                <a:cs typeface="Tahoma"/>
                <a:hlinkClick r:id="rId5" action="ppaction://hlinksldjump"/>
              </a:rPr>
              <a:t>-C´alculo </a:t>
            </a:r>
            <a:r>
              <a:rPr dirty="0" sz="500" spc="-5">
                <a:solidFill>
                  <a:srgbClr val="997A7A"/>
                </a:solidFill>
                <a:latin typeface="Tahoma"/>
                <a:cs typeface="Tahoma"/>
              </a:rPr>
              <a:t> </a:t>
            </a:r>
            <a:r>
              <a:rPr dirty="0" sz="500" spc="-5">
                <a:solidFill>
                  <a:srgbClr val="997A7A"/>
                </a:solidFill>
                <a:latin typeface="Tahoma"/>
                <a:cs typeface="Tahoma"/>
                <a:hlinkClick r:id="rId6" action="ppaction://hlinksldjump"/>
              </a:rPr>
              <a:t>Haskell </a:t>
            </a:r>
            <a:r>
              <a:rPr dirty="0" sz="500">
                <a:solidFill>
                  <a:srgbClr val="997A7A"/>
                </a:solidFill>
                <a:latin typeface="Tahoma"/>
                <a:cs typeface="Tahoma"/>
              </a:rPr>
              <a:t> </a:t>
            </a:r>
            <a:r>
              <a:rPr dirty="0" sz="500">
                <a:solidFill>
                  <a:srgbClr val="997A7A"/>
                </a:solidFill>
                <a:latin typeface="Tahoma"/>
                <a:cs typeface="Tahoma"/>
                <a:hlinkClick r:id="rId7" action="ppaction://hlinksldjump"/>
              </a:rPr>
              <a:t>Booleanos </a:t>
            </a:r>
            <a:r>
              <a:rPr dirty="0" sz="500" spc="5">
                <a:solidFill>
                  <a:srgbClr val="997A7A"/>
                </a:solidFill>
                <a:latin typeface="Tahoma"/>
                <a:cs typeface="Tahoma"/>
              </a:rPr>
              <a:t> </a:t>
            </a:r>
            <a:r>
              <a:rPr dirty="0" sz="500" spc="-10">
                <a:solidFill>
                  <a:srgbClr val="997A7A"/>
                </a:solidFill>
                <a:latin typeface="Tahoma"/>
                <a:cs typeface="Tahoma"/>
                <a:hlinkClick r:id="rId8" action="ppaction://hlinksldjump"/>
              </a:rPr>
              <a:t>Conclusiones</a:t>
            </a:r>
            <a:endParaRPr sz="500">
              <a:latin typeface="Tahoma"/>
              <a:cs typeface="Tahoma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5260" y="1635344"/>
            <a:ext cx="470534" cy="573405"/>
          </a:xfrm>
          <a:prstGeom prst="rect">
            <a:avLst/>
          </a:prstGeom>
        </p:spPr>
        <p:txBody>
          <a:bodyPr wrap="square" lIns="0" tIns="285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225"/>
              </a:spcBef>
            </a:pPr>
            <a:r>
              <a:rPr dirty="0" sz="700" spc="-50">
                <a:solidFill>
                  <a:srgbClr val="FF7A7A"/>
                </a:solidFill>
                <a:latin typeface="Tahoma"/>
                <a:cs typeface="Tahoma"/>
                <a:hlinkClick r:id="rId9" action="ppaction://hlinksldjump"/>
              </a:rPr>
              <a:t>L´ogica</a:t>
            </a:r>
            <a:endParaRPr sz="700">
              <a:latin typeface="Tahoma"/>
              <a:cs typeface="Tahoma"/>
            </a:endParaRPr>
          </a:p>
          <a:p>
            <a:pPr marL="37465" marR="5080">
              <a:lnSpc>
                <a:spcPct val="110700"/>
              </a:lnSpc>
              <a:spcBef>
                <a:spcPts val="25"/>
              </a:spcBef>
            </a:pPr>
            <a:r>
              <a:rPr dirty="0" sz="500" spc="-5">
                <a:solidFill>
                  <a:srgbClr val="997A7A"/>
                </a:solidFill>
                <a:latin typeface="Tahoma"/>
                <a:cs typeface="Tahoma"/>
                <a:hlinkClick r:id="rId10" action="ppaction://hlinksldjump"/>
              </a:rPr>
              <a:t>Introduccion </a:t>
            </a:r>
            <a:r>
              <a:rPr dirty="0" sz="500">
                <a:solidFill>
                  <a:srgbClr val="997A7A"/>
                </a:solidFill>
                <a:latin typeface="Tahoma"/>
                <a:cs typeface="Tahoma"/>
              </a:rPr>
              <a:t> </a:t>
            </a:r>
            <a:r>
              <a:rPr dirty="0" sz="500" spc="30">
                <a:solidFill>
                  <a:srgbClr val="997A7A"/>
                </a:solidFill>
                <a:latin typeface="Tahoma"/>
                <a:cs typeface="Tahoma"/>
                <a:hlinkClick r:id="rId11" action="ppaction://hlinksldjump"/>
              </a:rPr>
              <a:t>C</a:t>
            </a:r>
            <a:r>
              <a:rPr dirty="0" sz="500">
                <a:solidFill>
                  <a:srgbClr val="997A7A"/>
                </a:solidFill>
                <a:latin typeface="Tahoma"/>
                <a:cs typeface="Tahoma"/>
                <a:hlinkClick r:id="rId11" action="ppaction://hlinksldjump"/>
              </a:rPr>
              <a:t>l</a:t>
            </a:r>
            <a:r>
              <a:rPr dirty="0" sz="500" spc="-270">
                <a:solidFill>
                  <a:srgbClr val="997A7A"/>
                </a:solidFill>
                <a:latin typeface="Tahoma"/>
                <a:cs typeface="Tahoma"/>
                <a:hlinkClick r:id="rId11" action="ppaction://hlinksldjump"/>
              </a:rPr>
              <a:t>´</a:t>
            </a:r>
            <a:r>
              <a:rPr dirty="0" sz="500" spc="-10">
                <a:solidFill>
                  <a:srgbClr val="997A7A"/>
                </a:solidFill>
                <a:latin typeface="Tahoma"/>
                <a:cs typeface="Tahoma"/>
                <a:hlinkClick r:id="rId11" action="ppaction://hlinksldjump"/>
              </a:rPr>
              <a:t>ausulas</a:t>
            </a:r>
            <a:r>
              <a:rPr dirty="0" sz="500" spc="20">
                <a:solidFill>
                  <a:srgbClr val="997A7A"/>
                </a:solidFill>
                <a:latin typeface="Tahoma"/>
                <a:cs typeface="Tahoma"/>
                <a:hlinkClick r:id="rId11" action="ppaction://hlinksldjump"/>
              </a:rPr>
              <a:t> </a:t>
            </a:r>
            <a:r>
              <a:rPr dirty="0" sz="500" spc="15">
                <a:solidFill>
                  <a:srgbClr val="997A7A"/>
                </a:solidFill>
                <a:latin typeface="Tahoma"/>
                <a:cs typeface="Tahoma"/>
                <a:hlinkClick r:id="rId11" action="ppaction://hlinksldjump"/>
              </a:rPr>
              <a:t>H</a:t>
            </a:r>
            <a:r>
              <a:rPr dirty="0" sz="500" spc="-5">
                <a:solidFill>
                  <a:srgbClr val="997A7A"/>
                </a:solidFill>
                <a:latin typeface="Tahoma"/>
                <a:cs typeface="Tahoma"/>
                <a:hlinkClick r:id="rId11" action="ppaction://hlinksldjump"/>
              </a:rPr>
              <a:t>o</a:t>
            </a:r>
            <a:r>
              <a:rPr dirty="0" sz="500" spc="-5">
                <a:solidFill>
                  <a:srgbClr val="997A7A"/>
                </a:solidFill>
                <a:latin typeface="Tahoma"/>
                <a:cs typeface="Tahoma"/>
                <a:hlinkClick r:id="rId11" action="ppaction://hlinksldjump"/>
              </a:rPr>
              <a:t>rn </a:t>
            </a:r>
            <a:r>
              <a:rPr dirty="0" sz="500" spc="-5">
                <a:solidFill>
                  <a:srgbClr val="997A7A"/>
                </a:solidFill>
                <a:latin typeface="Tahoma"/>
                <a:cs typeface="Tahoma"/>
              </a:rPr>
              <a:t> </a:t>
            </a:r>
            <a:r>
              <a:rPr dirty="0" sz="500" spc="5">
                <a:solidFill>
                  <a:srgbClr val="997A7A"/>
                </a:solidFill>
                <a:latin typeface="Tahoma"/>
                <a:cs typeface="Tahoma"/>
                <a:hlinkClick r:id="rId12" action="ppaction://hlinksldjump"/>
              </a:rPr>
              <a:t>Prolog</a:t>
            </a:r>
            <a:endParaRPr sz="500">
              <a:latin typeface="Tahoma"/>
              <a:cs typeface="Tahoma"/>
            </a:endParaRPr>
          </a:p>
          <a:p>
            <a:pPr marL="37465">
              <a:lnSpc>
                <a:spcPct val="100000"/>
              </a:lnSpc>
              <a:spcBef>
                <a:spcPts val="65"/>
              </a:spcBef>
            </a:pPr>
            <a:r>
              <a:rPr dirty="0" sz="500" spc="-5">
                <a:solidFill>
                  <a:srgbClr val="997A7A"/>
                </a:solidFill>
                <a:latin typeface="Tahoma"/>
                <a:cs typeface="Tahoma"/>
                <a:hlinkClick r:id="rId13" action="ppaction://hlinksldjump"/>
              </a:rPr>
              <a:t>...</a:t>
            </a:r>
            <a:r>
              <a:rPr dirty="0" sz="500" spc="45">
                <a:solidFill>
                  <a:srgbClr val="997A7A"/>
                </a:solidFill>
                <a:latin typeface="Tahoma"/>
                <a:cs typeface="Tahoma"/>
                <a:hlinkClick r:id="rId13" action="ppaction://hlinksldjump"/>
              </a:rPr>
              <a:t> </a:t>
            </a:r>
            <a:r>
              <a:rPr dirty="0" sz="500" spc="-5">
                <a:solidFill>
                  <a:srgbClr val="997A7A"/>
                </a:solidFill>
                <a:latin typeface="Tahoma"/>
                <a:cs typeface="Tahoma"/>
                <a:hlinkClick r:id="rId13" action="ppaction://hlinksldjump"/>
              </a:rPr>
              <a:t>algo </a:t>
            </a:r>
            <a:r>
              <a:rPr dirty="0" sz="500" spc="-80">
                <a:solidFill>
                  <a:srgbClr val="997A7A"/>
                </a:solidFill>
                <a:latin typeface="Tahoma"/>
                <a:cs typeface="Tahoma"/>
                <a:hlinkClick r:id="rId13" action="ppaction://hlinksldjump"/>
              </a:rPr>
              <a:t>m´as</a:t>
            </a:r>
            <a:endParaRPr sz="500">
              <a:latin typeface="Tahoma"/>
              <a:cs typeface="Tahoma"/>
            </a:endParaRPr>
          </a:p>
          <a:p>
            <a:pPr marL="37465">
              <a:lnSpc>
                <a:spcPct val="100000"/>
              </a:lnSpc>
              <a:spcBef>
                <a:spcPts val="65"/>
              </a:spcBef>
            </a:pPr>
            <a:r>
              <a:rPr dirty="0" sz="500" spc="-5">
                <a:latin typeface="Tahoma"/>
                <a:cs typeface="Tahoma"/>
                <a:hlinkClick r:id="rId14" action="ppaction://hlinksldjump"/>
              </a:rPr>
              <a:t>...</a:t>
            </a:r>
            <a:r>
              <a:rPr dirty="0" sz="500" spc="45">
                <a:latin typeface="Tahoma"/>
                <a:cs typeface="Tahoma"/>
                <a:hlinkClick r:id="rId14" action="ppaction://hlinksldjump"/>
              </a:rPr>
              <a:t> </a:t>
            </a:r>
            <a:r>
              <a:rPr dirty="0" sz="500" spc="-5">
                <a:latin typeface="Tahoma"/>
                <a:cs typeface="Tahoma"/>
                <a:hlinkClick r:id="rId14" action="ppaction://hlinksldjump"/>
              </a:rPr>
              <a:t>mucho </a:t>
            </a:r>
            <a:r>
              <a:rPr dirty="0" sz="500" spc="-80">
                <a:latin typeface="Tahoma"/>
                <a:cs typeface="Tahoma"/>
                <a:hlinkClick r:id="rId14" action="ppaction://hlinksldjump"/>
              </a:rPr>
              <a:t>m´as</a:t>
            </a:r>
            <a:endParaRPr sz="500">
              <a:latin typeface="Tahoma"/>
              <a:cs typeface="Tahoma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25260" y="2231087"/>
            <a:ext cx="504190" cy="1320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700">
                <a:solidFill>
                  <a:srgbClr val="FF7A7A"/>
                </a:solidFill>
                <a:latin typeface="Tahoma"/>
                <a:cs typeface="Tahoma"/>
                <a:hlinkClick r:id="rId15" action="ppaction://hlinksldjump"/>
              </a:rPr>
              <a:t>HackReason</a:t>
            </a:r>
            <a:endParaRPr sz="700">
              <a:latin typeface="Tahoma"/>
              <a:cs typeface="Tahoma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546328" y="0"/>
            <a:ext cx="0" cy="3240405"/>
          </a:xfrm>
          <a:custGeom>
            <a:avLst/>
            <a:gdLst/>
            <a:ahLst/>
            <a:cxnLst/>
            <a:rect l="l" t="t" r="r" b="b"/>
            <a:pathLst>
              <a:path w="0" h="3240405">
                <a:moveTo>
                  <a:pt x="0" y="3239998"/>
                </a:moveTo>
                <a:lnTo>
                  <a:pt x="0" y="0"/>
                </a:lnTo>
              </a:path>
            </a:pathLst>
          </a:custGeom>
          <a:ln w="12649">
            <a:solidFill>
              <a:srgbClr val="FF7F7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xfrm>
            <a:off x="635304" y="72527"/>
            <a:ext cx="4516120" cy="244475"/>
          </a:xfrm>
          <a:prstGeom prst="rect"/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pc="-90"/>
              <a:t>Programaci´on</a:t>
            </a:r>
            <a:r>
              <a:rPr dirty="0" spc="30"/>
              <a:t> </a:t>
            </a:r>
            <a:r>
              <a:rPr dirty="0" spc="-135"/>
              <a:t>L´ogica</a:t>
            </a:r>
            <a:r>
              <a:rPr dirty="0" spc="30"/>
              <a:t> </a:t>
            </a:r>
            <a:r>
              <a:rPr dirty="0" spc="70"/>
              <a:t>+</a:t>
            </a:r>
            <a:r>
              <a:rPr dirty="0" spc="30"/>
              <a:t> </a:t>
            </a:r>
            <a:r>
              <a:rPr dirty="0" spc="-40"/>
              <a:t>Restricciones</a:t>
            </a:r>
            <a:r>
              <a:rPr dirty="0" spc="30"/>
              <a:t> </a:t>
            </a:r>
            <a:r>
              <a:rPr dirty="0" spc="25"/>
              <a:t>(CLP):</a:t>
            </a:r>
            <a:r>
              <a:rPr dirty="0" spc="30"/>
              <a:t> </a:t>
            </a:r>
            <a:r>
              <a:rPr dirty="0" spc="-35"/>
              <a:t>...</a:t>
            </a:r>
            <a:r>
              <a:rPr dirty="0" spc="185"/>
              <a:t> </a:t>
            </a:r>
            <a:r>
              <a:rPr dirty="0" spc="-55"/>
              <a:t>mucho</a:t>
            </a:r>
            <a:r>
              <a:rPr dirty="0" spc="30"/>
              <a:t> </a:t>
            </a:r>
            <a:r>
              <a:rPr dirty="0" spc="-250"/>
              <a:t>m´as</a:t>
            </a:r>
          </a:p>
        </p:txBody>
      </p:sp>
      <p:sp>
        <p:nvSpPr>
          <p:cNvPr id="7" name="object 7"/>
          <p:cNvSpPr txBox="1"/>
          <p:nvPr/>
        </p:nvSpPr>
        <p:spPr>
          <a:xfrm>
            <a:off x="808431" y="370999"/>
            <a:ext cx="4797425" cy="551815"/>
          </a:xfrm>
          <a:prstGeom prst="rect">
            <a:avLst/>
          </a:prstGeom>
        </p:spPr>
        <p:txBody>
          <a:bodyPr wrap="square" lIns="0" tIns="50165" rIns="0" bIns="0" rtlCol="0" vert="horz">
            <a:spAutoFit/>
          </a:bodyPr>
          <a:lstStyle/>
          <a:p>
            <a:pPr marL="164465" indent="-127000">
              <a:lnSpc>
                <a:spcPct val="100000"/>
              </a:lnSpc>
              <a:spcBef>
                <a:spcPts val="395"/>
              </a:spcBef>
              <a:buClr>
                <a:srgbClr val="FF0000"/>
              </a:buClr>
              <a:buFont typeface="DejaVu Sans Condensed"/>
              <a:buChar char="•"/>
              <a:tabLst>
                <a:tab pos="165100" algn="l"/>
              </a:tabLst>
            </a:pPr>
            <a:r>
              <a:rPr dirty="0" sz="1000" spc="-25">
                <a:latin typeface="Tahoma"/>
                <a:cs typeface="Tahoma"/>
              </a:rPr>
              <a:t>Las</a:t>
            </a:r>
            <a:r>
              <a:rPr dirty="0" sz="1000" spc="20">
                <a:latin typeface="Tahoma"/>
                <a:cs typeface="Tahoma"/>
              </a:rPr>
              <a:t> </a:t>
            </a:r>
            <a:r>
              <a:rPr dirty="0" sz="1000" spc="-35">
                <a:latin typeface="Tahoma"/>
                <a:cs typeface="Tahoma"/>
              </a:rPr>
              <a:t>restricciones</a:t>
            </a:r>
            <a:r>
              <a:rPr dirty="0" sz="1000" spc="25">
                <a:latin typeface="Tahoma"/>
                <a:cs typeface="Tahoma"/>
              </a:rPr>
              <a:t> </a:t>
            </a:r>
            <a:r>
              <a:rPr dirty="0" sz="1000" spc="-55">
                <a:latin typeface="Tahoma"/>
                <a:cs typeface="Tahoma"/>
              </a:rPr>
              <a:t>nos</a:t>
            </a:r>
            <a:r>
              <a:rPr dirty="0" sz="1000" spc="25">
                <a:latin typeface="Tahoma"/>
                <a:cs typeface="Tahoma"/>
              </a:rPr>
              <a:t> </a:t>
            </a:r>
            <a:r>
              <a:rPr dirty="0" sz="1000" spc="-35">
                <a:latin typeface="Tahoma"/>
                <a:cs typeface="Tahoma"/>
              </a:rPr>
              <a:t>permite</a:t>
            </a:r>
            <a:r>
              <a:rPr dirty="0" sz="1000" spc="20">
                <a:latin typeface="Tahoma"/>
                <a:cs typeface="Tahoma"/>
              </a:rPr>
              <a:t> </a:t>
            </a:r>
            <a:r>
              <a:rPr dirty="0" sz="1000" spc="-60">
                <a:latin typeface="Tahoma"/>
                <a:cs typeface="Tahoma"/>
              </a:rPr>
              <a:t>expresar</a:t>
            </a:r>
            <a:r>
              <a:rPr dirty="0" sz="1000" spc="25">
                <a:latin typeface="Tahoma"/>
                <a:cs typeface="Tahoma"/>
              </a:rPr>
              <a:t> </a:t>
            </a:r>
            <a:r>
              <a:rPr dirty="0" sz="1000" spc="-40">
                <a:latin typeface="Tahoma"/>
                <a:cs typeface="Tahoma"/>
              </a:rPr>
              <a:t>relaciones</a:t>
            </a:r>
            <a:r>
              <a:rPr dirty="0" sz="1000" spc="25">
                <a:latin typeface="Tahoma"/>
                <a:cs typeface="Tahoma"/>
              </a:rPr>
              <a:t> </a:t>
            </a:r>
            <a:r>
              <a:rPr dirty="0" sz="1000" spc="-45">
                <a:latin typeface="Tahoma"/>
                <a:cs typeface="Tahoma"/>
              </a:rPr>
              <a:t>entre</a:t>
            </a:r>
            <a:r>
              <a:rPr dirty="0" sz="1000" spc="25">
                <a:latin typeface="Tahoma"/>
                <a:cs typeface="Tahoma"/>
              </a:rPr>
              <a:t> </a:t>
            </a:r>
            <a:r>
              <a:rPr dirty="0" sz="1000" spc="-40">
                <a:latin typeface="Tahoma"/>
                <a:cs typeface="Tahoma"/>
              </a:rPr>
              <a:t>variables</a:t>
            </a:r>
            <a:r>
              <a:rPr dirty="0" sz="1000" spc="25">
                <a:latin typeface="Tahoma"/>
                <a:cs typeface="Tahoma"/>
              </a:rPr>
              <a:t> </a:t>
            </a:r>
            <a:r>
              <a:rPr dirty="0" sz="1000" spc="-40">
                <a:latin typeface="Tahoma"/>
                <a:cs typeface="Tahoma"/>
              </a:rPr>
              <a:t>mediante</a:t>
            </a:r>
            <a:r>
              <a:rPr dirty="0" sz="1000" spc="25">
                <a:latin typeface="Tahoma"/>
                <a:cs typeface="Tahoma"/>
              </a:rPr>
              <a:t> </a:t>
            </a:r>
            <a:r>
              <a:rPr dirty="0" sz="1000" spc="-45">
                <a:latin typeface="Tahoma"/>
                <a:cs typeface="Tahoma"/>
              </a:rPr>
              <a:t>ecuaciones</a:t>
            </a:r>
            <a:endParaRPr sz="1000">
              <a:latin typeface="Tahoma"/>
              <a:cs typeface="Tahoma"/>
            </a:endParaRPr>
          </a:p>
          <a:p>
            <a:pPr marL="164465" indent="-127000">
              <a:lnSpc>
                <a:spcPct val="100000"/>
              </a:lnSpc>
              <a:spcBef>
                <a:spcPts val="295"/>
              </a:spcBef>
              <a:buClr>
                <a:srgbClr val="FF0000"/>
              </a:buClr>
              <a:buFont typeface="DejaVu Sans Condensed"/>
              <a:buChar char="•"/>
              <a:tabLst>
                <a:tab pos="165100" algn="l"/>
              </a:tabLst>
            </a:pPr>
            <a:r>
              <a:rPr dirty="0" sz="1000" spc="-35">
                <a:latin typeface="Tahoma"/>
                <a:cs typeface="Tahoma"/>
              </a:rPr>
              <a:t>P.ej.,</a:t>
            </a:r>
            <a:r>
              <a:rPr dirty="0" sz="1000" spc="20">
                <a:latin typeface="Tahoma"/>
                <a:cs typeface="Tahoma"/>
              </a:rPr>
              <a:t> </a:t>
            </a:r>
            <a:r>
              <a:rPr dirty="0" sz="1000" spc="-45">
                <a:latin typeface="Tahoma"/>
                <a:cs typeface="Tahoma"/>
              </a:rPr>
              <a:t>podemos</a:t>
            </a:r>
            <a:r>
              <a:rPr dirty="0" sz="1000" spc="15">
                <a:latin typeface="Tahoma"/>
                <a:cs typeface="Tahoma"/>
              </a:rPr>
              <a:t> </a:t>
            </a:r>
            <a:r>
              <a:rPr dirty="0" sz="1000" spc="-30">
                <a:latin typeface="Tahoma"/>
                <a:cs typeface="Tahoma"/>
              </a:rPr>
              <a:t>definir</a:t>
            </a:r>
            <a:r>
              <a:rPr dirty="0" sz="1000" spc="20">
                <a:latin typeface="Tahoma"/>
                <a:cs typeface="Tahoma"/>
              </a:rPr>
              <a:t> </a:t>
            </a:r>
            <a:r>
              <a:rPr dirty="0" sz="1000" spc="-20">
                <a:latin typeface="Tahoma"/>
                <a:cs typeface="Tahoma"/>
              </a:rPr>
              <a:t>la</a:t>
            </a:r>
            <a:r>
              <a:rPr dirty="0" sz="1000" spc="20">
                <a:latin typeface="Tahoma"/>
                <a:cs typeface="Tahoma"/>
              </a:rPr>
              <a:t> </a:t>
            </a:r>
            <a:r>
              <a:rPr dirty="0" sz="1000" spc="-90">
                <a:latin typeface="Tahoma"/>
                <a:cs typeface="Tahoma"/>
              </a:rPr>
              <a:t>relaci´on</a:t>
            </a:r>
            <a:r>
              <a:rPr dirty="0" sz="1000" spc="20">
                <a:latin typeface="Tahoma"/>
                <a:cs typeface="Tahoma"/>
              </a:rPr>
              <a:t> </a:t>
            </a:r>
            <a:r>
              <a:rPr dirty="0" sz="1000" spc="-65">
                <a:latin typeface="Tahoma"/>
                <a:cs typeface="Tahoma"/>
              </a:rPr>
              <a:t>de</a:t>
            </a:r>
            <a:r>
              <a:rPr dirty="0" sz="1000" spc="20">
                <a:latin typeface="Tahoma"/>
                <a:cs typeface="Tahoma"/>
              </a:rPr>
              <a:t> </a:t>
            </a:r>
            <a:r>
              <a:rPr dirty="0" sz="1000" spc="-45">
                <a:latin typeface="Tahoma"/>
                <a:cs typeface="Tahoma"/>
              </a:rPr>
              <a:t>una</a:t>
            </a:r>
            <a:r>
              <a:rPr dirty="0" sz="1000" spc="20">
                <a:latin typeface="Tahoma"/>
                <a:cs typeface="Tahoma"/>
              </a:rPr>
              <a:t> </a:t>
            </a:r>
            <a:r>
              <a:rPr dirty="0" sz="1000" spc="-30">
                <a:latin typeface="Tahoma"/>
                <a:cs typeface="Tahoma"/>
              </a:rPr>
              <a:t>hipoteca</a:t>
            </a:r>
            <a:r>
              <a:rPr dirty="0" sz="1000" spc="15">
                <a:latin typeface="Tahoma"/>
                <a:cs typeface="Tahoma"/>
              </a:rPr>
              <a:t> </a:t>
            </a:r>
            <a:r>
              <a:rPr dirty="0" sz="1000" spc="-50">
                <a:latin typeface="Tahoma"/>
                <a:cs typeface="Tahoma"/>
              </a:rPr>
              <a:t>como:</a:t>
            </a:r>
            <a:endParaRPr sz="1000">
              <a:latin typeface="Tahoma"/>
              <a:cs typeface="Tahoma"/>
            </a:endParaRPr>
          </a:p>
          <a:p>
            <a:pPr marL="619125">
              <a:lnSpc>
                <a:spcPct val="100000"/>
              </a:lnSpc>
              <a:spcBef>
                <a:spcPts val="195"/>
              </a:spcBef>
            </a:pPr>
            <a:r>
              <a:rPr dirty="0" sz="800" spc="10">
                <a:latin typeface="Tahoma"/>
                <a:cs typeface="Tahoma"/>
              </a:rPr>
              <a:t>P=principal,</a:t>
            </a:r>
            <a:r>
              <a:rPr dirty="0" sz="800" spc="40">
                <a:latin typeface="Tahoma"/>
                <a:cs typeface="Tahoma"/>
              </a:rPr>
              <a:t> </a:t>
            </a:r>
            <a:r>
              <a:rPr dirty="0" sz="800" spc="30">
                <a:latin typeface="Tahoma"/>
                <a:cs typeface="Tahoma"/>
              </a:rPr>
              <a:t>T=time</a:t>
            </a:r>
            <a:r>
              <a:rPr dirty="0" sz="800" spc="45">
                <a:latin typeface="Tahoma"/>
                <a:cs typeface="Tahoma"/>
              </a:rPr>
              <a:t> </a:t>
            </a:r>
            <a:r>
              <a:rPr dirty="0" sz="800" spc="-10">
                <a:latin typeface="Tahoma"/>
                <a:cs typeface="Tahoma"/>
              </a:rPr>
              <a:t>periods,</a:t>
            </a:r>
            <a:r>
              <a:rPr dirty="0" sz="800" spc="45">
                <a:latin typeface="Tahoma"/>
                <a:cs typeface="Tahoma"/>
              </a:rPr>
              <a:t> </a:t>
            </a:r>
            <a:r>
              <a:rPr dirty="0" sz="800">
                <a:latin typeface="Tahoma"/>
                <a:cs typeface="Tahoma"/>
              </a:rPr>
              <a:t>R=repayment</a:t>
            </a:r>
            <a:r>
              <a:rPr dirty="0" sz="800" spc="40">
                <a:latin typeface="Tahoma"/>
                <a:cs typeface="Tahoma"/>
              </a:rPr>
              <a:t> </a:t>
            </a:r>
            <a:r>
              <a:rPr dirty="0" sz="800" spc="-20">
                <a:latin typeface="Tahoma"/>
                <a:cs typeface="Tahoma"/>
              </a:rPr>
              <a:t>each</a:t>
            </a:r>
            <a:r>
              <a:rPr dirty="0" sz="800" spc="45">
                <a:latin typeface="Tahoma"/>
                <a:cs typeface="Tahoma"/>
              </a:rPr>
              <a:t> </a:t>
            </a:r>
            <a:r>
              <a:rPr dirty="0" sz="800" spc="-5">
                <a:latin typeface="Tahoma"/>
                <a:cs typeface="Tahoma"/>
              </a:rPr>
              <a:t>period,</a:t>
            </a:r>
            <a:r>
              <a:rPr dirty="0" sz="800" spc="45">
                <a:latin typeface="Tahoma"/>
                <a:cs typeface="Tahoma"/>
              </a:rPr>
              <a:t> </a:t>
            </a:r>
            <a:r>
              <a:rPr dirty="0" sz="800" spc="-5">
                <a:latin typeface="Tahoma"/>
                <a:cs typeface="Tahoma"/>
              </a:rPr>
              <a:t>I=interest</a:t>
            </a:r>
            <a:r>
              <a:rPr dirty="0" sz="800" spc="45">
                <a:latin typeface="Tahoma"/>
                <a:cs typeface="Tahoma"/>
              </a:rPr>
              <a:t> </a:t>
            </a:r>
            <a:r>
              <a:rPr dirty="0" sz="800" spc="-10">
                <a:latin typeface="Tahoma"/>
                <a:cs typeface="Tahoma"/>
              </a:rPr>
              <a:t>rate,</a:t>
            </a:r>
            <a:r>
              <a:rPr dirty="0" sz="800" spc="40">
                <a:latin typeface="Tahoma"/>
                <a:cs typeface="Tahoma"/>
              </a:rPr>
              <a:t> </a:t>
            </a:r>
            <a:r>
              <a:rPr dirty="0" sz="800" spc="10">
                <a:latin typeface="Tahoma"/>
                <a:cs typeface="Tahoma"/>
              </a:rPr>
              <a:t>B=balance</a:t>
            </a:r>
            <a:r>
              <a:rPr dirty="0" sz="800" spc="45">
                <a:latin typeface="Tahoma"/>
                <a:cs typeface="Tahoma"/>
              </a:rPr>
              <a:t> </a:t>
            </a:r>
            <a:r>
              <a:rPr dirty="0" sz="800" spc="-15">
                <a:latin typeface="Tahoma"/>
                <a:cs typeface="Tahoma"/>
              </a:rPr>
              <a:t>owing.</a:t>
            </a:r>
            <a:endParaRPr sz="800">
              <a:latin typeface="Tahoma"/>
              <a:cs typeface="Tahoma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961783" y="896085"/>
            <a:ext cx="4441190" cy="26733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ts val="955"/>
              </a:lnSpc>
              <a:spcBef>
                <a:spcPts val="95"/>
              </a:spcBef>
            </a:pPr>
            <a:r>
              <a:rPr dirty="0" sz="800" spc="35">
                <a:solidFill>
                  <a:srgbClr val="0000C8"/>
                </a:solidFill>
                <a:latin typeface="Cambria"/>
                <a:cs typeface="Cambria"/>
              </a:rPr>
              <a:t>mg</a:t>
            </a:r>
            <a:r>
              <a:rPr dirty="0" sz="800" spc="35">
                <a:solidFill>
                  <a:srgbClr val="6800C8"/>
                </a:solidFill>
                <a:latin typeface="Cambria"/>
                <a:cs typeface="Cambria"/>
              </a:rPr>
              <a:t>(P, </a:t>
            </a:r>
            <a:r>
              <a:rPr dirty="0" sz="800" spc="60">
                <a:solidFill>
                  <a:srgbClr val="6800C8"/>
                </a:solidFill>
                <a:latin typeface="Cambria"/>
                <a:cs typeface="Cambria"/>
              </a:rPr>
              <a:t> </a:t>
            </a:r>
            <a:r>
              <a:rPr dirty="0" sz="800" spc="110">
                <a:solidFill>
                  <a:srgbClr val="6800C8"/>
                </a:solidFill>
                <a:latin typeface="Cambria"/>
                <a:cs typeface="Cambria"/>
              </a:rPr>
              <a:t>T,</a:t>
            </a:r>
            <a:r>
              <a:rPr dirty="0" sz="800" spc="275">
                <a:solidFill>
                  <a:srgbClr val="6800C8"/>
                </a:solidFill>
                <a:latin typeface="Cambria"/>
                <a:cs typeface="Cambria"/>
              </a:rPr>
              <a:t> </a:t>
            </a:r>
            <a:r>
              <a:rPr dirty="0" sz="800" spc="200">
                <a:solidFill>
                  <a:srgbClr val="6800C8"/>
                </a:solidFill>
                <a:latin typeface="Cambria"/>
                <a:cs typeface="Cambria"/>
              </a:rPr>
              <a:t>_,</a:t>
            </a:r>
            <a:r>
              <a:rPr dirty="0" sz="800" spc="275">
                <a:solidFill>
                  <a:srgbClr val="6800C8"/>
                </a:solidFill>
                <a:latin typeface="Cambria"/>
                <a:cs typeface="Cambria"/>
              </a:rPr>
              <a:t> </a:t>
            </a:r>
            <a:r>
              <a:rPr dirty="0" sz="800" spc="200">
                <a:solidFill>
                  <a:srgbClr val="6800C8"/>
                </a:solidFill>
                <a:latin typeface="Cambria"/>
                <a:cs typeface="Cambria"/>
              </a:rPr>
              <a:t>_,</a:t>
            </a:r>
            <a:r>
              <a:rPr dirty="0" sz="800" spc="270">
                <a:solidFill>
                  <a:srgbClr val="6800C8"/>
                </a:solidFill>
                <a:latin typeface="Cambria"/>
                <a:cs typeface="Cambria"/>
              </a:rPr>
              <a:t> </a:t>
            </a:r>
            <a:r>
              <a:rPr dirty="0" sz="800" spc="30">
                <a:solidFill>
                  <a:srgbClr val="6800C8"/>
                </a:solidFill>
                <a:latin typeface="Cambria"/>
                <a:cs typeface="Cambria"/>
              </a:rPr>
              <a:t>B) </a:t>
            </a:r>
            <a:r>
              <a:rPr dirty="0" sz="800" spc="70">
                <a:solidFill>
                  <a:srgbClr val="6800C8"/>
                </a:solidFill>
                <a:latin typeface="Cambria"/>
                <a:cs typeface="Cambria"/>
              </a:rPr>
              <a:t> </a:t>
            </a:r>
            <a:r>
              <a:rPr dirty="0" sz="800" spc="190">
                <a:solidFill>
                  <a:srgbClr val="333333"/>
                </a:solidFill>
                <a:latin typeface="Cambria"/>
                <a:cs typeface="Cambria"/>
              </a:rPr>
              <a:t>:-</a:t>
            </a:r>
            <a:r>
              <a:rPr dirty="0" sz="800" spc="275">
                <a:solidFill>
                  <a:srgbClr val="333333"/>
                </a:solidFill>
                <a:latin typeface="Cambria"/>
                <a:cs typeface="Cambria"/>
              </a:rPr>
              <a:t> </a:t>
            </a:r>
            <a:r>
              <a:rPr dirty="0" sz="800" spc="-55">
                <a:solidFill>
                  <a:srgbClr val="333333"/>
                </a:solidFill>
                <a:latin typeface="Cambria"/>
                <a:cs typeface="Cambria"/>
              </a:rPr>
              <a:t>T</a:t>
            </a:r>
            <a:r>
              <a:rPr dirty="0" sz="800" spc="270">
                <a:solidFill>
                  <a:srgbClr val="333333"/>
                </a:solidFill>
                <a:latin typeface="Cambria"/>
                <a:cs typeface="Cambria"/>
              </a:rPr>
              <a:t> </a:t>
            </a:r>
            <a:r>
              <a:rPr dirty="0" sz="800" spc="-20">
                <a:solidFill>
                  <a:srgbClr val="333333"/>
                </a:solidFill>
                <a:latin typeface="Cambria"/>
                <a:cs typeface="Cambria"/>
              </a:rPr>
              <a:t>=</a:t>
            </a:r>
            <a:r>
              <a:rPr dirty="0" sz="800" spc="275">
                <a:solidFill>
                  <a:srgbClr val="333333"/>
                </a:solidFill>
                <a:latin typeface="Cambria"/>
                <a:cs typeface="Cambria"/>
              </a:rPr>
              <a:t> </a:t>
            </a:r>
            <a:r>
              <a:rPr dirty="0" sz="800" spc="125">
                <a:solidFill>
                  <a:srgbClr val="333333"/>
                </a:solidFill>
                <a:latin typeface="Cambria"/>
                <a:cs typeface="Cambria"/>
              </a:rPr>
              <a:t>0,</a:t>
            </a:r>
            <a:r>
              <a:rPr dirty="0" sz="800" spc="275">
                <a:solidFill>
                  <a:srgbClr val="333333"/>
                </a:solidFill>
                <a:latin typeface="Cambria"/>
                <a:cs typeface="Cambria"/>
              </a:rPr>
              <a:t> </a:t>
            </a:r>
            <a:r>
              <a:rPr dirty="0" sz="800" spc="-70">
                <a:solidFill>
                  <a:srgbClr val="333333"/>
                </a:solidFill>
                <a:latin typeface="Cambria"/>
                <a:cs typeface="Cambria"/>
              </a:rPr>
              <a:t>B</a:t>
            </a:r>
            <a:r>
              <a:rPr dirty="0" sz="800" spc="170">
                <a:solidFill>
                  <a:srgbClr val="333333"/>
                </a:solidFill>
                <a:latin typeface="Cambria"/>
                <a:cs typeface="Cambria"/>
              </a:rPr>
              <a:t> </a:t>
            </a:r>
            <a:r>
              <a:rPr dirty="0" sz="800" spc="-20">
                <a:solidFill>
                  <a:srgbClr val="333333"/>
                </a:solidFill>
                <a:latin typeface="Cambria"/>
                <a:cs typeface="Cambria"/>
              </a:rPr>
              <a:t>=</a:t>
            </a:r>
            <a:r>
              <a:rPr dirty="0" sz="800" spc="275">
                <a:solidFill>
                  <a:srgbClr val="333333"/>
                </a:solidFill>
                <a:latin typeface="Cambria"/>
                <a:cs typeface="Cambria"/>
              </a:rPr>
              <a:t> </a:t>
            </a:r>
            <a:r>
              <a:rPr dirty="0" sz="800" spc="120">
                <a:solidFill>
                  <a:srgbClr val="333333"/>
                </a:solidFill>
                <a:latin typeface="Cambria"/>
                <a:cs typeface="Cambria"/>
              </a:rPr>
              <a:t>P.</a:t>
            </a:r>
            <a:endParaRPr sz="800">
              <a:latin typeface="Cambria"/>
              <a:cs typeface="Cambria"/>
            </a:endParaRPr>
          </a:p>
          <a:p>
            <a:pPr marL="12700">
              <a:lnSpc>
                <a:spcPts val="955"/>
              </a:lnSpc>
            </a:pPr>
            <a:r>
              <a:rPr dirty="0" sz="800" spc="35">
                <a:solidFill>
                  <a:srgbClr val="0000C8"/>
                </a:solidFill>
                <a:latin typeface="Cambria"/>
                <a:cs typeface="Cambria"/>
              </a:rPr>
              <a:t>mg</a:t>
            </a:r>
            <a:r>
              <a:rPr dirty="0" sz="800" spc="35">
                <a:solidFill>
                  <a:srgbClr val="6800C8"/>
                </a:solidFill>
                <a:latin typeface="Cambria"/>
                <a:cs typeface="Cambria"/>
              </a:rPr>
              <a:t>(P, </a:t>
            </a:r>
            <a:r>
              <a:rPr dirty="0" sz="800" spc="65">
                <a:solidFill>
                  <a:srgbClr val="6800C8"/>
                </a:solidFill>
                <a:latin typeface="Cambria"/>
                <a:cs typeface="Cambria"/>
              </a:rPr>
              <a:t> </a:t>
            </a:r>
            <a:r>
              <a:rPr dirty="0" sz="800" spc="110">
                <a:solidFill>
                  <a:srgbClr val="6800C8"/>
                </a:solidFill>
                <a:latin typeface="Cambria"/>
                <a:cs typeface="Cambria"/>
              </a:rPr>
              <a:t>T,</a:t>
            </a:r>
            <a:r>
              <a:rPr dirty="0" sz="800" spc="280">
                <a:solidFill>
                  <a:srgbClr val="6800C8"/>
                </a:solidFill>
                <a:latin typeface="Cambria"/>
                <a:cs typeface="Cambria"/>
              </a:rPr>
              <a:t> </a:t>
            </a:r>
            <a:r>
              <a:rPr dirty="0" sz="800" spc="100">
                <a:solidFill>
                  <a:srgbClr val="6800C8"/>
                </a:solidFill>
                <a:latin typeface="Cambria"/>
                <a:cs typeface="Cambria"/>
              </a:rPr>
              <a:t>R,</a:t>
            </a:r>
            <a:r>
              <a:rPr dirty="0" sz="800" spc="280">
                <a:solidFill>
                  <a:srgbClr val="6800C8"/>
                </a:solidFill>
                <a:latin typeface="Cambria"/>
                <a:cs typeface="Cambria"/>
              </a:rPr>
              <a:t> </a:t>
            </a:r>
            <a:r>
              <a:rPr dirty="0" sz="800" spc="220">
                <a:solidFill>
                  <a:srgbClr val="6800C8"/>
                </a:solidFill>
                <a:latin typeface="Cambria"/>
                <a:cs typeface="Cambria"/>
              </a:rPr>
              <a:t>I,</a:t>
            </a:r>
            <a:r>
              <a:rPr dirty="0" sz="800" spc="275">
                <a:solidFill>
                  <a:srgbClr val="6800C8"/>
                </a:solidFill>
                <a:latin typeface="Cambria"/>
                <a:cs typeface="Cambria"/>
              </a:rPr>
              <a:t> </a:t>
            </a:r>
            <a:r>
              <a:rPr dirty="0" sz="800" spc="30">
                <a:solidFill>
                  <a:srgbClr val="6800C8"/>
                </a:solidFill>
                <a:latin typeface="Cambria"/>
                <a:cs typeface="Cambria"/>
              </a:rPr>
              <a:t>B) </a:t>
            </a:r>
            <a:r>
              <a:rPr dirty="0" sz="800" spc="75">
                <a:solidFill>
                  <a:srgbClr val="6800C8"/>
                </a:solidFill>
                <a:latin typeface="Cambria"/>
                <a:cs typeface="Cambria"/>
              </a:rPr>
              <a:t> </a:t>
            </a:r>
            <a:r>
              <a:rPr dirty="0" sz="800" spc="190">
                <a:solidFill>
                  <a:srgbClr val="333333"/>
                </a:solidFill>
                <a:latin typeface="Cambria"/>
                <a:cs typeface="Cambria"/>
              </a:rPr>
              <a:t>:-</a:t>
            </a:r>
            <a:r>
              <a:rPr dirty="0" sz="800" spc="280">
                <a:solidFill>
                  <a:srgbClr val="333333"/>
                </a:solidFill>
                <a:latin typeface="Cambria"/>
                <a:cs typeface="Cambria"/>
              </a:rPr>
              <a:t> </a:t>
            </a:r>
            <a:r>
              <a:rPr dirty="0" sz="800" spc="-55">
                <a:solidFill>
                  <a:srgbClr val="333333"/>
                </a:solidFill>
                <a:latin typeface="Cambria"/>
                <a:cs typeface="Cambria"/>
              </a:rPr>
              <a:t>T</a:t>
            </a:r>
            <a:r>
              <a:rPr dirty="0" sz="800" spc="290">
                <a:solidFill>
                  <a:srgbClr val="333333"/>
                </a:solidFill>
                <a:latin typeface="Cambria"/>
                <a:cs typeface="Cambria"/>
              </a:rPr>
              <a:t> </a:t>
            </a:r>
            <a:r>
              <a:rPr dirty="0" sz="800" spc="-20">
                <a:solidFill>
                  <a:srgbClr val="333333"/>
                </a:solidFill>
                <a:latin typeface="Cambria"/>
                <a:cs typeface="Cambria"/>
              </a:rPr>
              <a:t>&gt;=</a:t>
            </a:r>
            <a:r>
              <a:rPr dirty="0" sz="800" spc="275">
                <a:solidFill>
                  <a:srgbClr val="333333"/>
                </a:solidFill>
                <a:latin typeface="Cambria"/>
                <a:cs typeface="Cambria"/>
              </a:rPr>
              <a:t> </a:t>
            </a:r>
            <a:r>
              <a:rPr dirty="0" sz="800" spc="125">
                <a:solidFill>
                  <a:srgbClr val="333333"/>
                </a:solidFill>
                <a:latin typeface="Cambria"/>
                <a:cs typeface="Cambria"/>
              </a:rPr>
              <a:t>1,</a:t>
            </a:r>
            <a:r>
              <a:rPr dirty="0" sz="800" spc="285">
                <a:solidFill>
                  <a:srgbClr val="333333"/>
                </a:solidFill>
                <a:latin typeface="Cambria"/>
                <a:cs typeface="Cambria"/>
              </a:rPr>
              <a:t> </a:t>
            </a:r>
            <a:r>
              <a:rPr dirty="0" sz="800" spc="-75">
                <a:solidFill>
                  <a:srgbClr val="333333"/>
                </a:solidFill>
                <a:latin typeface="Cambria"/>
                <a:cs typeface="Cambria"/>
              </a:rPr>
              <a:t>NP</a:t>
            </a:r>
            <a:r>
              <a:rPr dirty="0" sz="800" spc="50">
                <a:solidFill>
                  <a:srgbClr val="333333"/>
                </a:solidFill>
                <a:latin typeface="Cambria"/>
                <a:cs typeface="Cambria"/>
              </a:rPr>
              <a:t> </a:t>
            </a:r>
            <a:r>
              <a:rPr dirty="0" sz="800" spc="55">
                <a:solidFill>
                  <a:srgbClr val="333333"/>
                </a:solidFill>
                <a:latin typeface="Cambria"/>
                <a:cs typeface="Cambria"/>
              </a:rPr>
              <a:t> </a:t>
            </a:r>
            <a:r>
              <a:rPr dirty="0" sz="800" spc="-20">
                <a:solidFill>
                  <a:srgbClr val="333333"/>
                </a:solidFill>
                <a:latin typeface="Cambria"/>
                <a:cs typeface="Cambria"/>
              </a:rPr>
              <a:t>=</a:t>
            </a:r>
            <a:r>
              <a:rPr dirty="0" sz="800" spc="280">
                <a:solidFill>
                  <a:srgbClr val="333333"/>
                </a:solidFill>
                <a:latin typeface="Cambria"/>
                <a:cs typeface="Cambria"/>
              </a:rPr>
              <a:t> </a:t>
            </a:r>
            <a:r>
              <a:rPr dirty="0" sz="800" spc="-35">
                <a:solidFill>
                  <a:srgbClr val="333333"/>
                </a:solidFill>
                <a:latin typeface="Cambria"/>
                <a:cs typeface="Cambria"/>
              </a:rPr>
              <a:t>P</a:t>
            </a:r>
            <a:r>
              <a:rPr dirty="0" sz="800" spc="280">
                <a:solidFill>
                  <a:srgbClr val="333333"/>
                </a:solidFill>
                <a:latin typeface="Cambria"/>
                <a:cs typeface="Cambria"/>
              </a:rPr>
              <a:t> </a:t>
            </a:r>
            <a:r>
              <a:rPr dirty="0" sz="800" spc="-20">
                <a:solidFill>
                  <a:srgbClr val="333333"/>
                </a:solidFill>
                <a:latin typeface="Cambria"/>
                <a:cs typeface="Cambria"/>
              </a:rPr>
              <a:t>+</a:t>
            </a:r>
            <a:r>
              <a:rPr dirty="0" sz="800" spc="275">
                <a:solidFill>
                  <a:srgbClr val="333333"/>
                </a:solidFill>
                <a:latin typeface="Cambria"/>
                <a:cs typeface="Cambria"/>
              </a:rPr>
              <a:t> </a:t>
            </a:r>
            <a:r>
              <a:rPr dirty="0" sz="800" spc="80">
                <a:solidFill>
                  <a:srgbClr val="333333"/>
                </a:solidFill>
                <a:latin typeface="Cambria"/>
                <a:cs typeface="Cambria"/>
              </a:rPr>
              <a:t>P*I</a:t>
            </a:r>
            <a:r>
              <a:rPr dirty="0" sz="800" spc="285">
                <a:solidFill>
                  <a:srgbClr val="333333"/>
                </a:solidFill>
                <a:latin typeface="Cambria"/>
                <a:cs typeface="Cambria"/>
              </a:rPr>
              <a:t> </a:t>
            </a:r>
            <a:r>
              <a:rPr dirty="0" sz="800" spc="155">
                <a:solidFill>
                  <a:srgbClr val="333333"/>
                </a:solidFill>
                <a:latin typeface="Cambria"/>
                <a:cs typeface="Cambria"/>
              </a:rPr>
              <a:t>-</a:t>
            </a:r>
            <a:r>
              <a:rPr dirty="0" sz="800" spc="275">
                <a:solidFill>
                  <a:srgbClr val="333333"/>
                </a:solidFill>
                <a:latin typeface="Cambria"/>
                <a:cs typeface="Cambria"/>
              </a:rPr>
              <a:t> </a:t>
            </a:r>
            <a:r>
              <a:rPr dirty="0" sz="800" spc="100">
                <a:solidFill>
                  <a:srgbClr val="333333"/>
                </a:solidFill>
                <a:latin typeface="Cambria"/>
                <a:cs typeface="Cambria"/>
              </a:rPr>
              <a:t>R,</a:t>
            </a:r>
            <a:r>
              <a:rPr dirty="0" sz="800" spc="285">
                <a:solidFill>
                  <a:srgbClr val="333333"/>
                </a:solidFill>
                <a:latin typeface="Cambria"/>
                <a:cs typeface="Cambria"/>
              </a:rPr>
              <a:t> </a:t>
            </a:r>
            <a:r>
              <a:rPr dirty="0" sz="800" spc="-85">
                <a:solidFill>
                  <a:srgbClr val="333333"/>
                </a:solidFill>
                <a:latin typeface="Cambria"/>
                <a:cs typeface="Cambria"/>
              </a:rPr>
              <a:t>NT</a:t>
            </a:r>
            <a:r>
              <a:rPr dirty="0" sz="800" spc="5">
                <a:solidFill>
                  <a:srgbClr val="333333"/>
                </a:solidFill>
                <a:latin typeface="Cambria"/>
                <a:cs typeface="Cambria"/>
              </a:rPr>
              <a:t> </a:t>
            </a:r>
            <a:r>
              <a:rPr dirty="0" sz="800" spc="15">
                <a:solidFill>
                  <a:srgbClr val="333333"/>
                </a:solidFill>
                <a:latin typeface="Cambria"/>
                <a:cs typeface="Cambria"/>
              </a:rPr>
              <a:t> </a:t>
            </a:r>
            <a:r>
              <a:rPr dirty="0" sz="800" spc="-20">
                <a:solidFill>
                  <a:srgbClr val="333333"/>
                </a:solidFill>
                <a:latin typeface="Cambria"/>
                <a:cs typeface="Cambria"/>
              </a:rPr>
              <a:t>=</a:t>
            </a:r>
            <a:r>
              <a:rPr dirty="0" sz="800" spc="280">
                <a:solidFill>
                  <a:srgbClr val="333333"/>
                </a:solidFill>
                <a:latin typeface="Cambria"/>
                <a:cs typeface="Cambria"/>
              </a:rPr>
              <a:t> </a:t>
            </a:r>
            <a:r>
              <a:rPr dirty="0" sz="800" spc="-55">
                <a:solidFill>
                  <a:srgbClr val="333333"/>
                </a:solidFill>
                <a:latin typeface="Cambria"/>
                <a:cs typeface="Cambria"/>
              </a:rPr>
              <a:t>T</a:t>
            </a:r>
            <a:r>
              <a:rPr dirty="0" sz="800" spc="285">
                <a:solidFill>
                  <a:srgbClr val="333333"/>
                </a:solidFill>
                <a:latin typeface="Cambria"/>
                <a:cs typeface="Cambria"/>
              </a:rPr>
              <a:t> </a:t>
            </a:r>
            <a:r>
              <a:rPr dirty="0" sz="800" spc="155">
                <a:solidFill>
                  <a:srgbClr val="333333"/>
                </a:solidFill>
                <a:latin typeface="Cambria"/>
                <a:cs typeface="Cambria"/>
              </a:rPr>
              <a:t>-</a:t>
            </a:r>
            <a:r>
              <a:rPr dirty="0" sz="800" spc="275">
                <a:solidFill>
                  <a:srgbClr val="333333"/>
                </a:solidFill>
                <a:latin typeface="Cambria"/>
                <a:cs typeface="Cambria"/>
              </a:rPr>
              <a:t> </a:t>
            </a:r>
            <a:r>
              <a:rPr dirty="0" sz="800" spc="125">
                <a:solidFill>
                  <a:srgbClr val="333333"/>
                </a:solidFill>
                <a:latin typeface="Cambria"/>
                <a:cs typeface="Cambria"/>
              </a:rPr>
              <a:t>1,</a:t>
            </a:r>
            <a:r>
              <a:rPr dirty="0" sz="800" spc="285">
                <a:solidFill>
                  <a:srgbClr val="333333"/>
                </a:solidFill>
                <a:latin typeface="Cambria"/>
                <a:cs typeface="Cambria"/>
              </a:rPr>
              <a:t> </a:t>
            </a:r>
            <a:r>
              <a:rPr dirty="0" sz="800" spc="10">
                <a:solidFill>
                  <a:srgbClr val="333333"/>
                </a:solidFill>
                <a:latin typeface="Cambria"/>
                <a:cs typeface="Cambria"/>
              </a:rPr>
              <a:t>mg</a:t>
            </a:r>
            <a:r>
              <a:rPr dirty="0" sz="800" spc="10">
                <a:solidFill>
                  <a:srgbClr val="6800C8"/>
                </a:solidFill>
                <a:latin typeface="Cambria"/>
                <a:cs typeface="Cambria"/>
              </a:rPr>
              <a:t>(NP, </a:t>
            </a:r>
            <a:r>
              <a:rPr dirty="0" sz="800" spc="95">
                <a:solidFill>
                  <a:srgbClr val="6800C8"/>
                </a:solidFill>
                <a:latin typeface="Cambria"/>
                <a:cs typeface="Cambria"/>
              </a:rPr>
              <a:t> </a:t>
            </a:r>
            <a:r>
              <a:rPr dirty="0" sz="800" spc="35">
                <a:solidFill>
                  <a:srgbClr val="6800C8"/>
                </a:solidFill>
                <a:latin typeface="Cambria"/>
                <a:cs typeface="Cambria"/>
              </a:rPr>
              <a:t>NT, </a:t>
            </a:r>
            <a:r>
              <a:rPr dirty="0" sz="800" spc="65">
                <a:solidFill>
                  <a:srgbClr val="6800C8"/>
                </a:solidFill>
                <a:latin typeface="Cambria"/>
                <a:cs typeface="Cambria"/>
              </a:rPr>
              <a:t> </a:t>
            </a:r>
            <a:r>
              <a:rPr dirty="0" sz="800" spc="100">
                <a:solidFill>
                  <a:srgbClr val="6800C8"/>
                </a:solidFill>
                <a:latin typeface="Cambria"/>
                <a:cs typeface="Cambria"/>
              </a:rPr>
              <a:t>R,</a:t>
            </a:r>
            <a:r>
              <a:rPr dirty="0" sz="800" spc="280">
                <a:solidFill>
                  <a:srgbClr val="6800C8"/>
                </a:solidFill>
                <a:latin typeface="Cambria"/>
                <a:cs typeface="Cambria"/>
              </a:rPr>
              <a:t> </a:t>
            </a:r>
            <a:r>
              <a:rPr dirty="0" sz="800" spc="215">
                <a:solidFill>
                  <a:srgbClr val="6800C8"/>
                </a:solidFill>
                <a:latin typeface="Cambria"/>
                <a:cs typeface="Cambria"/>
              </a:rPr>
              <a:t>I,</a:t>
            </a:r>
            <a:r>
              <a:rPr dirty="0" sz="800" spc="280">
                <a:solidFill>
                  <a:srgbClr val="6800C8"/>
                </a:solidFill>
                <a:latin typeface="Cambria"/>
                <a:cs typeface="Cambria"/>
              </a:rPr>
              <a:t> </a:t>
            </a:r>
            <a:r>
              <a:rPr dirty="0" sz="800" spc="110">
                <a:solidFill>
                  <a:srgbClr val="6800C8"/>
                </a:solidFill>
                <a:latin typeface="Cambria"/>
                <a:cs typeface="Cambria"/>
              </a:rPr>
              <a:t>B)</a:t>
            </a:r>
            <a:r>
              <a:rPr dirty="0" sz="800" spc="110">
                <a:solidFill>
                  <a:srgbClr val="333333"/>
                </a:solidFill>
                <a:latin typeface="Cambria"/>
                <a:cs typeface="Cambria"/>
              </a:rPr>
              <a:t>.</a:t>
            </a:r>
            <a:endParaRPr sz="800">
              <a:latin typeface="Cambria"/>
              <a:cs typeface="Cambria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682980" y="1269332"/>
            <a:ext cx="3327400" cy="82232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289560">
              <a:lnSpc>
                <a:spcPct val="100000"/>
              </a:lnSpc>
              <a:spcBef>
                <a:spcPts val="95"/>
              </a:spcBef>
            </a:pPr>
            <a:r>
              <a:rPr dirty="0" sz="1000" spc="-50">
                <a:latin typeface="Tahoma"/>
                <a:cs typeface="Tahoma"/>
              </a:rPr>
              <a:t>Igualmente</a:t>
            </a:r>
            <a:r>
              <a:rPr dirty="0" sz="1000" spc="15">
                <a:latin typeface="Tahoma"/>
                <a:cs typeface="Tahoma"/>
              </a:rPr>
              <a:t> </a:t>
            </a:r>
            <a:r>
              <a:rPr dirty="0" sz="1000" spc="-45">
                <a:latin typeface="Tahoma"/>
                <a:cs typeface="Tahoma"/>
              </a:rPr>
              <a:t>podemos</a:t>
            </a:r>
            <a:r>
              <a:rPr dirty="0" sz="1000" spc="15">
                <a:latin typeface="Tahoma"/>
                <a:cs typeface="Tahoma"/>
              </a:rPr>
              <a:t> </a:t>
            </a:r>
            <a:r>
              <a:rPr dirty="0" sz="1000" spc="-45">
                <a:latin typeface="Tahoma"/>
                <a:cs typeface="Tahoma"/>
              </a:rPr>
              <a:t>preguntar</a:t>
            </a:r>
            <a:r>
              <a:rPr dirty="0" sz="1000" spc="15">
                <a:latin typeface="Tahoma"/>
                <a:cs typeface="Tahoma"/>
              </a:rPr>
              <a:t> </a:t>
            </a:r>
            <a:r>
              <a:rPr dirty="0" sz="1000" spc="-65">
                <a:latin typeface="Tahoma"/>
                <a:cs typeface="Tahoma"/>
              </a:rPr>
              <a:t>de</a:t>
            </a:r>
            <a:r>
              <a:rPr dirty="0" sz="1000" spc="15">
                <a:latin typeface="Tahoma"/>
                <a:cs typeface="Tahoma"/>
              </a:rPr>
              <a:t> </a:t>
            </a:r>
            <a:r>
              <a:rPr dirty="0" sz="1000" spc="-40">
                <a:latin typeface="Tahoma"/>
                <a:cs typeface="Tahoma"/>
              </a:rPr>
              <a:t>diferentes</a:t>
            </a:r>
            <a:r>
              <a:rPr dirty="0" sz="1000" spc="20">
                <a:latin typeface="Tahoma"/>
                <a:cs typeface="Tahoma"/>
              </a:rPr>
              <a:t> </a:t>
            </a:r>
            <a:r>
              <a:rPr dirty="0" sz="1000" spc="-55">
                <a:latin typeface="Tahoma"/>
                <a:cs typeface="Tahoma"/>
              </a:rPr>
              <a:t>maneras</a:t>
            </a:r>
            <a:endParaRPr sz="1000">
              <a:latin typeface="Tahoma"/>
              <a:cs typeface="Tahoma"/>
            </a:endParaRPr>
          </a:p>
          <a:p>
            <a:pPr marL="149860" marR="30480" indent="-112395">
              <a:lnSpc>
                <a:spcPts val="950"/>
              </a:lnSpc>
              <a:spcBef>
                <a:spcPts val="740"/>
              </a:spcBef>
              <a:tabLst>
                <a:tab pos="1892935" algn="l"/>
              </a:tabLst>
            </a:pPr>
            <a:r>
              <a:rPr dirty="0" sz="800" spc="125">
                <a:solidFill>
                  <a:srgbClr val="0000C8"/>
                </a:solidFill>
                <a:latin typeface="Cambria"/>
                <a:cs typeface="Cambria"/>
              </a:rPr>
              <a:t>?-</a:t>
            </a:r>
            <a:r>
              <a:rPr dirty="0" sz="800" spc="280">
                <a:solidFill>
                  <a:srgbClr val="0000C8"/>
                </a:solidFill>
                <a:latin typeface="Cambria"/>
                <a:cs typeface="Cambria"/>
              </a:rPr>
              <a:t> </a:t>
            </a:r>
            <a:r>
              <a:rPr dirty="0" sz="800" spc="20">
                <a:solidFill>
                  <a:srgbClr val="0000C8"/>
                </a:solidFill>
                <a:latin typeface="Cambria"/>
                <a:cs typeface="Cambria"/>
              </a:rPr>
              <a:t>mg</a:t>
            </a:r>
            <a:r>
              <a:rPr dirty="0" sz="800" spc="20">
                <a:solidFill>
                  <a:srgbClr val="6800C8"/>
                </a:solidFill>
                <a:latin typeface="Cambria"/>
                <a:cs typeface="Cambria"/>
              </a:rPr>
              <a:t>(1000,</a:t>
            </a:r>
            <a:r>
              <a:rPr dirty="0" sz="800" spc="90">
                <a:solidFill>
                  <a:srgbClr val="6800C8"/>
                </a:solidFill>
                <a:latin typeface="Cambria"/>
                <a:cs typeface="Cambria"/>
              </a:rPr>
              <a:t> </a:t>
            </a:r>
            <a:r>
              <a:rPr dirty="0" sz="800" spc="80">
                <a:solidFill>
                  <a:srgbClr val="6800C8"/>
                </a:solidFill>
                <a:latin typeface="Cambria"/>
                <a:cs typeface="Cambria"/>
              </a:rPr>
              <a:t>10,</a:t>
            </a:r>
            <a:r>
              <a:rPr dirty="0" sz="800" spc="280">
                <a:solidFill>
                  <a:srgbClr val="6800C8"/>
                </a:solidFill>
                <a:latin typeface="Cambria"/>
                <a:cs typeface="Cambria"/>
              </a:rPr>
              <a:t> </a:t>
            </a:r>
            <a:r>
              <a:rPr dirty="0" sz="800" spc="60">
                <a:solidFill>
                  <a:srgbClr val="6800C8"/>
                </a:solidFill>
                <a:latin typeface="Cambria"/>
                <a:cs typeface="Cambria"/>
              </a:rPr>
              <a:t>150,</a:t>
            </a:r>
            <a:r>
              <a:rPr dirty="0" sz="800" spc="290">
                <a:solidFill>
                  <a:srgbClr val="6800C8"/>
                </a:solidFill>
                <a:latin typeface="Cambria"/>
                <a:cs typeface="Cambria"/>
              </a:rPr>
              <a:t> </a:t>
            </a:r>
            <a:r>
              <a:rPr dirty="0" sz="800" spc="100">
                <a:solidFill>
                  <a:srgbClr val="6800C8"/>
                </a:solidFill>
                <a:latin typeface="Cambria"/>
                <a:cs typeface="Cambria"/>
              </a:rPr>
              <a:t>0.10,</a:t>
            </a:r>
            <a:r>
              <a:rPr dirty="0" sz="800" spc="280">
                <a:solidFill>
                  <a:srgbClr val="6800C8"/>
                </a:solidFill>
                <a:latin typeface="Cambria"/>
                <a:cs typeface="Cambria"/>
              </a:rPr>
              <a:t> </a:t>
            </a:r>
            <a:r>
              <a:rPr dirty="0" sz="800" spc="110">
                <a:solidFill>
                  <a:srgbClr val="FF7F00"/>
                </a:solidFill>
                <a:latin typeface="Cambria"/>
                <a:cs typeface="Cambria"/>
              </a:rPr>
              <a:t>B</a:t>
            </a:r>
            <a:r>
              <a:rPr dirty="0" sz="800" spc="110">
                <a:solidFill>
                  <a:srgbClr val="6800C8"/>
                </a:solidFill>
                <a:latin typeface="Cambria"/>
                <a:cs typeface="Cambria"/>
              </a:rPr>
              <a:t>)</a:t>
            </a:r>
            <a:r>
              <a:rPr dirty="0" sz="800" spc="110">
                <a:solidFill>
                  <a:srgbClr val="0000C8"/>
                </a:solidFill>
                <a:latin typeface="Cambria"/>
                <a:cs typeface="Cambria"/>
              </a:rPr>
              <a:t>.</a:t>
            </a:r>
            <a:r>
              <a:rPr dirty="0" sz="800" spc="355">
                <a:solidFill>
                  <a:srgbClr val="0000C8"/>
                </a:solidFill>
                <a:latin typeface="Cambria"/>
                <a:cs typeface="Cambria"/>
              </a:rPr>
              <a:t> </a:t>
            </a:r>
            <a:r>
              <a:rPr dirty="0" sz="800" spc="125">
                <a:solidFill>
                  <a:srgbClr val="0000C8"/>
                </a:solidFill>
                <a:latin typeface="Cambria"/>
                <a:cs typeface="Cambria"/>
              </a:rPr>
              <a:t>?-</a:t>
            </a:r>
            <a:r>
              <a:rPr dirty="0" sz="800" spc="280">
                <a:solidFill>
                  <a:srgbClr val="0000C8"/>
                </a:solidFill>
                <a:latin typeface="Cambria"/>
                <a:cs typeface="Cambria"/>
              </a:rPr>
              <a:t> </a:t>
            </a:r>
            <a:r>
              <a:rPr dirty="0" sz="800" spc="35">
                <a:solidFill>
                  <a:srgbClr val="0000C8"/>
                </a:solidFill>
                <a:latin typeface="Cambria"/>
                <a:cs typeface="Cambria"/>
              </a:rPr>
              <a:t>mg</a:t>
            </a:r>
            <a:r>
              <a:rPr dirty="0" sz="800" spc="35">
                <a:solidFill>
                  <a:srgbClr val="6800C8"/>
                </a:solidFill>
                <a:latin typeface="Cambria"/>
                <a:cs typeface="Cambria"/>
              </a:rPr>
              <a:t>(</a:t>
            </a:r>
            <a:r>
              <a:rPr dirty="0" sz="800" spc="35">
                <a:solidFill>
                  <a:srgbClr val="FF7F00"/>
                </a:solidFill>
                <a:latin typeface="Cambria"/>
                <a:cs typeface="Cambria"/>
              </a:rPr>
              <a:t>P</a:t>
            </a:r>
            <a:r>
              <a:rPr dirty="0" sz="800" spc="35">
                <a:solidFill>
                  <a:srgbClr val="6800C8"/>
                </a:solidFill>
                <a:latin typeface="Cambria"/>
                <a:cs typeface="Cambria"/>
              </a:rPr>
              <a:t>, </a:t>
            </a:r>
            <a:r>
              <a:rPr dirty="0" sz="800" spc="70">
                <a:solidFill>
                  <a:srgbClr val="6800C8"/>
                </a:solidFill>
                <a:latin typeface="Cambria"/>
                <a:cs typeface="Cambria"/>
              </a:rPr>
              <a:t> </a:t>
            </a:r>
            <a:r>
              <a:rPr dirty="0" sz="800" spc="80">
                <a:solidFill>
                  <a:srgbClr val="6800C8"/>
                </a:solidFill>
                <a:latin typeface="Cambria"/>
                <a:cs typeface="Cambria"/>
              </a:rPr>
              <a:t>10,</a:t>
            </a:r>
            <a:r>
              <a:rPr dirty="0" sz="800" spc="280">
                <a:solidFill>
                  <a:srgbClr val="6800C8"/>
                </a:solidFill>
                <a:latin typeface="Cambria"/>
                <a:cs typeface="Cambria"/>
              </a:rPr>
              <a:t> </a:t>
            </a:r>
            <a:r>
              <a:rPr dirty="0" sz="800" spc="60">
                <a:solidFill>
                  <a:srgbClr val="6800C8"/>
                </a:solidFill>
                <a:latin typeface="Cambria"/>
                <a:cs typeface="Cambria"/>
              </a:rPr>
              <a:t>150,</a:t>
            </a:r>
            <a:r>
              <a:rPr dirty="0" sz="800" spc="290">
                <a:solidFill>
                  <a:srgbClr val="6800C8"/>
                </a:solidFill>
                <a:latin typeface="Cambria"/>
                <a:cs typeface="Cambria"/>
              </a:rPr>
              <a:t> </a:t>
            </a:r>
            <a:r>
              <a:rPr dirty="0" sz="800" spc="100">
                <a:solidFill>
                  <a:srgbClr val="6800C8"/>
                </a:solidFill>
                <a:latin typeface="Cambria"/>
                <a:cs typeface="Cambria"/>
              </a:rPr>
              <a:t>0.10,</a:t>
            </a:r>
            <a:r>
              <a:rPr dirty="0" sz="800" spc="280">
                <a:solidFill>
                  <a:srgbClr val="6800C8"/>
                </a:solidFill>
                <a:latin typeface="Cambria"/>
                <a:cs typeface="Cambria"/>
              </a:rPr>
              <a:t> </a:t>
            </a:r>
            <a:r>
              <a:rPr dirty="0" sz="800" spc="125">
                <a:solidFill>
                  <a:srgbClr val="6800C8"/>
                </a:solidFill>
                <a:latin typeface="Cambria"/>
                <a:cs typeface="Cambria"/>
              </a:rPr>
              <a:t>0)</a:t>
            </a:r>
            <a:r>
              <a:rPr dirty="0" sz="800" spc="125">
                <a:solidFill>
                  <a:srgbClr val="0000C8"/>
                </a:solidFill>
                <a:latin typeface="Cambria"/>
                <a:cs typeface="Cambria"/>
              </a:rPr>
              <a:t>. </a:t>
            </a:r>
            <a:r>
              <a:rPr dirty="0" sz="800" spc="-165">
                <a:solidFill>
                  <a:srgbClr val="0000C8"/>
                </a:solidFill>
                <a:latin typeface="Cambria"/>
                <a:cs typeface="Cambria"/>
              </a:rPr>
              <a:t> </a:t>
            </a:r>
            <a:r>
              <a:rPr dirty="0" sz="800">
                <a:solidFill>
                  <a:srgbClr val="0000C8"/>
                </a:solidFill>
                <a:latin typeface="Cambria"/>
                <a:cs typeface="Cambria"/>
              </a:rPr>
              <a:t> </a:t>
            </a:r>
            <a:r>
              <a:rPr dirty="0" sz="800" spc="-70">
                <a:solidFill>
                  <a:srgbClr val="0000C8"/>
                </a:solidFill>
                <a:latin typeface="Cambria"/>
                <a:cs typeface="Cambria"/>
              </a:rPr>
              <a:t>B</a:t>
            </a:r>
            <a:r>
              <a:rPr dirty="0" sz="800" spc="50">
                <a:solidFill>
                  <a:srgbClr val="0000C8"/>
                </a:solidFill>
                <a:latin typeface="Cambria"/>
                <a:cs typeface="Cambria"/>
              </a:rPr>
              <a:t> </a:t>
            </a:r>
            <a:r>
              <a:rPr dirty="0" sz="800" spc="50">
                <a:solidFill>
                  <a:srgbClr val="0000C8"/>
                </a:solidFill>
                <a:latin typeface="Cambria"/>
                <a:cs typeface="Cambria"/>
              </a:rPr>
              <a:t> </a:t>
            </a:r>
            <a:r>
              <a:rPr dirty="0" sz="800" spc="-20">
                <a:solidFill>
                  <a:srgbClr val="0000C8"/>
                </a:solidFill>
                <a:latin typeface="Cambria"/>
                <a:cs typeface="Cambria"/>
              </a:rPr>
              <a:t>=</a:t>
            </a:r>
            <a:r>
              <a:rPr dirty="0" sz="800" spc="285">
                <a:solidFill>
                  <a:srgbClr val="0000C8"/>
                </a:solidFill>
                <a:latin typeface="Cambria"/>
                <a:cs typeface="Cambria"/>
              </a:rPr>
              <a:t> </a:t>
            </a:r>
            <a:r>
              <a:rPr dirty="0" sz="800" spc="35">
                <a:solidFill>
                  <a:srgbClr val="0000C8"/>
                </a:solidFill>
                <a:latin typeface="Cambria"/>
                <a:cs typeface="Cambria"/>
              </a:rPr>
              <a:t>203.13 </a:t>
            </a:r>
            <a:r>
              <a:rPr dirty="0" sz="800" spc="75">
                <a:solidFill>
                  <a:srgbClr val="0000C8"/>
                </a:solidFill>
                <a:latin typeface="Cambria"/>
                <a:cs typeface="Cambria"/>
              </a:rPr>
              <a:t> </a:t>
            </a:r>
            <a:r>
              <a:rPr dirty="0" sz="800" spc="85">
                <a:solidFill>
                  <a:srgbClr val="0000C8"/>
                </a:solidFill>
                <a:latin typeface="Cambria"/>
                <a:cs typeface="Cambria"/>
              </a:rPr>
              <a:t>?	</a:t>
            </a:r>
            <a:r>
              <a:rPr dirty="0" sz="800" spc="-35">
                <a:solidFill>
                  <a:srgbClr val="0000C8"/>
                </a:solidFill>
                <a:latin typeface="Cambria"/>
                <a:cs typeface="Cambria"/>
              </a:rPr>
              <a:t>P</a:t>
            </a:r>
            <a:r>
              <a:rPr dirty="0" sz="800" spc="-10">
                <a:solidFill>
                  <a:srgbClr val="0000C8"/>
                </a:solidFill>
                <a:latin typeface="Cambria"/>
                <a:cs typeface="Cambria"/>
              </a:rPr>
              <a:t> </a:t>
            </a:r>
            <a:r>
              <a:rPr dirty="0" sz="800" spc="-20">
                <a:solidFill>
                  <a:srgbClr val="0000C8"/>
                </a:solidFill>
                <a:latin typeface="Cambria"/>
                <a:cs typeface="Cambria"/>
              </a:rPr>
              <a:t>=</a:t>
            </a:r>
            <a:r>
              <a:rPr dirty="0" sz="800" spc="125">
                <a:solidFill>
                  <a:srgbClr val="0000C8"/>
                </a:solidFill>
                <a:latin typeface="Cambria"/>
                <a:cs typeface="Cambria"/>
              </a:rPr>
              <a:t> </a:t>
            </a:r>
            <a:r>
              <a:rPr dirty="0" sz="800" spc="35">
                <a:solidFill>
                  <a:srgbClr val="0000C8"/>
                </a:solidFill>
                <a:latin typeface="Cambria"/>
                <a:cs typeface="Cambria"/>
              </a:rPr>
              <a:t>921.68</a:t>
            </a:r>
            <a:r>
              <a:rPr dirty="0" sz="800" spc="70">
                <a:solidFill>
                  <a:srgbClr val="0000C8"/>
                </a:solidFill>
                <a:latin typeface="Cambria"/>
                <a:cs typeface="Cambria"/>
              </a:rPr>
              <a:t> </a:t>
            </a:r>
            <a:r>
              <a:rPr dirty="0" sz="800" spc="85">
                <a:solidFill>
                  <a:srgbClr val="0000C8"/>
                </a:solidFill>
                <a:latin typeface="Cambria"/>
                <a:cs typeface="Cambria"/>
              </a:rPr>
              <a:t>?</a:t>
            </a:r>
            <a:endParaRPr sz="800">
              <a:latin typeface="Cambria"/>
              <a:cs typeface="Cambria"/>
            </a:endParaRPr>
          </a:p>
          <a:p>
            <a:pPr>
              <a:lnSpc>
                <a:spcPct val="100000"/>
              </a:lnSpc>
              <a:spcBef>
                <a:spcPts val="5"/>
              </a:spcBef>
            </a:pPr>
            <a:endParaRPr sz="1050">
              <a:latin typeface="Cambria"/>
              <a:cs typeface="Cambria"/>
            </a:endParaRPr>
          </a:p>
          <a:p>
            <a:pPr marL="289560" indent="-127000">
              <a:lnSpc>
                <a:spcPct val="100000"/>
              </a:lnSpc>
              <a:buClr>
                <a:srgbClr val="FF0000"/>
              </a:buClr>
              <a:buFont typeface="DejaVu Sans Condensed"/>
              <a:buChar char="•"/>
              <a:tabLst>
                <a:tab pos="290195" algn="l"/>
              </a:tabLst>
            </a:pPr>
            <a:r>
              <a:rPr dirty="0" sz="1000" spc="-15">
                <a:latin typeface="Tahoma"/>
                <a:cs typeface="Tahoma"/>
              </a:rPr>
              <a:t>Esto</a:t>
            </a:r>
            <a:r>
              <a:rPr dirty="0" sz="1000" spc="5">
                <a:latin typeface="Tahoma"/>
                <a:cs typeface="Tahoma"/>
              </a:rPr>
              <a:t> </a:t>
            </a:r>
            <a:r>
              <a:rPr dirty="0" sz="1000" spc="-35">
                <a:latin typeface="Tahoma"/>
                <a:cs typeface="Tahoma"/>
              </a:rPr>
              <a:t>permite</a:t>
            </a:r>
            <a:r>
              <a:rPr dirty="0" sz="1000" spc="15">
                <a:latin typeface="Tahoma"/>
                <a:cs typeface="Tahoma"/>
              </a:rPr>
              <a:t> </a:t>
            </a:r>
            <a:r>
              <a:rPr dirty="0" sz="1000" spc="-30">
                <a:latin typeface="Tahoma"/>
                <a:cs typeface="Tahoma"/>
              </a:rPr>
              <a:t>...</a:t>
            </a:r>
            <a:r>
              <a:rPr dirty="0" sz="1000" spc="120">
                <a:latin typeface="Tahoma"/>
                <a:cs typeface="Tahoma"/>
              </a:rPr>
              <a:t> </a:t>
            </a:r>
            <a:r>
              <a:rPr dirty="0" sz="1000" spc="-40">
                <a:latin typeface="Tahoma"/>
                <a:cs typeface="Tahoma"/>
              </a:rPr>
              <a:t>mucho</a:t>
            </a:r>
            <a:r>
              <a:rPr dirty="0" sz="1000" spc="5">
                <a:latin typeface="Tahoma"/>
                <a:cs typeface="Tahoma"/>
              </a:rPr>
              <a:t> </a:t>
            </a:r>
            <a:r>
              <a:rPr dirty="0" sz="1000" spc="-160">
                <a:latin typeface="Tahoma"/>
                <a:cs typeface="Tahoma"/>
              </a:rPr>
              <a:t>m´as:</a:t>
            </a:r>
            <a:endParaRPr sz="1000">
              <a:latin typeface="Tahoma"/>
              <a:cs typeface="Tahoma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4097566" y="1269332"/>
            <a:ext cx="1496060" cy="508634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513715">
              <a:lnSpc>
                <a:spcPct val="100000"/>
              </a:lnSpc>
              <a:spcBef>
                <a:spcPts val="95"/>
              </a:spcBef>
            </a:pPr>
            <a:r>
              <a:rPr dirty="0" sz="1000" spc="-30">
                <a:latin typeface="Tahoma"/>
                <a:cs typeface="Tahoma"/>
              </a:rPr>
              <a:t>...</a:t>
            </a:r>
            <a:r>
              <a:rPr dirty="0" sz="1000" spc="90">
                <a:latin typeface="Tahoma"/>
                <a:cs typeface="Tahoma"/>
              </a:rPr>
              <a:t> </a:t>
            </a:r>
            <a:r>
              <a:rPr dirty="0" sz="1000" spc="-45">
                <a:latin typeface="Tahoma"/>
                <a:cs typeface="Tahoma"/>
              </a:rPr>
              <a:t>muy</a:t>
            </a:r>
            <a:r>
              <a:rPr dirty="0" sz="1000" spc="-5">
                <a:latin typeface="Tahoma"/>
                <a:cs typeface="Tahoma"/>
              </a:rPr>
              <a:t> </a:t>
            </a:r>
            <a:r>
              <a:rPr dirty="0" sz="1000" spc="-40">
                <a:latin typeface="Tahoma"/>
                <a:cs typeface="Tahoma"/>
              </a:rPr>
              <a:t>diferentes.</a:t>
            </a:r>
            <a:endParaRPr sz="1000">
              <a:latin typeface="Tahoma"/>
              <a:cs typeface="Tahoma"/>
            </a:endParaRPr>
          </a:p>
          <a:p>
            <a:pPr marL="124460" marR="79375" indent="-112395">
              <a:lnSpc>
                <a:spcPts val="950"/>
              </a:lnSpc>
              <a:spcBef>
                <a:spcPts val="740"/>
              </a:spcBef>
            </a:pPr>
            <a:r>
              <a:rPr dirty="0" sz="800" spc="125">
                <a:solidFill>
                  <a:srgbClr val="0000C8"/>
                </a:solidFill>
                <a:latin typeface="Cambria"/>
                <a:cs typeface="Cambria"/>
              </a:rPr>
              <a:t>?-</a:t>
            </a:r>
            <a:r>
              <a:rPr dirty="0" sz="800" spc="270">
                <a:solidFill>
                  <a:srgbClr val="0000C8"/>
                </a:solidFill>
                <a:latin typeface="Cambria"/>
                <a:cs typeface="Cambria"/>
              </a:rPr>
              <a:t> </a:t>
            </a:r>
            <a:r>
              <a:rPr dirty="0" sz="800" spc="35">
                <a:solidFill>
                  <a:srgbClr val="0000C8"/>
                </a:solidFill>
                <a:latin typeface="Cambria"/>
                <a:cs typeface="Cambria"/>
              </a:rPr>
              <a:t>mg</a:t>
            </a:r>
            <a:r>
              <a:rPr dirty="0" sz="800" spc="35">
                <a:solidFill>
                  <a:srgbClr val="6800C8"/>
                </a:solidFill>
                <a:latin typeface="Cambria"/>
                <a:cs typeface="Cambria"/>
              </a:rPr>
              <a:t>(</a:t>
            </a:r>
            <a:r>
              <a:rPr dirty="0" sz="800" spc="35">
                <a:solidFill>
                  <a:srgbClr val="FF7F00"/>
                </a:solidFill>
                <a:latin typeface="Cambria"/>
                <a:cs typeface="Cambria"/>
              </a:rPr>
              <a:t>P</a:t>
            </a:r>
            <a:r>
              <a:rPr dirty="0" sz="800" spc="35">
                <a:solidFill>
                  <a:srgbClr val="6800C8"/>
                </a:solidFill>
                <a:latin typeface="Cambria"/>
                <a:cs typeface="Cambria"/>
              </a:rPr>
              <a:t>,</a:t>
            </a:r>
            <a:r>
              <a:rPr dirty="0" sz="800" spc="60">
                <a:solidFill>
                  <a:srgbClr val="6800C8"/>
                </a:solidFill>
                <a:latin typeface="Cambria"/>
                <a:cs typeface="Cambria"/>
              </a:rPr>
              <a:t> </a:t>
            </a:r>
            <a:r>
              <a:rPr dirty="0" sz="800" spc="80">
                <a:solidFill>
                  <a:srgbClr val="6800C8"/>
                </a:solidFill>
                <a:latin typeface="Cambria"/>
                <a:cs typeface="Cambria"/>
              </a:rPr>
              <a:t>10,</a:t>
            </a:r>
            <a:r>
              <a:rPr dirty="0" sz="800" spc="270">
                <a:solidFill>
                  <a:srgbClr val="6800C8"/>
                </a:solidFill>
                <a:latin typeface="Cambria"/>
                <a:cs typeface="Cambria"/>
              </a:rPr>
              <a:t> </a:t>
            </a:r>
            <a:r>
              <a:rPr dirty="0" sz="800" spc="100">
                <a:solidFill>
                  <a:srgbClr val="FF7F00"/>
                </a:solidFill>
                <a:latin typeface="Cambria"/>
                <a:cs typeface="Cambria"/>
              </a:rPr>
              <a:t>R</a:t>
            </a:r>
            <a:r>
              <a:rPr dirty="0" sz="800" spc="100">
                <a:solidFill>
                  <a:srgbClr val="6800C8"/>
                </a:solidFill>
                <a:latin typeface="Cambria"/>
                <a:cs typeface="Cambria"/>
              </a:rPr>
              <a:t>,</a:t>
            </a:r>
            <a:r>
              <a:rPr dirty="0" sz="800" spc="270">
                <a:solidFill>
                  <a:srgbClr val="6800C8"/>
                </a:solidFill>
                <a:latin typeface="Cambria"/>
                <a:cs typeface="Cambria"/>
              </a:rPr>
              <a:t> </a:t>
            </a:r>
            <a:r>
              <a:rPr dirty="0" sz="800" spc="100">
                <a:solidFill>
                  <a:srgbClr val="6800C8"/>
                </a:solidFill>
                <a:latin typeface="Cambria"/>
                <a:cs typeface="Cambria"/>
              </a:rPr>
              <a:t>0.10,</a:t>
            </a:r>
            <a:r>
              <a:rPr dirty="0" sz="800" spc="275">
                <a:solidFill>
                  <a:srgbClr val="6800C8"/>
                </a:solidFill>
                <a:latin typeface="Cambria"/>
                <a:cs typeface="Cambria"/>
              </a:rPr>
              <a:t> </a:t>
            </a:r>
            <a:r>
              <a:rPr dirty="0" sz="800" spc="110">
                <a:solidFill>
                  <a:srgbClr val="FF7F00"/>
                </a:solidFill>
                <a:latin typeface="Cambria"/>
                <a:cs typeface="Cambria"/>
              </a:rPr>
              <a:t>B</a:t>
            </a:r>
            <a:r>
              <a:rPr dirty="0" sz="800" spc="110">
                <a:solidFill>
                  <a:srgbClr val="6800C8"/>
                </a:solidFill>
                <a:latin typeface="Cambria"/>
                <a:cs typeface="Cambria"/>
              </a:rPr>
              <a:t>)</a:t>
            </a:r>
            <a:r>
              <a:rPr dirty="0" sz="800" spc="110">
                <a:solidFill>
                  <a:srgbClr val="0000C8"/>
                </a:solidFill>
                <a:latin typeface="Cambria"/>
                <a:cs typeface="Cambria"/>
              </a:rPr>
              <a:t>. </a:t>
            </a:r>
            <a:r>
              <a:rPr dirty="0" sz="800" spc="-165">
                <a:solidFill>
                  <a:srgbClr val="0000C8"/>
                </a:solidFill>
                <a:latin typeface="Cambria"/>
                <a:cs typeface="Cambria"/>
              </a:rPr>
              <a:t> </a:t>
            </a:r>
            <a:r>
              <a:rPr dirty="0" sz="800">
                <a:solidFill>
                  <a:srgbClr val="0000C8"/>
                </a:solidFill>
                <a:latin typeface="Cambria"/>
                <a:cs typeface="Cambria"/>
              </a:rPr>
              <a:t> </a:t>
            </a:r>
            <a:r>
              <a:rPr dirty="0" sz="800" spc="-35">
                <a:solidFill>
                  <a:srgbClr val="0000C8"/>
                </a:solidFill>
                <a:latin typeface="Cambria"/>
                <a:cs typeface="Cambria"/>
              </a:rPr>
              <a:t>P</a:t>
            </a:r>
            <a:r>
              <a:rPr dirty="0" sz="800" spc="-10">
                <a:solidFill>
                  <a:srgbClr val="0000C8"/>
                </a:solidFill>
                <a:latin typeface="Cambria"/>
                <a:cs typeface="Cambria"/>
              </a:rPr>
              <a:t> </a:t>
            </a:r>
            <a:r>
              <a:rPr dirty="0" sz="800" spc="-20">
                <a:solidFill>
                  <a:srgbClr val="0000C8"/>
                </a:solidFill>
                <a:latin typeface="Cambria"/>
                <a:cs typeface="Cambria"/>
              </a:rPr>
              <a:t>=</a:t>
            </a:r>
            <a:r>
              <a:rPr dirty="0" sz="800" spc="120">
                <a:solidFill>
                  <a:srgbClr val="0000C8"/>
                </a:solidFill>
                <a:latin typeface="Cambria"/>
                <a:cs typeface="Cambria"/>
              </a:rPr>
              <a:t> </a:t>
            </a:r>
            <a:r>
              <a:rPr dirty="0" sz="800" spc="40">
                <a:solidFill>
                  <a:srgbClr val="0000C8"/>
                </a:solidFill>
                <a:latin typeface="Cambria"/>
                <a:cs typeface="Cambria"/>
              </a:rPr>
              <a:t>6.14*R</a:t>
            </a:r>
            <a:r>
              <a:rPr dirty="0" sz="800" spc="55">
                <a:solidFill>
                  <a:srgbClr val="0000C8"/>
                </a:solidFill>
                <a:latin typeface="Cambria"/>
                <a:cs typeface="Cambria"/>
              </a:rPr>
              <a:t> </a:t>
            </a:r>
            <a:r>
              <a:rPr dirty="0" sz="800" spc="-20">
                <a:solidFill>
                  <a:srgbClr val="0000C8"/>
                </a:solidFill>
                <a:latin typeface="Cambria"/>
                <a:cs typeface="Cambria"/>
              </a:rPr>
              <a:t>+</a:t>
            </a:r>
            <a:r>
              <a:rPr dirty="0" sz="800" spc="120">
                <a:solidFill>
                  <a:srgbClr val="0000C8"/>
                </a:solidFill>
                <a:latin typeface="Cambria"/>
                <a:cs typeface="Cambria"/>
              </a:rPr>
              <a:t> </a:t>
            </a:r>
            <a:r>
              <a:rPr dirty="0" sz="800" spc="45">
                <a:solidFill>
                  <a:srgbClr val="0000C8"/>
                </a:solidFill>
                <a:latin typeface="Cambria"/>
                <a:cs typeface="Cambria"/>
              </a:rPr>
              <a:t>0.38*B</a:t>
            </a:r>
            <a:r>
              <a:rPr dirty="0" sz="800" spc="50">
                <a:solidFill>
                  <a:srgbClr val="0000C8"/>
                </a:solidFill>
                <a:latin typeface="Cambria"/>
                <a:cs typeface="Cambria"/>
              </a:rPr>
              <a:t> </a:t>
            </a:r>
            <a:r>
              <a:rPr dirty="0" sz="800" spc="85">
                <a:solidFill>
                  <a:srgbClr val="0000C8"/>
                </a:solidFill>
                <a:latin typeface="Cambria"/>
                <a:cs typeface="Cambria"/>
              </a:rPr>
              <a:t>?</a:t>
            </a:r>
            <a:endParaRPr sz="800">
              <a:latin typeface="Cambria"/>
              <a:cs typeface="Cambria"/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677824" y="2204262"/>
            <a:ext cx="4944745" cy="238760"/>
          </a:xfrm>
          <a:custGeom>
            <a:avLst/>
            <a:gdLst/>
            <a:ahLst/>
            <a:cxnLst/>
            <a:rect l="l" t="t" r="r" b="b"/>
            <a:pathLst>
              <a:path w="4944745" h="238760">
                <a:moveTo>
                  <a:pt x="0" y="238290"/>
                </a:moveTo>
                <a:lnTo>
                  <a:pt x="4944351" y="238290"/>
                </a:lnTo>
                <a:lnTo>
                  <a:pt x="4944351" y="0"/>
                </a:lnTo>
                <a:lnTo>
                  <a:pt x="0" y="0"/>
                </a:lnTo>
                <a:lnTo>
                  <a:pt x="0" y="238290"/>
                </a:lnTo>
                <a:close/>
              </a:path>
            </a:pathLst>
          </a:custGeom>
          <a:solidFill>
            <a:srgbClr val="FFCCC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2" name="object 12"/>
          <p:cNvSpPr txBox="1"/>
          <p:nvPr/>
        </p:nvSpPr>
        <p:spPr>
          <a:xfrm>
            <a:off x="677824" y="2204262"/>
            <a:ext cx="4944745" cy="238760"/>
          </a:xfrm>
          <a:prstGeom prst="rect">
            <a:avLst/>
          </a:prstGeom>
          <a:solidFill>
            <a:srgbClr val="FFCCCC"/>
          </a:solidFill>
        </p:spPr>
        <p:txBody>
          <a:bodyPr wrap="square" lIns="0" tIns="3175" rIns="0" bIns="0" rtlCol="0" vert="horz">
            <a:spAutoFit/>
          </a:bodyPr>
          <a:lstStyle/>
          <a:p>
            <a:pPr marL="41910">
              <a:lnSpc>
                <a:spcPct val="100000"/>
              </a:lnSpc>
              <a:spcBef>
                <a:spcPts val="25"/>
              </a:spcBef>
            </a:pPr>
            <a:r>
              <a:rPr dirty="0" sz="1200" spc="-20">
                <a:solidFill>
                  <a:srgbClr val="FF0000"/>
                </a:solidFill>
                <a:latin typeface="Tahoma"/>
                <a:cs typeface="Tahoma"/>
              </a:rPr>
              <a:t>Multiplicar</a:t>
            </a:r>
            <a:r>
              <a:rPr dirty="0" sz="1200" spc="10">
                <a:solidFill>
                  <a:srgbClr val="FF0000"/>
                </a:solidFill>
                <a:latin typeface="Tahoma"/>
                <a:cs typeface="Tahoma"/>
              </a:rPr>
              <a:t> </a:t>
            </a:r>
            <a:r>
              <a:rPr dirty="0" sz="1200" spc="-50">
                <a:solidFill>
                  <a:srgbClr val="FF0000"/>
                </a:solidFill>
                <a:latin typeface="Tahoma"/>
                <a:cs typeface="Tahoma"/>
              </a:rPr>
              <a:t>matrices</a:t>
            </a:r>
            <a:r>
              <a:rPr dirty="0" sz="1200" spc="10">
                <a:solidFill>
                  <a:srgbClr val="FF0000"/>
                </a:solidFill>
                <a:latin typeface="Tahoma"/>
                <a:cs typeface="Tahoma"/>
              </a:rPr>
              <a:t> </a:t>
            </a:r>
            <a:r>
              <a:rPr dirty="0" sz="1200" spc="-5">
                <a:solidFill>
                  <a:srgbClr val="FF0000"/>
                </a:solidFill>
                <a:latin typeface="Tahoma"/>
                <a:cs typeface="Tahoma"/>
              </a:rPr>
              <a:t>y/o</a:t>
            </a:r>
            <a:r>
              <a:rPr dirty="0" sz="1200" spc="10">
                <a:solidFill>
                  <a:srgbClr val="FF0000"/>
                </a:solidFill>
                <a:latin typeface="Tahoma"/>
                <a:cs typeface="Tahoma"/>
              </a:rPr>
              <a:t> </a:t>
            </a:r>
            <a:r>
              <a:rPr dirty="0" sz="1200" spc="-65">
                <a:solidFill>
                  <a:srgbClr val="FF0000"/>
                </a:solidFill>
                <a:latin typeface="Tahoma"/>
                <a:cs typeface="Tahoma"/>
              </a:rPr>
              <a:t>obtener</a:t>
            </a:r>
            <a:r>
              <a:rPr dirty="0" sz="1200" spc="10">
                <a:solidFill>
                  <a:srgbClr val="FF0000"/>
                </a:solidFill>
                <a:latin typeface="Tahoma"/>
                <a:cs typeface="Tahoma"/>
              </a:rPr>
              <a:t> </a:t>
            </a:r>
            <a:r>
              <a:rPr dirty="0" sz="1200" spc="-35">
                <a:solidFill>
                  <a:srgbClr val="FF0000"/>
                </a:solidFill>
                <a:latin typeface="Tahoma"/>
                <a:cs typeface="Tahoma"/>
              </a:rPr>
              <a:t>la</a:t>
            </a:r>
            <a:r>
              <a:rPr dirty="0" sz="1200" spc="10">
                <a:solidFill>
                  <a:srgbClr val="FF0000"/>
                </a:solidFill>
                <a:latin typeface="Tahoma"/>
                <a:cs typeface="Tahoma"/>
              </a:rPr>
              <a:t> </a:t>
            </a:r>
            <a:r>
              <a:rPr dirty="0" sz="1200" spc="-65">
                <a:solidFill>
                  <a:srgbClr val="FF0000"/>
                </a:solidFill>
                <a:latin typeface="Tahoma"/>
                <a:cs typeface="Tahoma"/>
              </a:rPr>
              <a:t>inversa</a:t>
            </a:r>
            <a:endParaRPr sz="1200">
              <a:latin typeface="Tahoma"/>
              <a:cs typeface="Tahoma"/>
            </a:endParaRPr>
          </a:p>
        </p:txBody>
      </p:sp>
      <p:sp>
        <p:nvSpPr>
          <p:cNvPr id="13" name="object 13"/>
          <p:cNvSpPr/>
          <p:nvPr/>
        </p:nvSpPr>
        <p:spPr>
          <a:xfrm>
            <a:off x="677824" y="2442552"/>
            <a:ext cx="4944745" cy="559435"/>
          </a:xfrm>
          <a:custGeom>
            <a:avLst/>
            <a:gdLst/>
            <a:ahLst/>
            <a:cxnLst/>
            <a:rect l="l" t="t" r="r" b="b"/>
            <a:pathLst>
              <a:path w="4944745" h="559435">
                <a:moveTo>
                  <a:pt x="4944351" y="0"/>
                </a:moveTo>
                <a:lnTo>
                  <a:pt x="0" y="0"/>
                </a:lnTo>
                <a:lnTo>
                  <a:pt x="0" y="559028"/>
                </a:lnTo>
                <a:lnTo>
                  <a:pt x="4944351" y="559028"/>
                </a:lnTo>
                <a:lnTo>
                  <a:pt x="4944351" y="0"/>
                </a:lnTo>
                <a:close/>
              </a:path>
            </a:pathLst>
          </a:custGeom>
          <a:solidFill>
            <a:srgbClr val="FFE5E5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4" name="object 14"/>
          <p:cNvSpPr txBox="1"/>
          <p:nvPr/>
        </p:nvSpPr>
        <p:spPr>
          <a:xfrm>
            <a:off x="721080" y="2448838"/>
            <a:ext cx="2974975" cy="5080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635">
              <a:lnSpc>
                <a:spcPct val="100000"/>
              </a:lnSpc>
              <a:spcBef>
                <a:spcPts val="95"/>
              </a:spcBef>
            </a:pPr>
            <a:r>
              <a:rPr dirty="0" sz="800" spc="85">
                <a:solidFill>
                  <a:srgbClr val="0000C8"/>
                </a:solidFill>
                <a:latin typeface="Cambria"/>
                <a:cs typeface="Cambria"/>
              </a:rPr>
              <a:t>multiplicar</a:t>
            </a:r>
            <a:r>
              <a:rPr dirty="0" sz="800" spc="85">
                <a:solidFill>
                  <a:srgbClr val="6800C8"/>
                </a:solidFill>
                <a:latin typeface="Cambria"/>
                <a:cs typeface="Cambria"/>
              </a:rPr>
              <a:t>(MatrizA,</a:t>
            </a:r>
            <a:r>
              <a:rPr dirty="0" sz="800" spc="285">
                <a:solidFill>
                  <a:srgbClr val="6800C8"/>
                </a:solidFill>
                <a:latin typeface="Cambria"/>
                <a:cs typeface="Cambria"/>
              </a:rPr>
              <a:t> </a:t>
            </a:r>
            <a:r>
              <a:rPr dirty="0" sz="800" spc="70">
                <a:solidFill>
                  <a:srgbClr val="6800C8"/>
                </a:solidFill>
                <a:latin typeface="Cambria"/>
                <a:cs typeface="Cambria"/>
              </a:rPr>
              <a:t>MatrizB,</a:t>
            </a:r>
            <a:r>
              <a:rPr dirty="0" sz="800" spc="295">
                <a:solidFill>
                  <a:srgbClr val="6800C8"/>
                </a:solidFill>
                <a:latin typeface="Cambria"/>
                <a:cs typeface="Cambria"/>
              </a:rPr>
              <a:t> </a:t>
            </a:r>
            <a:r>
              <a:rPr dirty="0" sz="800" spc="60">
                <a:solidFill>
                  <a:srgbClr val="6800C8"/>
                </a:solidFill>
                <a:latin typeface="Cambria"/>
                <a:cs typeface="Cambria"/>
              </a:rPr>
              <a:t>MatrizC)</a:t>
            </a:r>
            <a:r>
              <a:rPr dirty="0" sz="800" spc="285">
                <a:solidFill>
                  <a:srgbClr val="6800C8"/>
                </a:solidFill>
                <a:latin typeface="Cambria"/>
                <a:cs typeface="Cambria"/>
              </a:rPr>
              <a:t> </a:t>
            </a:r>
            <a:r>
              <a:rPr dirty="0" sz="800" spc="190">
                <a:solidFill>
                  <a:srgbClr val="333333"/>
                </a:solidFill>
                <a:latin typeface="Cambria"/>
                <a:cs typeface="Cambria"/>
              </a:rPr>
              <a:t>:-</a:t>
            </a:r>
            <a:r>
              <a:rPr dirty="0" sz="800" spc="285">
                <a:solidFill>
                  <a:srgbClr val="333333"/>
                </a:solidFill>
                <a:latin typeface="Cambria"/>
                <a:cs typeface="Cambria"/>
              </a:rPr>
              <a:t> </a:t>
            </a:r>
            <a:r>
              <a:rPr dirty="0" sz="800" spc="265">
                <a:solidFill>
                  <a:srgbClr val="333333"/>
                </a:solidFill>
                <a:latin typeface="Cambria"/>
                <a:cs typeface="Cambria"/>
              </a:rPr>
              <a:t>.</a:t>
            </a:r>
            <a:r>
              <a:rPr dirty="0" sz="800" spc="265">
                <a:solidFill>
                  <a:srgbClr val="0000C8"/>
                </a:solidFill>
                <a:latin typeface="Cambria"/>
                <a:cs typeface="Cambria"/>
              </a:rPr>
              <a:t>..</a:t>
            </a:r>
            <a:endParaRPr sz="800">
              <a:latin typeface="Cambria"/>
              <a:cs typeface="Cambria"/>
            </a:endParaRPr>
          </a:p>
          <a:p>
            <a:pPr>
              <a:lnSpc>
                <a:spcPct val="100000"/>
              </a:lnSpc>
              <a:spcBef>
                <a:spcPts val="55"/>
              </a:spcBef>
            </a:pPr>
            <a:endParaRPr sz="750">
              <a:latin typeface="Cambria"/>
              <a:cs typeface="Cambria"/>
            </a:endParaRPr>
          </a:p>
          <a:p>
            <a:pPr>
              <a:lnSpc>
                <a:spcPts val="955"/>
              </a:lnSpc>
            </a:pPr>
            <a:r>
              <a:rPr dirty="0" sz="800" spc="125">
                <a:solidFill>
                  <a:srgbClr val="0000C8"/>
                </a:solidFill>
                <a:latin typeface="Cambria"/>
                <a:cs typeface="Cambria"/>
              </a:rPr>
              <a:t>?-</a:t>
            </a:r>
            <a:r>
              <a:rPr dirty="0" sz="800" spc="285">
                <a:solidFill>
                  <a:srgbClr val="0000C8"/>
                </a:solidFill>
                <a:latin typeface="Cambria"/>
                <a:cs typeface="Cambria"/>
              </a:rPr>
              <a:t> </a:t>
            </a:r>
            <a:r>
              <a:rPr dirty="0" sz="800" spc="120">
                <a:solidFill>
                  <a:srgbClr val="0000C8"/>
                </a:solidFill>
                <a:latin typeface="Cambria"/>
                <a:cs typeface="Cambria"/>
              </a:rPr>
              <a:t>multiplicar</a:t>
            </a:r>
            <a:r>
              <a:rPr dirty="0" sz="800" spc="120">
                <a:solidFill>
                  <a:srgbClr val="6800C8"/>
                </a:solidFill>
                <a:latin typeface="Cambria"/>
                <a:cs typeface="Cambria"/>
              </a:rPr>
              <a:t>([[1,2],[2,5]],</a:t>
            </a:r>
            <a:r>
              <a:rPr dirty="0" sz="800" spc="285">
                <a:solidFill>
                  <a:srgbClr val="6800C8"/>
                </a:solidFill>
                <a:latin typeface="Cambria"/>
                <a:cs typeface="Cambria"/>
              </a:rPr>
              <a:t> </a:t>
            </a:r>
            <a:r>
              <a:rPr dirty="0" sz="800" spc="140">
                <a:solidFill>
                  <a:srgbClr val="6800C8"/>
                </a:solidFill>
                <a:latin typeface="Cambria"/>
                <a:cs typeface="Cambria"/>
              </a:rPr>
              <a:t>[[3,1],[4,1]],</a:t>
            </a:r>
            <a:r>
              <a:rPr dirty="0" sz="800" spc="285">
                <a:solidFill>
                  <a:srgbClr val="6800C8"/>
                </a:solidFill>
                <a:latin typeface="Cambria"/>
                <a:cs typeface="Cambria"/>
              </a:rPr>
              <a:t> </a:t>
            </a:r>
            <a:r>
              <a:rPr dirty="0" sz="800" spc="55">
                <a:solidFill>
                  <a:srgbClr val="6800C8"/>
                </a:solidFill>
                <a:latin typeface="Cambria"/>
                <a:cs typeface="Cambria"/>
              </a:rPr>
              <a:t>Mult)</a:t>
            </a:r>
            <a:endParaRPr sz="800">
              <a:latin typeface="Cambria"/>
              <a:cs typeface="Cambria"/>
            </a:endParaRPr>
          </a:p>
          <a:p>
            <a:pPr>
              <a:lnSpc>
                <a:spcPts val="955"/>
              </a:lnSpc>
            </a:pPr>
            <a:r>
              <a:rPr dirty="0" sz="800" spc="125">
                <a:solidFill>
                  <a:srgbClr val="0000C8"/>
                </a:solidFill>
                <a:latin typeface="Cambria"/>
                <a:cs typeface="Cambria"/>
              </a:rPr>
              <a:t>?-</a:t>
            </a:r>
            <a:r>
              <a:rPr dirty="0" sz="800" spc="295">
                <a:solidFill>
                  <a:srgbClr val="0000C8"/>
                </a:solidFill>
                <a:latin typeface="Cambria"/>
                <a:cs typeface="Cambria"/>
              </a:rPr>
              <a:t> </a:t>
            </a:r>
            <a:r>
              <a:rPr dirty="0" sz="800" spc="120">
                <a:solidFill>
                  <a:srgbClr val="0000C8"/>
                </a:solidFill>
                <a:latin typeface="Cambria"/>
                <a:cs typeface="Cambria"/>
              </a:rPr>
              <a:t>multiplicar</a:t>
            </a:r>
            <a:r>
              <a:rPr dirty="0" sz="800" spc="120">
                <a:solidFill>
                  <a:srgbClr val="6800C8"/>
                </a:solidFill>
                <a:latin typeface="Cambria"/>
                <a:cs typeface="Cambria"/>
              </a:rPr>
              <a:t>([[1,2],[2,5]],</a:t>
            </a:r>
            <a:r>
              <a:rPr dirty="0" sz="800" spc="295">
                <a:solidFill>
                  <a:srgbClr val="6800C8"/>
                </a:solidFill>
                <a:latin typeface="Cambria"/>
                <a:cs typeface="Cambria"/>
              </a:rPr>
              <a:t> </a:t>
            </a:r>
            <a:r>
              <a:rPr dirty="0" sz="800" spc="90">
                <a:solidFill>
                  <a:srgbClr val="6800C8"/>
                </a:solidFill>
                <a:latin typeface="Cambria"/>
                <a:cs typeface="Cambria"/>
              </a:rPr>
              <a:t>Inversa,</a:t>
            </a:r>
            <a:r>
              <a:rPr dirty="0" sz="800" spc="290">
                <a:solidFill>
                  <a:srgbClr val="6800C8"/>
                </a:solidFill>
                <a:latin typeface="Cambria"/>
                <a:cs typeface="Cambria"/>
              </a:rPr>
              <a:t> </a:t>
            </a:r>
            <a:r>
              <a:rPr dirty="0" sz="800" spc="130">
                <a:solidFill>
                  <a:srgbClr val="6800C8"/>
                </a:solidFill>
                <a:latin typeface="Cambria"/>
                <a:cs typeface="Cambria"/>
              </a:rPr>
              <a:t>[[1,0],[0,1]])</a:t>
            </a:r>
            <a:endParaRPr sz="800">
              <a:latin typeface="Cambria"/>
              <a:cs typeface="Cambria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117703" y="3096123"/>
            <a:ext cx="238760" cy="8953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580"/>
              </a:lnSpc>
            </a:pPr>
            <a:r>
              <a:rPr dirty="0" sz="500" spc="-10">
                <a:solidFill>
                  <a:srgbClr val="FF0000"/>
                </a:solidFill>
                <a:latin typeface="Tahoma"/>
                <a:cs typeface="Tahoma"/>
              </a:rPr>
              <a:t>16</a:t>
            </a:r>
            <a:r>
              <a:rPr dirty="0" sz="500" spc="-15">
                <a:solidFill>
                  <a:srgbClr val="FF0000"/>
                </a:solidFill>
                <a:latin typeface="Tahoma"/>
                <a:cs typeface="Tahoma"/>
              </a:rPr>
              <a:t> </a:t>
            </a:r>
            <a:r>
              <a:rPr dirty="0" sz="500" spc="70">
                <a:solidFill>
                  <a:srgbClr val="FF0000"/>
                </a:solidFill>
                <a:latin typeface="Tahoma"/>
                <a:cs typeface="Tahoma"/>
              </a:rPr>
              <a:t>/</a:t>
            </a:r>
            <a:r>
              <a:rPr dirty="0" sz="500" spc="-15">
                <a:solidFill>
                  <a:srgbClr val="FF0000"/>
                </a:solidFill>
                <a:latin typeface="Tahoma"/>
                <a:cs typeface="Tahoma"/>
              </a:rPr>
              <a:t> </a:t>
            </a:r>
            <a:r>
              <a:rPr dirty="0" sz="500" spc="-10">
                <a:solidFill>
                  <a:srgbClr val="FF0000"/>
                </a:solidFill>
                <a:latin typeface="Tahoma"/>
                <a:cs typeface="Tahoma"/>
              </a:rPr>
              <a:t>18</a:t>
            </a:r>
            <a:endParaRPr sz="500">
              <a:latin typeface="Tahoma"/>
              <a:cs typeface="Tahoma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3964785" y="2689236"/>
            <a:ext cx="1520190" cy="26733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>
              <a:lnSpc>
                <a:spcPts val="955"/>
              </a:lnSpc>
              <a:spcBef>
                <a:spcPts val="95"/>
              </a:spcBef>
            </a:pPr>
            <a:r>
              <a:rPr dirty="0" sz="800" spc="-290">
                <a:solidFill>
                  <a:srgbClr val="A9522C"/>
                </a:solidFill>
                <a:latin typeface="Cambria"/>
                <a:cs typeface="Cambria"/>
              </a:rPr>
              <a:t>%</a:t>
            </a:r>
            <a:r>
              <a:rPr dirty="0" sz="800" spc="265">
                <a:solidFill>
                  <a:srgbClr val="A9522C"/>
                </a:solidFill>
                <a:latin typeface="Cambria"/>
                <a:cs typeface="Cambria"/>
              </a:rPr>
              <a:t> </a:t>
            </a:r>
            <a:r>
              <a:rPr dirty="0" sz="800" spc="35">
                <a:solidFill>
                  <a:srgbClr val="A9522C"/>
                </a:solidFill>
                <a:latin typeface="Cambria"/>
                <a:cs typeface="Cambria"/>
              </a:rPr>
              <a:t>Mult </a:t>
            </a:r>
            <a:r>
              <a:rPr dirty="0" sz="800" spc="60">
                <a:solidFill>
                  <a:srgbClr val="A9522C"/>
                </a:solidFill>
                <a:latin typeface="Cambria"/>
                <a:cs typeface="Cambria"/>
              </a:rPr>
              <a:t> </a:t>
            </a:r>
            <a:r>
              <a:rPr dirty="0" sz="800" spc="-20">
                <a:solidFill>
                  <a:srgbClr val="A9522C"/>
                </a:solidFill>
                <a:latin typeface="Cambria"/>
                <a:cs typeface="Cambria"/>
              </a:rPr>
              <a:t>=</a:t>
            </a:r>
            <a:r>
              <a:rPr dirty="0" sz="800" spc="270">
                <a:solidFill>
                  <a:srgbClr val="A9522C"/>
                </a:solidFill>
                <a:latin typeface="Cambria"/>
                <a:cs typeface="Cambria"/>
              </a:rPr>
              <a:t> </a:t>
            </a:r>
            <a:r>
              <a:rPr dirty="0" sz="800" spc="110">
                <a:solidFill>
                  <a:srgbClr val="A9522C"/>
                </a:solidFill>
                <a:latin typeface="Cambria"/>
                <a:cs typeface="Cambria"/>
              </a:rPr>
              <a:t>[[11,3],[26,7]]</a:t>
            </a:r>
            <a:endParaRPr sz="800">
              <a:latin typeface="Cambria"/>
              <a:cs typeface="Cambria"/>
            </a:endParaRPr>
          </a:p>
          <a:p>
            <a:pPr>
              <a:lnSpc>
                <a:spcPts val="955"/>
              </a:lnSpc>
            </a:pPr>
            <a:r>
              <a:rPr dirty="0" sz="800" spc="-290">
                <a:solidFill>
                  <a:srgbClr val="A9522C"/>
                </a:solidFill>
                <a:latin typeface="Cambria"/>
                <a:cs typeface="Cambria"/>
              </a:rPr>
              <a:t>%</a:t>
            </a:r>
            <a:r>
              <a:rPr dirty="0" sz="800" spc="270">
                <a:solidFill>
                  <a:srgbClr val="A9522C"/>
                </a:solidFill>
                <a:latin typeface="Cambria"/>
                <a:cs typeface="Cambria"/>
              </a:rPr>
              <a:t> </a:t>
            </a:r>
            <a:r>
              <a:rPr dirty="0" sz="800" spc="65">
                <a:solidFill>
                  <a:srgbClr val="A9522C"/>
                </a:solidFill>
                <a:latin typeface="Cambria"/>
                <a:cs typeface="Cambria"/>
              </a:rPr>
              <a:t>Inversa</a:t>
            </a:r>
            <a:r>
              <a:rPr dirty="0" sz="800" spc="270">
                <a:solidFill>
                  <a:srgbClr val="A9522C"/>
                </a:solidFill>
                <a:latin typeface="Cambria"/>
                <a:cs typeface="Cambria"/>
              </a:rPr>
              <a:t> </a:t>
            </a:r>
            <a:r>
              <a:rPr dirty="0" sz="800" spc="-20">
                <a:solidFill>
                  <a:srgbClr val="A9522C"/>
                </a:solidFill>
                <a:latin typeface="Cambria"/>
                <a:cs typeface="Cambria"/>
              </a:rPr>
              <a:t>=</a:t>
            </a:r>
            <a:r>
              <a:rPr dirty="0" sz="800" spc="270">
                <a:solidFill>
                  <a:srgbClr val="A9522C"/>
                </a:solidFill>
                <a:latin typeface="Cambria"/>
                <a:cs typeface="Cambria"/>
              </a:rPr>
              <a:t> </a:t>
            </a:r>
            <a:r>
              <a:rPr dirty="0" sz="800" spc="135">
                <a:solidFill>
                  <a:srgbClr val="A9522C"/>
                </a:solidFill>
                <a:latin typeface="Cambria"/>
                <a:cs typeface="Cambria"/>
              </a:rPr>
              <a:t>[[5,-2],[-2,1]]</a:t>
            </a:r>
            <a:endParaRPr sz="800">
              <a:latin typeface="Cambria"/>
              <a:cs typeface="Cambria"/>
            </a:endParaRPr>
          </a:p>
        </p:txBody>
      </p:sp>
    </p:spTree>
  </p:cSld>
  <p:clrMapOvr>
    <a:masterClrMapping/>
  </p:clrMapOvr>
  <p:transition spd="fast">
    <p:cut thruBlk="0"/>
  </p:transition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5260" y="864041"/>
            <a:ext cx="464820" cy="34036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 marR="5080">
              <a:lnSpc>
                <a:spcPct val="147600"/>
              </a:lnSpc>
              <a:spcBef>
                <a:spcPts val="100"/>
              </a:spcBef>
            </a:pPr>
            <a:r>
              <a:rPr dirty="0" sz="700" spc="5">
                <a:solidFill>
                  <a:srgbClr val="FF7A7A"/>
                </a:solidFill>
                <a:hlinkClick r:id="rId2" action="ppaction://hlinksldjump"/>
              </a:rPr>
              <a:t>Decl</a:t>
            </a:r>
            <a:r>
              <a:rPr dirty="0" sz="700" spc="-20">
                <a:solidFill>
                  <a:srgbClr val="FF7A7A"/>
                </a:solidFill>
                <a:hlinkClick r:id="rId2" action="ppaction://hlinksldjump"/>
              </a:rPr>
              <a:t>a</a:t>
            </a:r>
            <a:r>
              <a:rPr dirty="0" sz="700">
                <a:solidFill>
                  <a:srgbClr val="FF7A7A"/>
                </a:solidFill>
                <a:hlinkClick r:id="rId2" action="ppaction://hlinksldjump"/>
              </a:rPr>
              <a:t>rativa </a:t>
            </a:r>
            <a:r>
              <a:rPr dirty="0" sz="700">
                <a:solidFill>
                  <a:srgbClr val="FF7A7A"/>
                </a:solidFill>
              </a:rPr>
              <a:t> </a:t>
            </a:r>
            <a:r>
              <a:rPr dirty="0" sz="700">
                <a:solidFill>
                  <a:srgbClr val="FF7A7A"/>
                </a:solidFill>
                <a:hlinkClick r:id="rId3" action="ppaction://hlinksldjump"/>
              </a:rPr>
              <a:t>Funcional</a:t>
            </a:r>
            <a:endParaRPr sz="700"/>
          </a:p>
        </p:txBody>
      </p:sp>
      <p:sp>
        <p:nvSpPr>
          <p:cNvPr id="3" name="object 3"/>
          <p:cNvSpPr txBox="1"/>
          <p:nvPr/>
        </p:nvSpPr>
        <p:spPr>
          <a:xfrm>
            <a:off x="25260" y="1182322"/>
            <a:ext cx="504190" cy="118046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37465" marR="100965">
              <a:lnSpc>
                <a:spcPct val="110700"/>
              </a:lnSpc>
              <a:spcBef>
                <a:spcPts val="100"/>
              </a:spcBef>
            </a:pPr>
            <a:r>
              <a:rPr dirty="0" sz="500" spc="-10">
                <a:solidFill>
                  <a:srgbClr val="997A7A"/>
                </a:solidFill>
                <a:latin typeface="Tahoma"/>
                <a:cs typeface="Tahoma"/>
                <a:hlinkClick r:id="rId4" action="ppaction://hlinksldjump"/>
              </a:rPr>
              <a:t>Intr</a:t>
            </a:r>
            <a:r>
              <a:rPr dirty="0" sz="500" spc="5">
                <a:solidFill>
                  <a:srgbClr val="997A7A"/>
                </a:solidFill>
                <a:latin typeface="Tahoma"/>
                <a:cs typeface="Tahoma"/>
                <a:hlinkClick r:id="rId4" action="ppaction://hlinksldjump"/>
              </a:rPr>
              <a:t>o</a:t>
            </a:r>
            <a:r>
              <a:rPr dirty="0" sz="500">
                <a:solidFill>
                  <a:srgbClr val="997A7A"/>
                </a:solidFill>
                <a:latin typeface="Tahoma"/>
                <a:cs typeface="Tahoma"/>
                <a:hlinkClick r:id="rId4" action="ppaction://hlinksldjump"/>
              </a:rPr>
              <a:t>ducci</a:t>
            </a:r>
            <a:r>
              <a:rPr dirty="0" sz="500" spc="-10">
                <a:solidFill>
                  <a:srgbClr val="997A7A"/>
                </a:solidFill>
                <a:latin typeface="Tahoma"/>
                <a:cs typeface="Tahoma"/>
                <a:hlinkClick r:id="rId4" action="ppaction://hlinksldjump"/>
              </a:rPr>
              <a:t>o</a:t>
            </a:r>
            <a:r>
              <a:rPr dirty="0" sz="500" spc="-5">
                <a:solidFill>
                  <a:srgbClr val="997A7A"/>
                </a:solidFill>
                <a:latin typeface="Tahoma"/>
                <a:cs typeface="Tahoma"/>
                <a:hlinkClick r:id="rId4" action="ppaction://hlinksldjump"/>
              </a:rPr>
              <a:t>n </a:t>
            </a:r>
            <a:r>
              <a:rPr dirty="0" sz="500" spc="-5">
                <a:solidFill>
                  <a:srgbClr val="997A7A"/>
                </a:solidFill>
                <a:latin typeface="Tahoma"/>
                <a:cs typeface="Tahoma"/>
              </a:rPr>
              <a:t> </a:t>
            </a:r>
            <a:r>
              <a:rPr dirty="0" sz="500" spc="-10" i="1">
                <a:solidFill>
                  <a:srgbClr val="997A7A"/>
                </a:solidFill>
                <a:latin typeface="Arial"/>
                <a:cs typeface="Arial"/>
                <a:hlinkClick r:id="rId5" action="ppaction://hlinksldjump"/>
              </a:rPr>
              <a:t>λ</a:t>
            </a:r>
            <a:r>
              <a:rPr dirty="0" sz="500" spc="-10">
                <a:solidFill>
                  <a:srgbClr val="997A7A"/>
                </a:solidFill>
                <a:latin typeface="Tahoma"/>
                <a:cs typeface="Tahoma"/>
                <a:hlinkClick r:id="rId5" action="ppaction://hlinksldjump"/>
              </a:rPr>
              <a:t>-C´alculo </a:t>
            </a:r>
            <a:r>
              <a:rPr dirty="0" sz="500" spc="-5">
                <a:solidFill>
                  <a:srgbClr val="997A7A"/>
                </a:solidFill>
                <a:latin typeface="Tahoma"/>
                <a:cs typeface="Tahoma"/>
              </a:rPr>
              <a:t> </a:t>
            </a:r>
            <a:r>
              <a:rPr dirty="0" sz="500" spc="-5">
                <a:solidFill>
                  <a:srgbClr val="997A7A"/>
                </a:solidFill>
                <a:latin typeface="Tahoma"/>
                <a:cs typeface="Tahoma"/>
                <a:hlinkClick r:id="rId6" action="ppaction://hlinksldjump"/>
              </a:rPr>
              <a:t>Haskell </a:t>
            </a:r>
            <a:r>
              <a:rPr dirty="0" sz="500">
                <a:solidFill>
                  <a:srgbClr val="997A7A"/>
                </a:solidFill>
                <a:latin typeface="Tahoma"/>
                <a:cs typeface="Tahoma"/>
              </a:rPr>
              <a:t> </a:t>
            </a:r>
            <a:r>
              <a:rPr dirty="0" sz="500">
                <a:solidFill>
                  <a:srgbClr val="997A7A"/>
                </a:solidFill>
                <a:latin typeface="Tahoma"/>
                <a:cs typeface="Tahoma"/>
                <a:hlinkClick r:id="rId7" action="ppaction://hlinksldjump"/>
              </a:rPr>
              <a:t>Booleanos </a:t>
            </a:r>
            <a:r>
              <a:rPr dirty="0" sz="500" spc="5">
                <a:solidFill>
                  <a:srgbClr val="997A7A"/>
                </a:solidFill>
                <a:latin typeface="Tahoma"/>
                <a:cs typeface="Tahoma"/>
              </a:rPr>
              <a:t> </a:t>
            </a:r>
            <a:r>
              <a:rPr dirty="0" sz="500" spc="-10">
                <a:solidFill>
                  <a:srgbClr val="997A7A"/>
                </a:solidFill>
                <a:latin typeface="Tahoma"/>
                <a:cs typeface="Tahoma"/>
                <a:hlinkClick r:id="rId8" action="ppaction://hlinksldjump"/>
              </a:rPr>
              <a:t>Conclusiones</a:t>
            </a:r>
            <a:endParaRPr sz="500">
              <a:latin typeface="Tahoma"/>
              <a:cs typeface="Tahoma"/>
            </a:endParaRPr>
          </a:p>
          <a:p>
            <a:pPr marL="12700">
              <a:lnSpc>
                <a:spcPct val="100000"/>
              </a:lnSpc>
              <a:spcBef>
                <a:spcPts val="370"/>
              </a:spcBef>
            </a:pPr>
            <a:r>
              <a:rPr dirty="0" sz="700" spc="-50">
                <a:solidFill>
                  <a:srgbClr val="FF7A7A"/>
                </a:solidFill>
                <a:latin typeface="Tahoma"/>
                <a:cs typeface="Tahoma"/>
                <a:hlinkClick r:id="rId9" action="ppaction://hlinksldjump"/>
              </a:rPr>
              <a:t>L´ogica</a:t>
            </a:r>
            <a:endParaRPr sz="700">
              <a:latin typeface="Tahoma"/>
              <a:cs typeface="Tahoma"/>
            </a:endParaRPr>
          </a:p>
          <a:p>
            <a:pPr marL="37465" marR="38735">
              <a:lnSpc>
                <a:spcPct val="110700"/>
              </a:lnSpc>
              <a:spcBef>
                <a:spcPts val="30"/>
              </a:spcBef>
            </a:pPr>
            <a:r>
              <a:rPr dirty="0" sz="500" spc="-5">
                <a:solidFill>
                  <a:srgbClr val="997A7A"/>
                </a:solidFill>
                <a:latin typeface="Tahoma"/>
                <a:cs typeface="Tahoma"/>
                <a:hlinkClick r:id="rId10" action="ppaction://hlinksldjump"/>
              </a:rPr>
              <a:t>Introduccion </a:t>
            </a:r>
            <a:r>
              <a:rPr dirty="0" sz="500">
                <a:solidFill>
                  <a:srgbClr val="997A7A"/>
                </a:solidFill>
                <a:latin typeface="Tahoma"/>
                <a:cs typeface="Tahoma"/>
              </a:rPr>
              <a:t> </a:t>
            </a:r>
            <a:r>
              <a:rPr dirty="0" sz="500" spc="30">
                <a:solidFill>
                  <a:srgbClr val="997A7A"/>
                </a:solidFill>
                <a:latin typeface="Tahoma"/>
                <a:cs typeface="Tahoma"/>
                <a:hlinkClick r:id="rId11" action="ppaction://hlinksldjump"/>
              </a:rPr>
              <a:t>C</a:t>
            </a:r>
            <a:r>
              <a:rPr dirty="0" sz="500">
                <a:solidFill>
                  <a:srgbClr val="997A7A"/>
                </a:solidFill>
                <a:latin typeface="Tahoma"/>
                <a:cs typeface="Tahoma"/>
                <a:hlinkClick r:id="rId11" action="ppaction://hlinksldjump"/>
              </a:rPr>
              <a:t>l</a:t>
            </a:r>
            <a:r>
              <a:rPr dirty="0" sz="500" spc="-270">
                <a:solidFill>
                  <a:srgbClr val="997A7A"/>
                </a:solidFill>
                <a:latin typeface="Tahoma"/>
                <a:cs typeface="Tahoma"/>
                <a:hlinkClick r:id="rId11" action="ppaction://hlinksldjump"/>
              </a:rPr>
              <a:t>´</a:t>
            </a:r>
            <a:r>
              <a:rPr dirty="0" sz="500" spc="-10">
                <a:solidFill>
                  <a:srgbClr val="997A7A"/>
                </a:solidFill>
                <a:latin typeface="Tahoma"/>
                <a:cs typeface="Tahoma"/>
                <a:hlinkClick r:id="rId11" action="ppaction://hlinksldjump"/>
              </a:rPr>
              <a:t>ausulas</a:t>
            </a:r>
            <a:r>
              <a:rPr dirty="0" sz="500" spc="20">
                <a:solidFill>
                  <a:srgbClr val="997A7A"/>
                </a:solidFill>
                <a:latin typeface="Tahoma"/>
                <a:cs typeface="Tahoma"/>
                <a:hlinkClick r:id="rId11" action="ppaction://hlinksldjump"/>
              </a:rPr>
              <a:t> </a:t>
            </a:r>
            <a:r>
              <a:rPr dirty="0" sz="500" spc="15">
                <a:solidFill>
                  <a:srgbClr val="997A7A"/>
                </a:solidFill>
                <a:latin typeface="Tahoma"/>
                <a:cs typeface="Tahoma"/>
                <a:hlinkClick r:id="rId11" action="ppaction://hlinksldjump"/>
              </a:rPr>
              <a:t>H</a:t>
            </a:r>
            <a:r>
              <a:rPr dirty="0" sz="500" spc="-5">
                <a:solidFill>
                  <a:srgbClr val="997A7A"/>
                </a:solidFill>
                <a:latin typeface="Tahoma"/>
                <a:cs typeface="Tahoma"/>
                <a:hlinkClick r:id="rId11" action="ppaction://hlinksldjump"/>
              </a:rPr>
              <a:t>o</a:t>
            </a:r>
            <a:r>
              <a:rPr dirty="0" sz="500" spc="-5">
                <a:solidFill>
                  <a:srgbClr val="997A7A"/>
                </a:solidFill>
                <a:latin typeface="Tahoma"/>
                <a:cs typeface="Tahoma"/>
                <a:hlinkClick r:id="rId11" action="ppaction://hlinksldjump"/>
              </a:rPr>
              <a:t>rn </a:t>
            </a:r>
            <a:r>
              <a:rPr dirty="0" sz="500" spc="-5">
                <a:solidFill>
                  <a:srgbClr val="997A7A"/>
                </a:solidFill>
                <a:latin typeface="Tahoma"/>
                <a:cs typeface="Tahoma"/>
              </a:rPr>
              <a:t> </a:t>
            </a:r>
            <a:r>
              <a:rPr dirty="0" sz="500" spc="5">
                <a:solidFill>
                  <a:srgbClr val="997A7A"/>
                </a:solidFill>
                <a:latin typeface="Tahoma"/>
                <a:cs typeface="Tahoma"/>
                <a:hlinkClick r:id="rId12" action="ppaction://hlinksldjump"/>
              </a:rPr>
              <a:t>Prolog</a:t>
            </a:r>
            <a:endParaRPr sz="500">
              <a:latin typeface="Tahoma"/>
              <a:cs typeface="Tahoma"/>
            </a:endParaRPr>
          </a:p>
          <a:p>
            <a:pPr marL="37465">
              <a:lnSpc>
                <a:spcPct val="100000"/>
              </a:lnSpc>
              <a:spcBef>
                <a:spcPts val="65"/>
              </a:spcBef>
            </a:pPr>
            <a:r>
              <a:rPr dirty="0" sz="500" spc="-5">
                <a:solidFill>
                  <a:srgbClr val="997A7A"/>
                </a:solidFill>
                <a:latin typeface="Tahoma"/>
                <a:cs typeface="Tahoma"/>
                <a:hlinkClick r:id="rId13" action="ppaction://hlinksldjump"/>
              </a:rPr>
              <a:t>...</a:t>
            </a:r>
            <a:r>
              <a:rPr dirty="0" sz="500" spc="45">
                <a:solidFill>
                  <a:srgbClr val="997A7A"/>
                </a:solidFill>
                <a:latin typeface="Tahoma"/>
                <a:cs typeface="Tahoma"/>
                <a:hlinkClick r:id="rId13" action="ppaction://hlinksldjump"/>
              </a:rPr>
              <a:t> </a:t>
            </a:r>
            <a:r>
              <a:rPr dirty="0" sz="500" spc="-5">
                <a:solidFill>
                  <a:srgbClr val="997A7A"/>
                </a:solidFill>
                <a:latin typeface="Tahoma"/>
                <a:cs typeface="Tahoma"/>
                <a:hlinkClick r:id="rId13" action="ppaction://hlinksldjump"/>
              </a:rPr>
              <a:t>algo </a:t>
            </a:r>
            <a:r>
              <a:rPr dirty="0" sz="500" spc="-80">
                <a:solidFill>
                  <a:srgbClr val="997A7A"/>
                </a:solidFill>
                <a:latin typeface="Tahoma"/>
                <a:cs typeface="Tahoma"/>
                <a:hlinkClick r:id="rId13" action="ppaction://hlinksldjump"/>
              </a:rPr>
              <a:t>m´as</a:t>
            </a:r>
            <a:endParaRPr sz="500">
              <a:latin typeface="Tahoma"/>
              <a:cs typeface="Tahoma"/>
            </a:endParaRPr>
          </a:p>
          <a:p>
            <a:pPr marL="37465">
              <a:lnSpc>
                <a:spcPct val="100000"/>
              </a:lnSpc>
              <a:spcBef>
                <a:spcPts val="60"/>
              </a:spcBef>
            </a:pPr>
            <a:r>
              <a:rPr dirty="0" sz="500" spc="-5">
                <a:solidFill>
                  <a:srgbClr val="997A7A"/>
                </a:solidFill>
                <a:latin typeface="Tahoma"/>
                <a:cs typeface="Tahoma"/>
                <a:hlinkClick r:id="rId14" action="ppaction://hlinksldjump"/>
              </a:rPr>
              <a:t>...</a:t>
            </a:r>
            <a:r>
              <a:rPr dirty="0" sz="500" spc="45">
                <a:solidFill>
                  <a:srgbClr val="997A7A"/>
                </a:solidFill>
                <a:latin typeface="Tahoma"/>
                <a:cs typeface="Tahoma"/>
                <a:hlinkClick r:id="rId14" action="ppaction://hlinksldjump"/>
              </a:rPr>
              <a:t> </a:t>
            </a:r>
            <a:r>
              <a:rPr dirty="0" sz="500" spc="-5">
                <a:solidFill>
                  <a:srgbClr val="997A7A"/>
                </a:solidFill>
                <a:latin typeface="Tahoma"/>
                <a:cs typeface="Tahoma"/>
                <a:hlinkClick r:id="rId14" action="ppaction://hlinksldjump"/>
              </a:rPr>
              <a:t>mucho </a:t>
            </a:r>
            <a:r>
              <a:rPr dirty="0" sz="500" spc="-80">
                <a:solidFill>
                  <a:srgbClr val="997A7A"/>
                </a:solidFill>
                <a:latin typeface="Tahoma"/>
                <a:cs typeface="Tahoma"/>
                <a:hlinkClick r:id="rId14" action="ppaction://hlinksldjump"/>
              </a:rPr>
              <a:t>m´as</a:t>
            </a:r>
            <a:endParaRPr sz="500">
              <a:latin typeface="Tahoma"/>
              <a:cs typeface="Tahoma"/>
            </a:endParaRPr>
          </a:p>
          <a:p>
            <a:pPr marL="12700">
              <a:lnSpc>
                <a:spcPct val="100000"/>
              </a:lnSpc>
              <a:spcBef>
                <a:spcPts val="375"/>
              </a:spcBef>
            </a:pPr>
            <a:r>
              <a:rPr dirty="0" sz="700">
                <a:solidFill>
                  <a:srgbClr val="FF0000"/>
                </a:solidFill>
                <a:latin typeface="Tahoma"/>
                <a:cs typeface="Tahoma"/>
                <a:hlinkClick r:id="rId15" action="ppaction://hlinksldjump"/>
              </a:rPr>
              <a:t>HackReason</a:t>
            </a:r>
            <a:endParaRPr sz="700">
              <a:latin typeface="Tahoma"/>
              <a:cs typeface="Tahoma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546328" y="0"/>
            <a:ext cx="0" cy="3240405"/>
          </a:xfrm>
          <a:custGeom>
            <a:avLst/>
            <a:gdLst/>
            <a:ahLst/>
            <a:cxnLst/>
            <a:rect l="l" t="t" r="r" b="b"/>
            <a:pathLst>
              <a:path w="0" h="3240405">
                <a:moveTo>
                  <a:pt x="0" y="3239998"/>
                </a:moveTo>
                <a:lnTo>
                  <a:pt x="0" y="0"/>
                </a:lnTo>
              </a:path>
            </a:pathLst>
          </a:custGeom>
          <a:ln w="12649">
            <a:solidFill>
              <a:srgbClr val="FF7F7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 txBox="1"/>
          <p:nvPr/>
        </p:nvSpPr>
        <p:spPr>
          <a:xfrm>
            <a:off x="2630093" y="1091676"/>
            <a:ext cx="1040130" cy="24447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400" spc="-30">
                <a:solidFill>
                  <a:srgbClr val="FF0000"/>
                </a:solidFill>
                <a:latin typeface="Tahoma"/>
                <a:cs typeface="Tahoma"/>
              </a:rPr>
              <a:t>Para</a:t>
            </a:r>
            <a:r>
              <a:rPr dirty="0" sz="1400" spc="-55">
                <a:solidFill>
                  <a:srgbClr val="FF0000"/>
                </a:solidFill>
                <a:latin typeface="Tahoma"/>
                <a:cs typeface="Tahoma"/>
              </a:rPr>
              <a:t> </a:t>
            </a:r>
            <a:r>
              <a:rPr dirty="0" sz="1400" spc="-45">
                <a:solidFill>
                  <a:srgbClr val="FF0000"/>
                </a:solidFill>
                <a:latin typeface="Tahoma"/>
                <a:cs typeface="Tahoma"/>
              </a:rPr>
              <a:t>terminar</a:t>
            </a:r>
            <a:endParaRPr sz="1400">
              <a:latin typeface="Tahoma"/>
              <a:cs typeface="Tahoma"/>
            </a:endParaRPr>
          </a:p>
        </p:txBody>
      </p:sp>
      <p:sp>
        <p:nvSpPr>
          <p:cNvPr id="6" name="object 6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38100">
              <a:lnSpc>
                <a:spcPts val="580"/>
              </a:lnSpc>
            </a:pPr>
            <a:r>
              <a:rPr dirty="0" spc="-10"/>
              <a:t>17</a:t>
            </a:r>
            <a:r>
              <a:rPr dirty="0" spc="-15"/>
              <a:t> </a:t>
            </a:r>
            <a:r>
              <a:rPr dirty="0" spc="70"/>
              <a:t>/</a:t>
            </a:r>
            <a:r>
              <a:rPr dirty="0" spc="-15"/>
              <a:t> </a:t>
            </a:r>
            <a:r>
              <a:rPr dirty="0" spc="-10"/>
              <a:t>18</a:t>
            </a:r>
          </a:p>
        </p:txBody>
      </p:sp>
    </p:spTree>
  </p:cSld>
  <p:clrMapOvr>
    <a:masterClrMapping/>
  </p:clrMapOvr>
  <p:transition spd="fast">
    <p:cut thruBlk="0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5260" y="864041"/>
            <a:ext cx="464820" cy="76581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5080">
              <a:lnSpc>
                <a:spcPct val="147600"/>
              </a:lnSpc>
              <a:spcBef>
                <a:spcPts val="100"/>
              </a:spcBef>
            </a:pPr>
            <a:r>
              <a:rPr dirty="0" sz="700" spc="5">
                <a:solidFill>
                  <a:srgbClr val="FF0000"/>
                </a:solidFill>
                <a:latin typeface="Tahoma"/>
                <a:cs typeface="Tahoma"/>
                <a:hlinkClick r:id="rId2" action="ppaction://hlinksldjump"/>
              </a:rPr>
              <a:t>Decl</a:t>
            </a:r>
            <a:r>
              <a:rPr dirty="0" sz="700" spc="-20">
                <a:solidFill>
                  <a:srgbClr val="FF0000"/>
                </a:solidFill>
                <a:latin typeface="Tahoma"/>
                <a:cs typeface="Tahoma"/>
                <a:hlinkClick r:id="rId2" action="ppaction://hlinksldjump"/>
              </a:rPr>
              <a:t>a</a:t>
            </a:r>
            <a:r>
              <a:rPr dirty="0" sz="700">
                <a:solidFill>
                  <a:srgbClr val="FF0000"/>
                </a:solidFill>
                <a:latin typeface="Tahoma"/>
                <a:cs typeface="Tahoma"/>
                <a:hlinkClick r:id="rId2" action="ppaction://hlinksldjump"/>
              </a:rPr>
              <a:t>rativa </a:t>
            </a:r>
            <a:r>
              <a:rPr dirty="0" sz="700">
                <a:solidFill>
                  <a:srgbClr val="FF0000"/>
                </a:solidFill>
                <a:latin typeface="Tahoma"/>
                <a:cs typeface="Tahoma"/>
              </a:rPr>
              <a:t> </a:t>
            </a:r>
            <a:r>
              <a:rPr dirty="0" sz="700">
                <a:solidFill>
                  <a:srgbClr val="FF7A7A"/>
                </a:solidFill>
                <a:latin typeface="Tahoma"/>
                <a:cs typeface="Tahoma"/>
                <a:hlinkClick r:id="rId3" action="ppaction://hlinksldjump"/>
              </a:rPr>
              <a:t>Funcional</a:t>
            </a:r>
            <a:endParaRPr sz="700">
              <a:latin typeface="Tahoma"/>
              <a:cs typeface="Tahoma"/>
            </a:endParaRPr>
          </a:p>
          <a:p>
            <a:pPr marL="37465" marR="61594">
              <a:lnSpc>
                <a:spcPct val="110700"/>
              </a:lnSpc>
              <a:spcBef>
                <a:spcPts val="25"/>
              </a:spcBef>
            </a:pPr>
            <a:r>
              <a:rPr dirty="0" sz="500" spc="-10">
                <a:solidFill>
                  <a:srgbClr val="997A7A"/>
                </a:solidFill>
                <a:latin typeface="Tahoma"/>
                <a:cs typeface="Tahoma"/>
                <a:hlinkClick r:id="rId4" action="ppaction://hlinksldjump"/>
              </a:rPr>
              <a:t>Intr</a:t>
            </a:r>
            <a:r>
              <a:rPr dirty="0" sz="500" spc="5">
                <a:solidFill>
                  <a:srgbClr val="997A7A"/>
                </a:solidFill>
                <a:latin typeface="Tahoma"/>
                <a:cs typeface="Tahoma"/>
                <a:hlinkClick r:id="rId4" action="ppaction://hlinksldjump"/>
              </a:rPr>
              <a:t>o</a:t>
            </a:r>
            <a:r>
              <a:rPr dirty="0" sz="500">
                <a:solidFill>
                  <a:srgbClr val="997A7A"/>
                </a:solidFill>
                <a:latin typeface="Tahoma"/>
                <a:cs typeface="Tahoma"/>
                <a:hlinkClick r:id="rId4" action="ppaction://hlinksldjump"/>
              </a:rPr>
              <a:t>ducci</a:t>
            </a:r>
            <a:r>
              <a:rPr dirty="0" sz="500" spc="-10">
                <a:solidFill>
                  <a:srgbClr val="997A7A"/>
                </a:solidFill>
                <a:latin typeface="Tahoma"/>
                <a:cs typeface="Tahoma"/>
                <a:hlinkClick r:id="rId4" action="ppaction://hlinksldjump"/>
              </a:rPr>
              <a:t>o</a:t>
            </a:r>
            <a:r>
              <a:rPr dirty="0" sz="500" spc="-5">
                <a:solidFill>
                  <a:srgbClr val="997A7A"/>
                </a:solidFill>
                <a:latin typeface="Tahoma"/>
                <a:cs typeface="Tahoma"/>
                <a:hlinkClick r:id="rId4" action="ppaction://hlinksldjump"/>
              </a:rPr>
              <a:t>n </a:t>
            </a:r>
            <a:r>
              <a:rPr dirty="0" sz="500" spc="-5">
                <a:solidFill>
                  <a:srgbClr val="997A7A"/>
                </a:solidFill>
                <a:latin typeface="Tahoma"/>
                <a:cs typeface="Tahoma"/>
              </a:rPr>
              <a:t> </a:t>
            </a:r>
            <a:r>
              <a:rPr dirty="0" sz="500" spc="-10" i="1">
                <a:solidFill>
                  <a:srgbClr val="997A7A"/>
                </a:solidFill>
                <a:latin typeface="Arial"/>
                <a:cs typeface="Arial"/>
                <a:hlinkClick r:id="rId5" action="ppaction://hlinksldjump"/>
              </a:rPr>
              <a:t>λ</a:t>
            </a:r>
            <a:r>
              <a:rPr dirty="0" sz="500" spc="-10">
                <a:solidFill>
                  <a:srgbClr val="997A7A"/>
                </a:solidFill>
                <a:latin typeface="Tahoma"/>
                <a:cs typeface="Tahoma"/>
                <a:hlinkClick r:id="rId5" action="ppaction://hlinksldjump"/>
              </a:rPr>
              <a:t>-C´alculo </a:t>
            </a:r>
            <a:r>
              <a:rPr dirty="0" sz="500" spc="-5">
                <a:solidFill>
                  <a:srgbClr val="997A7A"/>
                </a:solidFill>
                <a:latin typeface="Tahoma"/>
                <a:cs typeface="Tahoma"/>
              </a:rPr>
              <a:t> </a:t>
            </a:r>
            <a:r>
              <a:rPr dirty="0" sz="500" spc="-5">
                <a:solidFill>
                  <a:srgbClr val="997A7A"/>
                </a:solidFill>
                <a:latin typeface="Tahoma"/>
                <a:cs typeface="Tahoma"/>
                <a:hlinkClick r:id="rId6" action="ppaction://hlinksldjump"/>
              </a:rPr>
              <a:t>Haskell </a:t>
            </a:r>
            <a:r>
              <a:rPr dirty="0" sz="500">
                <a:solidFill>
                  <a:srgbClr val="997A7A"/>
                </a:solidFill>
                <a:latin typeface="Tahoma"/>
                <a:cs typeface="Tahoma"/>
              </a:rPr>
              <a:t> </a:t>
            </a:r>
            <a:r>
              <a:rPr dirty="0" sz="500">
                <a:solidFill>
                  <a:srgbClr val="997A7A"/>
                </a:solidFill>
                <a:latin typeface="Tahoma"/>
                <a:cs typeface="Tahoma"/>
                <a:hlinkClick r:id="rId7" action="ppaction://hlinksldjump"/>
              </a:rPr>
              <a:t>Booleanos </a:t>
            </a:r>
            <a:r>
              <a:rPr dirty="0" sz="500" spc="5">
                <a:solidFill>
                  <a:srgbClr val="997A7A"/>
                </a:solidFill>
                <a:latin typeface="Tahoma"/>
                <a:cs typeface="Tahoma"/>
              </a:rPr>
              <a:t> </a:t>
            </a:r>
            <a:r>
              <a:rPr dirty="0" sz="500" spc="-10">
                <a:solidFill>
                  <a:srgbClr val="997A7A"/>
                </a:solidFill>
                <a:latin typeface="Tahoma"/>
                <a:cs typeface="Tahoma"/>
                <a:hlinkClick r:id="rId8" action="ppaction://hlinksldjump"/>
              </a:rPr>
              <a:t>Conclusiones</a:t>
            </a:r>
            <a:endParaRPr sz="500">
              <a:latin typeface="Tahoma"/>
              <a:cs typeface="Tahoma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5260" y="1635344"/>
            <a:ext cx="470534" cy="573405"/>
          </a:xfrm>
          <a:prstGeom prst="rect">
            <a:avLst/>
          </a:prstGeom>
        </p:spPr>
        <p:txBody>
          <a:bodyPr wrap="square" lIns="0" tIns="285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225"/>
              </a:spcBef>
            </a:pPr>
            <a:r>
              <a:rPr dirty="0" sz="700" spc="-50">
                <a:solidFill>
                  <a:srgbClr val="FF7A7A"/>
                </a:solidFill>
                <a:latin typeface="Tahoma"/>
                <a:cs typeface="Tahoma"/>
                <a:hlinkClick r:id="rId9" action="ppaction://hlinksldjump"/>
              </a:rPr>
              <a:t>L´ogica</a:t>
            </a:r>
            <a:endParaRPr sz="700">
              <a:latin typeface="Tahoma"/>
              <a:cs typeface="Tahoma"/>
            </a:endParaRPr>
          </a:p>
          <a:p>
            <a:pPr marL="37465" marR="5080">
              <a:lnSpc>
                <a:spcPct val="110700"/>
              </a:lnSpc>
              <a:spcBef>
                <a:spcPts val="25"/>
              </a:spcBef>
            </a:pPr>
            <a:r>
              <a:rPr dirty="0" sz="500" spc="-5">
                <a:solidFill>
                  <a:srgbClr val="997A7A"/>
                </a:solidFill>
                <a:latin typeface="Tahoma"/>
                <a:cs typeface="Tahoma"/>
                <a:hlinkClick r:id="rId10" action="ppaction://hlinksldjump"/>
              </a:rPr>
              <a:t>Introduccion </a:t>
            </a:r>
            <a:r>
              <a:rPr dirty="0" sz="500">
                <a:solidFill>
                  <a:srgbClr val="997A7A"/>
                </a:solidFill>
                <a:latin typeface="Tahoma"/>
                <a:cs typeface="Tahoma"/>
              </a:rPr>
              <a:t> </a:t>
            </a:r>
            <a:r>
              <a:rPr dirty="0" sz="500" spc="30">
                <a:solidFill>
                  <a:srgbClr val="997A7A"/>
                </a:solidFill>
                <a:latin typeface="Tahoma"/>
                <a:cs typeface="Tahoma"/>
                <a:hlinkClick r:id="rId11" action="ppaction://hlinksldjump"/>
              </a:rPr>
              <a:t>C</a:t>
            </a:r>
            <a:r>
              <a:rPr dirty="0" sz="500">
                <a:solidFill>
                  <a:srgbClr val="997A7A"/>
                </a:solidFill>
                <a:latin typeface="Tahoma"/>
                <a:cs typeface="Tahoma"/>
                <a:hlinkClick r:id="rId11" action="ppaction://hlinksldjump"/>
              </a:rPr>
              <a:t>l</a:t>
            </a:r>
            <a:r>
              <a:rPr dirty="0" sz="500" spc="-270">
                <a:solidFill>
                  <a:srgbClr val="997A7A"/>
                </a:solidFill>
                <a:latin typeface="Tahoma"/>
                <a:cs typeface="Tahoma"/>
                <a:hlinkClick r:id="rId11" action="ppaction://hlinksldjump"/>
              </a:rPr>
              <a:t>´</a:t>
            </a:r>
            <a:r>
              <a:rPr dirty="0" sz="500" spc="-10">
                <a:solidFill>
                  <a:srgbClr val="997A7A"/>
                </a:solidFill>
                <a:latin typeface="Tahoma"/>
                <a:cs typeface="Tahoma"/>
                <a:hlinkClick r:id="rId11" action="ppaction://hlinksldjump"/>
              </a:rPr>
              <a:t>ausulas</a:t>
            </a:r>
            <a:r>
              <a:rPr dirty="0" sz="500" spc="20">
                <a:solidFill>
                  <a:srgbClr val="997A7A"/>
                </a:solidFill>
                <a:latin typeface="Tahoma"/>
                <a:cs typeface="Tahoma"/>
                <a:hlinkClick r:id="rId11" action="ppaction://hlinksldjump"/>
              </a:rPr>
              <a:t> </a:t>
            </a:r>
            <a:r>
              <a:rPr dirty="0" sz="500" spc="15">
                <a:solidFill>
                  <a:srgbClr val="997A7A"/>
                </a:solidFill>
                <a:latin typeface="Tahoma"/>
                <a:cs typeface="Tahoma"/>
                <a:hlinkClick r:id="rId11" action="ppaction://hlinksldjump"/>
              </a:rPr>
              <a:t>H</a:t>
            </a:r>
            <a:r>
              <a:rPr dirty="0" sz="500" spc="-5">
                <a:solidFill>
                  <a:srgbClr val="997A7A"/>
                </a:solidFill>
                <a:latin typeface="Tahoma"/>
                <a:cs typeface="Tahoma"/>
                <a:hlinkClick r:id="rId11" action="ppaction://hlinksldjump"/>
              </a:rPr>
              <a:t>o</a:t>
            </a:r>
            <a:r>
              <a:rPr dirty="0" sz="500" spc="-5">
                <a:solidFill>
                  <a:srgbClr val="997A7A"/>
                </a:solidFill>
                <a:latin typeface="Tahoma"/>
                <a:cs typeface="Tahoma"/>
                <a:hlinkClick r:id="rId11" action="ppaction://hlinksldjump"/>
              </a:rPr>
              <a:t>rn </a:t>
            </a:r>
            <a:r>
              <a:rPr dirty="0" sz="500" spc="-5">
                <a:solidFill>
                  <a:srgbClr val="997A7A"/>
                </a:solidFill>
                <a:latin typeface="Tahoma"/>
                <a:cs typeface="Tahoma"/>
              </a:rPr>
              <a:t> </a:t>
            </a:r>
            <a:r>
              <a:rPr dirty="0" sz="500" spc="5">
                <a:solidFill>
                  <a:srgbClr val="997A7A"/>
                </a:solidFill>
                <a:latin typeface="Tahoma"/>
                <a:cs typeface="Tahoma"/>
                <a:hlinkClick r:id="rId12" action="ppaction://hlinksldjump"/>
              </a:rPr>
              <a:t>Prolog</a:t>
            </a:r>
            <a:endParaRPr sz="500">
              <a:latin typeface="Tahoma"/>
              <a:cs typeface="Tahoma"/>
            </a:endParaRPr>
          </a:p>
          <a:p>
            <a:pPr marL="37465">
              <a:lnSpc>
                <a:spcPct val="100000"/>
              </a:lnSpc>
              <a:spcBef>
                <a:spcPts val="65"/>
              </a:spcBef>
            </a:pPr>
            <a:r>
              <a:rPr dirty="0" sz="500" spc="-5">
                <a:solidFill>
                  <a:srgbClr val="997A7A"/>
                </a:solidFill>
                <a:latin typeface="Tahoma"/>
                <a:cs typeface="Tahoma"/>
                <a:hlinkClick r:id="rId13" action="ppaction://hlinksldjump"/>
              </a:rPr>
              <a:t>...</a:t>
            </a:r>
            <a:r>
              <a:rPr dirty="0" sz="500" spc="45">
                <a:solidFill>
                  <a:srgbClr val="997A7A"/>
                </a:solidFill>
                <a:latin typeface="Tahoma"/>
                <a:cs typeface="Tahoma"/>
                <a:hlinkClick r:id="rId13" action="ppaction://hlinksldjump"/>
              </a:rPr>
              <a:t> </a:t>
            </a:r>
            <a:r>
              <a:rPr dirty="0" sz="500" spc="-5">
                <a:solidFill>
                  <a:srgbClr val="997A7A"/>
                </a:solidFill>
                <a:latin typeface="Tahoma"/>
                <a:cs typeface="Tahoma"/>
                <a:hlinkClick r:id="rId13" action="ppaction://hlinksldjump"/>
              </a:rPr>
              <a:t>algo </a:t>
            </a:r>
            <a:r>
              <a:rPr dirty="0" sz="500" spc="-80">
                <a:solidFill>
                  <a:srgbClr val="997A7A"/>
                </a:solidFill>
                <a:latin typeface="Tahoma"/>
                <a:cs typeface="Tahoma"/>
                <a:hlinkClick r:id="rId13" action="ppaction://hlinksldjump"/>
              </a:rPr>
              <a:t>m´as</a:t>
            </a:r>
            <a:endParaRPr sz="500">
              <a:latin typeface="Tahoma"/>
              <a:cs typeface="Tahoma"/>
            </a:endParaRPr>
          </a:p>
          <a:p>
            <a:pPr marL="37465">
              <a:lnSpc>
                <a:spcPct val="100000"/>
              </a:lnSpc>
              <a:spcBef>
                <a:spcPts val="65"/>
              </a:spcBef>
            </a:pPr>
            <a:r>
              <a:rPr dirty="0" sz="500" spc="-5">
                <a:solidFill>
                  <a:srgbClr val="997A7A"/>
                </a:solidFill>
                <a:latin typeface="Tahoma"/>
                <a:cs typeface="Tahoma"/>
                <a:hlinkClick r:id="rId14" action="ppaction://hlinksldjump"/>
              </a:rPr>
              <a:t>...</a:t>
            </a:r>
            <a:r>
              <a:rPr dirty="0" sz="500" spc="45">
                <a:solidFill>
                  <a:srgbClr val="997A7A"/>
                </a:solidFill>
                <a:latin typeface="Tahoma"/>
                <a:cs typeface="Tahoma"/>
                <a:hlinkClick r:id="rId14" action="ppaction://hlinksldjump"/>
              </a:rPr>
              <a:t> </a:t>
            </a:r>
            <a:r>
              <a:rPr dirty="0" sz="500" spc="-5">
                <a:solidFill>
                  <a:srgbClr val="997A7A"/>
                </a:solidFill>
                <a:latin typeface="Tahoma"/>
                <a:cs typeface="Tahoma"/>
                <a:hlinkClick r:id="rId14" action="ppaction://hlinksldjump"/>
              </a:rPr>
              <a:t>mucho </a:t>
            </a:r>
            <a:r>
              <a:rPr dirty="0" sz="500" spc="-80">
                <a:solidFill>
                  <a:srgbClr val="997A7A"/>
                </a:solidFill>
                <a:latin typeface="Tahoma"/>
                <a:cs typeface="Tahoma"/>
                <a:hlinkClick r:id="rId14" action="ppaction://hlinksldjump"/>
              </a:rPr>
              <a:t>m´as</a:t>
            </a:r>
            <a:endParaRPr sz="500">
              <a:latin typeface="Tahoma"/>
              <a:cs typeface="Tahoma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25260" y="2231087"/>
            <a:ext cx="504190" cy="1320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700">
                <a:solidFill>
                  <a:srgbClr val="FF7A7A"/>
                </a:solidFill>
                <a:latin typeface="Tahoma"/>
                <a:cs typeface="Tahoma"/>
                <a:hlinkClick r:id="rId15" action="ppaction://hlinksldjump"/>
              </a:rPr>
              <a:t>HackReason</a:t>
            </a:r>
            <a:endParaRPr sz="700">
              <a:latin typeface="Tahoma"/>
              <a:cs typeface="Tahoma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546328" y="0"/>
            <a:ext cx="0" cy="3240405"/>
          </a:xfrm>
          <a:custGeom>
            <a:avLst/>
            <a:gdLst/>
            <a:ahLst/>
            <a:cxnLst/>
            <a:rect l="l" t="t" r="r" b="b"/>
            <a:pathLst>
              <a:path w="0" h="3240405">
                <a:moveTo>
                  <a:pt x="0" y="3239998"/>
                </a:moveTo>
                <a:lnTo>
                  <a:pt x="0" y="0"/>
                </a:lnTo>
              </a:path>
            </a:pathLst>
          </a:custGeom>
          <a:ln w="12649">
            <a:solidFill>
              <a:srgbClr val="FF7F7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xfrm>
            <a:off x="635304" y="72527"/>
            <a:ext cx="2992755" cy="244475"/>
          </a:xfrm>
          <a:prstGeom prst="rect"/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pc="-100"/>
              <a:t>Introduccio´n:</a:t>
            </a:r>
            <a:r>
              <a:rPr dirty="0" spc="210"/>
              <a:t> </a:t>
            </a:r>
            <a:r>
              <a:rPr dirty="0" spc="-95"/>
              <a:t>Programacio´n</a:t>
            </a:r>
            <a:r>
              <a:rPr dirty="0" spc="55"/>
              <a:t> </a:t>
            </a:r>
            <a:r>
              <a:rPr dirty="0" spc="-35"/>
              <a:t>Declarativa</a:t>
            </a:r>
          </a:p>
        </p:txBody>
      </p:sp>
      <p:sp>
        <p:nvSpPr>
          <p:cNvPr id="7" name="object 7"/>
          <p:cNvSpPr txBox="1"/>
          <p:nvPr/>
        </p:nvSpPr>
        <p:spPr>
          <a:xfrm>
            <a:off x="821131" y="364564"/>
            <a:ext cx="4783455" cy="645795"/>
          </a:xfrm>
          <a:prstGeom prst="rect">
            <a:avLst/>
          </a:prstGeom>
        </p:spPr>
        <p:txBody>
          <a:bodyPr wrap="square" lIns="0" tIns="40005" rIns="0" bIns="0" rtlCol="0" vert="horz">
            <a:spAutoFit/>
          </a:bodyPr>
          <a:lstStyle/>
          <a:p>
            <a:pPr marL="151765" indent="-127000">
              <a:lnSpc>
                <a:spcPct val="100000"/>
              </a:lnSpc>
              <a:spcBef>
                <a:spcPts val="315"/>
              </a:spcBef>
              <a:buClr>
                <a:srgbClr val="FF0000"/>
              </a:buClr>
              <a:buFont typeface="DejaVu Sans Condensed"/>
              <a:buChar char="•"/>
              <a:tabLst>
                <a:tab pos="152400" algn="l"/>
              </a:tabLst>
            </a:pPr>
            <a:r>
              <a:rPr dirty="0" sz="1000" spc="-30">
                <a:latin typeface="Tahoma"/>
                <a:cs typeface="Tahoma"/>
              </a:rPr>
              <a:t>¿Que</a:t>
            </a:r>
            <a:r>
              <a:rPr dirty="0" sz="1000" spc="10">
                <a:latin typeface="Tahoma"/>
                <a:cs typeface="Tahoma"/>
              </a:rPr>
              <a:t> </a:t>
            </a:r>
            <a:r>
              <a:rPr dirty="0" sz="1000" spc="-75">
                <a:latin typeface="Tahoma"/>
                <a:cs typeface="Tahoma"/>
              </a:rPr>
              <a:t>es</a:t>
            </a:r>
            <a:r>
              <a:rPr dirty="0" sz="1000" spc="20">
                <a:latin typeface="Tahoma"/>
                <a:cs typeface="Tahoma"/>
              </a:rPr>
              <a:t> </a:t>
            </a:r>
            <a:r>
              <a:rPr dirty="0" sz="1000" spc="-20">
                <a:latin typeface="Tahoma"/>
                <a:cs typeface="Tahoma"/>
              </a:rPr>
              <a:t>la</a:t>
            </a:r>
            <a:r>
              <a:rPr dirty="0" sz="1000" spc="15">
                <a:latin typeface="Tahoma"/>
                <a:cs typeface="Tahoma"/>
              </a:rPr>
              <a:t> </a:t>
            </a:r>
            <a:r>
              <a:rPr dirty="0" sz="1000" spc="-80">
                <a:latin typeface="Tahoma"/>
                <a:cs typeface="Tahoma"/>
              </a:rPr>
              <a:t>programaci´on</a:t>
            </a:r>
            <a:r>
              <a:rPr dirty="0" sz="1000" spc="20">
                <a:latin typeface="Tahoma"/>
                <a:cs typeface="Tahoma"/>
              </a:rPr>
              <a:t> </a:t>
            </a:r>
            <a:r>
              <a:rPr dirty="0" sz="1000" spc="-30">
                <a:latin typeface="Tahoma"/>
                <a:cs typeface="Tahoma"/>
              </a:rPr>
              <a:t>declarativa?</a:t>
            </a:r>
            <a:endParaRPr sz="1000">
              <a:latin typeface="Tahoma"/>
              <a:cs typeface="Tahoma"/>
            </a:endParaRPr>
          </a:p>
          <a:p>
            <a:pPr lvl="1" marL="404495" indent="-122555">
              <a:lnSpc>
                <a:spcPct val="100000"/>
              </a:lnSpc>
              <a:spcBef>
                <a:spcPts val="195"/>
              </a:spcBef>
              <a:buClr>
                <a:srgbClr val="FF0000"/>
              </a:buClr>
              <a:buFont typeface="DejaVu Serif Condensed"/>
              <a:buChar char="•"/>
              <a:tabLst>
                <a:tab pos="405130" algn="l"/>
              </a:tabLst>
            </a:pPr>
            <a:r>
              <a:rPr dirty="0" sz="900" spc="-15">
                <a:latin typeface="Tahoma"/>
                <a:cs typeface="Tahoma"/>
              </a:rPr>
              <a:t>Paradigma</a:t>
            </a:r>
            <a:r>
              <a:rPr dirty="0" sz="900" spc="5">
                <a:latin typeface="Tahoma"/>
                <a:cs typeface="Tahoma"/>
              </a:rPr>
              <a:t> </a:t>
            </a:r>
            <a:r>
              <a:rPr dirty="0" sz="900" spc="-45">
                <a:latin typeface="Tahoma"/>
                <a:cs typeface="Tahoma"/>
              </a:rPr>
              <a:t>de</a:t>
            </a:r>
            <a:r>
              <a:rPr dirty="0" sz="900" spc="15">
                <a:latin typeface="Tahoma"/>
                <a:cs typeface="Tahoma"/>
              </a:rPr>
              <a:t> </a:t>
            </a:r>
            <a:r>
              <a:rPr dirty="0" sz="900" spc="-60">
                <a:latin typeface="Tahoma"/>
                <a:cs typeface="Tahoma"/>
              </a:rPr>
              <a:t>programaci´on</a:t>
            </a:r>
            <a:r>
              <a:rPr dirty="0" sz="900" spc="10">
                <a:latin typeface="Tahoma"/>
                <a:cs typeface="Tahoma"/>
              </a:rPr>
              <a:t> </a:t>
            </a:r>
            <a:r>
              <a:rPr dirty="0" sz="900" spc="-25">
                <a:latin typeface="Tahoma"/>
                <a:cs typeface="Tahoma"/>
              </a:rPr>
              <a:t>diferente</a:t>
            </a:r>
            <a:r>
              <a:rPr dirty="0" sz="900" spc="15">
                <a:latin typeface="Tahoma"/>
                <a:cs typeface="Tahoma"/>
              </a:rPr>
              <a:t> </a:t>
            </a:r>
            <a:r>
              <a:rPr dirty="0" sz="900" spc="-35">
                <a:latin typeface="Tahoma"/>
                <a:cs typeface="Tahoma"/>
              </a:rPr>
              <a:t>a</a:t>
            </a:r>
            <a:r>
              <a:rPr dirty="0" sz="900" spc="10">
                <a:latin typeface="Tahoma"/>
                <a:cs typeface="Tahoma"/>
              </a:rPr>
              <a:t> </a:t>
            </a:r>
            <a:r>
              <a:rPr dirty="0" sz="900" spc="-10">
                <a:latin typeface="Tahoma"/>
                <a:cs typeface="Tahoma"/>
              </a:rPr>
              <a:t>la</a:t>
            </a:r>
            <a:r>
              <a:rPr dirty="0" sz="900" spc="15">
                <a:latin typeface="Tahoma"/>
                <a:cs typeface="Tahoma"/>
              </a:rPr>
              <a:t> </a:t>
            </a:r>
            <a:r>
              <a:rPr dirty="0" sz="900" spc="-15">
                <a:latin typeface="Tahoma"/>
                <a:cs typeface="Tahoma"/>
              </a:rPr>
              <a:t>imperativa</a:t>
            </a:r>
            <a:r>
              <a:rPr dirty="0" sz="900" spc="15">
                <a:latin typeface="Tahoma"/>
                <a:cs typeface="Tahoma"/>
              </a:rPr>
              <a:t> </a:t>
            </a:r>
            <a:r>
              <a:rPr dirty="0" sz="900" spc="20">
                <a:latin typeface="Tahoma"/>
                <a:cs typeface="Tahoma"/>
              </a:rPr>
              <a:t>(</a:t>
            </a:r>
            <a:r>
              <a:rPr dirty="0" sz="900" spc="20">
                <a:solidFill>
                  <a:srgbClr val="FF0000"/>
                </a:solidFill>
                <a:latin typeface="Tahoma"/>
                <a:cs typeface="Tahoma"/>
              </a:rPr>
              <a:t>R</a:t>
            </a:r>
            <a:r>
              <a:rPr dirty="0" sz="900" spc="20">
                <a:latin typeface="Tahoma"/>
                <a:cs typeface="Tahoma"/>
              </a:rPr>
              <a:t>)</a:t>
            </a:r>
            <a:r>
              <a:rPr dirty="0" sz="900" spc="5">
                <a:latin typeface="Tahoma"/>
                <a:cs typeface="Tahoma"/>
              </a:rPr>
              <a:t> </a:t>
            </a:r>
            <a:r>
              <a:rPr dirty="0" sz="900" spc="-30">
                <a:latin typeface="Tahoma"/>
                <a:cs typeface="Tahoma"/>
              </a:rPr>
              <a:t>o</a:t>
            </a:r>
            <a:r>
              <a:rPr dirty="0" sz="900" spc="15">
                <a:latin typeface="Tahoma"/>
                <a:cs typeface="Tahoma"/>
              </a:rPr>
              <a:t> </a:t>
            </a:r>
            <a:r>
              <a:rPr dirty="0" sz="900" spc="-10">
                <a:latin typeface="Tahoma"/>
                <a:cs typeface="Tahoma"/>
              </a:rPr>
              <a:t>la</a:t>
            </a:r>
            <a:r>
              <a:rPr dirty="0" sz="900" spc="5">
                <a:latin typeface="Tahoma"/>
                <a:cs typeface="Tahoma"/>
              </a:rPr>
              <a:t> </a:t>
            </a:r>
            <a:r>
              <a:rPr dirty="0" sz="900" spc="-25">
                <a:latin typeface="Tahoma"/>
                <a:cs typeface="Tahoma"/>
              </a:rPr>
              <a:t>orientada</a:t>
            </a:r>
            <a:r>
              <a:rPr dirty="0" sz="900" spc="10">
                <a:latin typeface="Tahoma"/>
                <a:cs typeface="Tahoma"/>
              </a:rPr>
              <a:t> </a:t>
            </a:r>
            <a:r>
              <a:rPr dirty="0" sz="900" spc="-35">
                <a:latin typeface="Tahoma"/>
                <a:cs typeface="Tahoma"/>
              </a:rPr>
              <a:t>a</a:t>
            </a:r>
            <a:r>
              <a:rPr dirty="0" sz="900" spc="10">
                <a:latin typeface="Tahoma"/>
                <a:cs typeface="Tahoma"/>
              </a:rPr>
              <a:t> </a:t>
            </a:r>
            <a:r>
              <a:rPr dirty="0" sz="900" spc="-25">
                <a:latin typeface="Tahoma"/>
                <a:cs typeface="Tahoma"/>
              </a:rPr>
              <a:t>objetos</a:t>
            </a:r>
            <a:r>
              <a:rPr dirty="0" sz="900" spc="15">
                <a:latin typeface="Tahoma"/>
                <a:cs typeface="Tahoma"/>
              </a:rPr>
              <a:t> </a:t>
            </a:r>
            <a:r>
              <a:rPr dirty="0" sz="900" spc="-5">
                <a:latin typeface="Tahoma"/>
                <a:cs typeface="Tahoma"/>
              </a:rPr>
              <a:t>(</a:t>
            </a:r>
            <a:r>
              <a:rPr dirty="0" sz="900" spc="-5">
                <a:solidFill>
                  <a:srgbClr val="FF0000"/>
                </a:solidFill>
                <a:latin typeface="Tahoma"/>
                <a:cs typeface="Tahoma"/>
              </a:rPr>
              <a:t>Java</a:t>
            </a:r>
            <a:r>
              <a:rPr dirty="0" sz="900" spc="-5">
                <a:latin typeface="Tahoma"/>
                <a:cs typeface="Tahoma"/>
              </a:rPr>
              <a:t>).</a:t>
            </a:r>
            <a:endParaRPr sz="900">
              <a:latin typeface="Tahoma"/>
              <a:cs typeface="Tahoma"/>
            </a:endParaRPr>
          </a:p>
          <a:p>
            <a:pPr lvl="1" marL="404495" indent="-122555">
              <a:lnSpc>
                <a:spcPct val="100000"/>
              </a:lnSpc>
              <a:spcBef>
                <a:spcPts val="15"/>
              </a:spcBef>
              <a:buClr>
                <a:srgbClr val="FF0000"/>
              </a:buClr>
              <a:buFont typeface="DejaVu Serif Condensed"/>
              <a:buChar char="•"/>
              <a:tabLst>
                <a:tab pos="405130" algn="l"/>
              </a:tabLst>
            </a:pPr>
            <a:r>
              <a:rPr dirty="0" sz="900" spc="-10">
                <a:latin typeface="Tahoma"/>
                <a:cs typeface="Tahoma"/>
              </a:rPr>
              <a:t>Los</a:t>
            </a:r>
            <a:r>
              <a:rPr dirty="0" sz="900" spc="30">
                <a:latin typeface="Tahoma"/>
                <a:cs typeface="Tahoma"/>
              </a:rPr>
              <a:t> </a:t>
            </a:r>
            <a:r>
              <a:rPr dirty="0" sz="900" spc="-30">
                <a:latin typeface="Tahoma"/>
                <a:cs typeface="Tahoma"/>
              </a:rPr>
              <a:t>programas</a:t>
            </a:r>
            <a:r>
              <a:rPr dirty="0" sz="900" spc="25">
                <a:latin typeface="Tahoma"/>
                <a:cs typeface="Tahoma"/>
              </a:rPr>
              <a:t> </a:t>
            </a:r>
            <a:r>
              <a:rPr dirty="0" sz="900" spc="-25">
                <a:latin typeface="Tahoma"/>
                <a:cs typeface="Tahoma"/>
              </a:rPr>
              <a:t>especifican</a:t>
            </a:r>
            <a:r>
              <a:rPr dirty="0" sz="900" spc="30">
                <a:latin typeface="Tahoma"/>
                <a:cs typeface="Tahoma"/>
              </a:rPr>
              <a:t> </a:t>
            </a:r>
            <a:r>
              <a:rPr dirty="0" sz="900" spc="-25">
                <a:latin typeface="Tahoma"/>
                <a:cs typeface="Tahoma"/>
              </a:rPr>
              <a:t>las</a:t>
            </a:r>
            <a:r>
              <a:rPr dirty="0" sz="900" spc="30">
                <a:latin typeface="Tahoma"/>
                <a:cs typeface="Tahoma"/>
              </a:rPr>
              <a:t> </a:t>
            </a:r>
            <a:r>
              <a:rPr dirty="0" sz="900" spc="-35">
                <a:latin typeface="Tahoma"/>
                <a:cs typeface="Tahoma"/>
              </a:rPr>
              <a:t>propiedades</a:t>
            </a:r>
            <a:r>
              <a:rPr dirty="0" sz="900" spc="30">
                <a:latin typeface="Tahoma"/>
                <a:cs typeface="Tahoma"/>
              </a:rPr>
              <a:t> </a:t>
            </a:r>
            <a:r>
              <a:rPr dirty="0" sz="900" spc="-25">
                <a:latin typeface="Tahoma"/>
                <a:cs typeface="Tahoma"/>
              </a:rPr>
              <a:t>del</a:t>
            </a:r>
            <a:r>
              <a:rPr dirty="0" sz="900" spc="30">
                <a:latin typeface="Tahoma"/>
                <a:cs typeface="Tahoma"/>
              </a:rPr>
              <a:t> </a:t>
            </a:r>
            <a:r>
              <a:rPr dirty="0" sz="900" spc="-30">
                <a:latin typeface="Tahoma"/>
                <a:cs typeface="Tahoma"/>
              </a:rPr>
              <a:t>problema</a:t>
            </a:r>
            <a:r>
              <a:rPr dirty="0" sz="900" spc="30">
                <a:latin typeface="Tahoma"/>
                <a:cs typeface="Tahoma"/>
              </a:rPr>
              <a:t> </a:t>
            </a:r>
            <a:r>
              <a:rPr dirty="0" sz="900" spc="-35">
                <a:latin typeface="Tahoma"/>
                <a:cs typeface="Tahoma"/>
              </a:rPr>
              <a:t>a</a:t>
            </a:r>
            <a:r>
              <a:rPr dirty="0" sz="900" spc="30">
                <a:latin typeface="Tahoma"/>
                <a:cs typeface="Tahoma"/>
              </a:rPr>
              <a:t> </a:t>
            </a:r>
            <a:r>
              <a:rPr dirty="0" sz="900" spc="-30">
                <a:latin typeface="Tahoma"/>
                <a:cs typeface="Tahoma"/>
              </a:rPr>
              <a:t>resolver.</a:t>
            </a:r>
            <a:endParaRPr sz="900">
              <a:latin typeface="Tahoma"/>
              <a:cs typeface="Tahoma"/>
            </a:endParaRPr>
          </a:p>
          <a:p>
            <a:pPr lvl="1" marL="404495" indent="-122555">
              <a:lnSpc>
                <a:spcPct val="100000"/>
              </a:lnSpc>
              <a:spcBef>
                <a:spcPts val="20"/>
              </a:spcBef>
              <a:buClr>
                <a:srgbClr val="FF0000"/>
              </a:buClr>
              <a:buFont typeface="DejaVu Serif Condensed"/>
              <a:buChar char="•"/>
              <a:tabLst>
                <a:tab pos="405130" algn="l"/>
              </a:tabLst>
            </a:pPr>
            <a:r>
              <a:rPr dirty="0" sz="900" spc="10">
                <a:latin typeface="Tahoma"/>
                <a:cs typeface="Tahoma"/>
              </a:rPr>
              <a:t>La</a:t>
            </a:r>
            <a:r>
              <a:rPr dirty="0" sz="900" spc="30">
                <a:latin typeface="Tahoma"/>
                <a:cs typeface="Tahoma"/>
              </a:rPr>
              <a:t> </a:t>
            </a:r>
            <a:r>
              <a:rPr dirty="0" sz="900" spc="-75">
                <a:latin typeface="Tahoma"/>
                <a:cs typeface="Tahoma"/>
              </a:rPr>
              <a:t>ejecuci´on</a:t>
            </a:r>
            <a:r>
              <a:rPr dirty="0" sz="900" spc="35">
                <a:latin typeface="Tahoma"/>
                <a:cs typeface="Tahoma"/>
              </a:rPr>
              <a:t> </a:t>
            </a:r>
            <a:r>
              <a:rPr dirty="0" sz="900" spc="-25">
                <a:latin typeface="Tahoma"/>
                <a:cs typeface="Tahoma"/>
              </a:rPr>
              <a:t>del</a:t>
            </a:r>
            <a:r>
              <a:rPr dirty="0" sz="900" spc="35">
                <a:latin typeface="Tahoma"/>
                <a:cs typeface="Tahoma"/>
              </a:rPr>
              <a:t> </a:t>
            </a:r>
            <a:r>
              <a:rPr dirty="0" sz="900" spc="-30">
                <a:latin typeface="Tahoma"/>
                <a:cs typeface="Tahoma"/>
              </a:rPr>
              <a:t>programa</a:t>
            </a:r>
            <a:r>
              <a:rPr dirty="0" sz="900" spc="35">
                <a:latin typeface="Tahoma"/>
                <a:cs typeface="Tahoma"/>
              </a:rPr>
              <a:t> </a:t>
            </a:r>
            <a:r>
              <a:rPr dirty="0" sz="900" spc="-25">
                <a:latin typeface="Tahoma"/>
                <a:cs typeface="Tahoma"/>
              </a:rPr>
              <a:t>consiste</a:t>
            </a:r>
            <a:r>
              <a:rPr dirty="0" sz="900" spc="30">
                <a:latin typeface="Tahoma"/>
                <a:cs typeface="Tahoma"/>
              </a:rPr>
              <a:t> </a:t>
            </a:r>
            <a:r>
              <a:rPr dirty="0" sz="900" spc="-50">
                <a:latin typeface="Tahoma"/>
                <a:cs typeface="Tahoma"/>
              </a:rPr>
              <a:t>en</a:t>
            </a:r>
            <a:r>
              <a:rPr dirty="0" sz="900" spc="35">
                <a:latin typeface="Tahoma"/>
                <a:cs typeface="Tahoma"/>
              </a:rPr>
              <a:t> </a:t>
            </a:r>
            <a:r>
              <a:rPr dirty="0" sz="900" spc="-5">
                <a:latin typeface="Tahoma"/>
                <a:cs typeface="Tahoma"/>
              </a:rPr>
              <a:t>“encontrar”</a:t>
            </a:r>
            <a:r>
              <a:rPr dirty="0" sz="900" spc="35">
                <a:latin typeface="Tahoma"/>
                <a:cs typeface="Tahoma"/>
              </a:rPr>
              <a:t> </a:t>
            </a:r>
            <a:r>
              <a:rPr dirty="0" sz="900" spc="-10">
                <a:latin typeface="Tahoma"/>
                <a:cs typeface="Tahoma"/>
              </a:rPr>
              <a:t>la(s)</a:t>
            </a:r>
            <a:r>
              <a:rPr dirty="0" sz="900" spc="35">
                <a:latin typeface="Tahoma"/>
                <a:cs typeface="Tahoma"/>
              </a:rPr>
              <a:t> </a:t>
            </a:r>
            <a:r>
              <a:rPr dirty="0" sz="900" spc="-55">
                <a:latin typeface="Tahoma"/>
                <a:cs typeface="Tahoma"/>
              </a:rPr>
              <a:t>soluci´on(es).</a:t>
            </a:r>
            <a:endParaRPr sz="900">
              <a:latin typeface="Tahoma"/>
              <a:cs typeface="Tahoma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677824" y="1137018"/>
            <a:ext cx="4944745" cy="221615"/>
          </a:xfrm>
          <a:custGeom>
            <a:avLst/>
            <a:gdLst/>
            <a:ahLst/>
            <a:cxnLst/>
            <a:rect l="l" t="t" r="r" b="b"/>
            <a:pathLst>
              <a:path w="4944745" h="221615">
                <a:moveTo>
                  <a:pt x="0" y="221424"/>
                </a:moveTo>
                <a:lnTo>
                  <a:pt x="4944351" y="221424"/>
                </a:lnTo>
                <a:lnTo>
                  <a:pt x="4944351" y="0"/>
                </a:lnTo>
                <a:lnTo>
                  <a:pt x="0" y="0"/>
                </a:lnTo>
                <a:lnTo>
                  <a:pt x="0" y="221424"/>
                </a:lnTo>
                <a:close/>
              </a:path>
            </a:pathLst>
          </a:custGeom>
          <a:solidFill>
            <a:srgbClr val="FFCCC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 txBox="1"/>
          <p:nvPr/>
        </p:nvSpPr>
        <p:spPr>
          <a:xfrm>
            <a:off x="707301" y="1120112"/>
            <a:ext cx="2321560" cy="20764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200" spc="-100">
                <a:solidFill>
                  <a:srgbClr val="FF0000"/>
                </a:solidFill>
                <a:latin typeface="Tahoma"/>
                <a:cs typeface="Tahoma"/>
              </a:rPr>
              <a:t>Asignacio´n</a:t>
            </a:r>
            <a:r>
              <a:rPr dirty="0" sz="1200" spc="10">
                <a:solidFill>
                  <a:srgbClr val="FF0000"/>
                </a:solidFill>
                <a:latin typeface="Tahoma"/>
                <a:cs typeface="Tahoma"/>
              </a:rPr>
              <a:t> </a:t>
            </a:r>
            <a:r>
              <a:rPr dirty="0" sz="1200" spc="-40">
                <a:solidFill>
                  <a:srgbClr val="FF0000"/>
                </a:solidFill>
                <a:latin typeface="Tahoma"/>
                <a:cs typeface="Tahoma"/>
              </a:rPr>
              <a:t>Destructiva</a:t>
            </a:r>
            <a:r>
              <a:rPr dirty="0" sz="1200" spc="15">
                <a:solidFill>
                  <a:srgbClr val="FF0000"/>
                </a:solidFill>
                <a:latin typeface="Tahoma"/>
                <a:cs typeface="Tahoma"/>
              </a:rPr>
              <a:t> </a:t>
            </a:r>
            <a:r>
              <a:rPr dirty="0" sz="1200" spc="-65">
                <a:solidFill>
                  <a:srgbClr val="FF0000"/>
                </a:solidFill>
                <a:latin typeface="Tahoma"/>
                <a:cs typeface="Tahoma"/>
              </a:rPr>
              <a:t>vs.</a:t>
            </a:r>
            <a:r>
              <a:rPr dirty="0" sz="1200" spc="140">
                <a:solidFill>
                  <a:srgbClr val="FF0000"/>
                </a:solidFill>
                <a:latin typeface="Tahoma"/>
                <a:cs typeface="Tahoma"/>
              </a:rPr>
              <a:t> </a:t>
            </a:r>
            <a:r>
              <a:rPr dirty="0" sz="1200" spc="-114">
                <a:solidFill>
                  <a:srgbClr val="FF0000"/>
                </a:solidFill>
                <a:latin typeface="Tahoma"/>
                <a:cs typeface="Tahoma"/>
              </a:rPr>
              <a:t>Recursi´on</a:t>
            </a:r>
            <a:endParaRPr sz="1200">
              <a:latin typeface="Tahoma"/>
              <a:cs typeface="Tahoma"/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677824" y="1358442"/>
            <a:ext cx="4944745" cy="1016635"/>
          </a:xfrm>
          <a:custGeom>
            <a:avLst/>
            <a:gdLst/>
            <a:ahLst/>
            <a:cxnLst/>
            <a:rect l="l" t="t" r="r" b="b"/>
            <a:pathLst>
              <a:path w="4944745" h="1016635">
                <a:moveTo>
                  <a:pt x="4944351" y="0"/>
                </a:moveTo>
                <a:lnTo>
                  <a:pt x="0" y="0"/>
                </a:lnTo>
                <a:lnTo>
                  <a:pt x="0" y="1016419"/>
                </a:lnTo>
                <a:lnTo>
                  <a:pt x="4944351" y="1016419"/>
                </a:lnTo>
                <a:lnTo>
                  <a:pt x="4944351" y="0"/>
                </a:lnTo>
                <a:close/>
              </a:path>
            </a:pathLst>
          </a:custGeom>
          <a:solidFill>
            <a:srgbClr val="FFE5E5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1" name="object 11"/>
          <p:cNvSpPr txBox="1"/>
          <p:nvPr/>
        </p:nvSpPr>
        <p:spPr>
          <a:xfrm>
            <a:off x="727163" y="1575400"/>
            <a:ext cx="59055" cy="266065"/>
          </a:xfrm>
          <a:prstGeom prst="rect">
            <a:avLst/>
          </a:prstGeom>
        </p:spPr>
        <p:txBody>
          <a:bodyPr wrap="square" lIns="0" tIns="565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445"/>
              </a:spcBef>
            </a:pPr>
            <a:r>
              <a:rPr dirty="0" sz="500" spc="-10">
                <a:solidFill>
                  <a:srgbClr val="0000C8"/>
                </a:solidFill>
                <a:latin typeface="Tahoma"/>
                <a:cs typeface="Tahoma"/>
              </a:rPr>
              <a:t>3</a:t>
            </a:r>
            <a:endParaRPr sz="500">
              <a:latin typeface="Tahoma"/>
              <a:cs typeface="Tahoma"/>
            </a:endParaRPr>
          </a:p>
          <a:p>
            <a:pPr marL="12700">
              <a:lnSpc>
                <a:spcPct val="100000"/>
              </a:lnSpc>
              <a:spcBef>
                <a:spcPts val="345"/>
              </a:spcBef>
            </a:pPr>
            <a:r>
              <a:rPr dirty="0" sz="500" spc="-10">
                <a:solidFill>
                  <a:srgbClr val="0000C8"/>
                </a:solidFill>
                <a:latin typeface="Tahoma"/>
                <a:cs typeface="Tahoma"/>
              </a:rPr>
              <a:t>4</a:t>
            </a:r>
            <a:endParaRPr sz="500">
              <a:latin typeface="Tahoma"/>
              <a:cs typeface="Tahoma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117703" y="3096123"/>
            <a:ext cx="205104" cy="8953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580"/>
              </a:lnSpc>
            </a:pPr>
            <a:r>
              <a:rPr dirty="0" sz="500" spc="-10">
                <a:solidFill>
                  <a:srgbClr val="FF0000"/>
                </a:solidFill>
                <a:latin typeface="Tahoma"/>
                <a:cs typeface="Tahoma"/>
              </a:rPr>
              <a:t>2</a:t>
            </a:r>
            <a:r>
              <a:rPr dirty="0" sz="500" spc="-20">
                <a:solidFill>
                  <a:srgbClr val="FF0000"/>
                </a:solidFill>
                <a:latin typeface="Tahoma"/>
                <a:cs typeface="Tahoma"/>
              </a:rPr>
              <a:t> </a:t>
            </a:r>
            <a:r>
              <a:rPr dirty="0" sz="500" spc="70">
                <a:solidFill>
                  <a:srgbClr val="FF0000"/>
                </a:solidFill>
                <a:latin typeface="Tahoma"/>
                <a:cs typeface="Tahoma"/>
              </a:rPr>
              <a:t>/</a:t>
            </a:r>
            <a:r>
              <a:rPr dirty="0" sz="500" spc="-15">
                <a:solidFill>
                  <a:srgbClr val="FF0000"/>
                </a:solidFill>
                <a:latin typeface="Tahoma"/>
                <a:cs typeface="Tahoma"/>
              </a:rPr>
              <a:t> </a:t>
            </a:r>
            <a:r>
              <a:rPr dirty="0" sz="500" spc="-10">
                <a:solidFill>
                  <a:srgbClr val="FF0000"/>
                </a:solidFill>
                <a:latin typeface="Tahoma"/>
                <a:cs typeface="Tahoma"/>
              </a:rPr>
              <a:t>18</a:t>
            </a:r>
            <a:endParaRPr sz="500">
              <a:latin typeface="Tahoma"/>
              <a:cs typeface="Tahoma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727163" y="1341321"/>
            <a:ext cx="1806575" cy="74803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ts val="955"/>
              </a:lnSpc>
              <a:spcBef>
                <a:spcPts val="95"/>
              </a:spcBef>
              <a:tabLst>
                <a:tab pos="173355" algn="l"/>
              </a:tabLst>
            </a:pPr>
            <a:r>
              <a:rPr dirty="0" sz="500" spc="-10">
                <a:solidFill>
                  <a:srgbClr val="0000C8"/>
                </a:solidFill>
                <a:latin typeface="Tahoma"/>
                <a:cs typeface="Tahoma"/>
              </a:rPr>
              <a:t>1	</a:t>
            </a:r>
            <a:r>
              <a:rPr dirty="0" sz="800" spc="-75">
                <a:solidFill>
                  <a:srgbClr val="A9522C"/>
                </a:solidFill>
                <a:latin typeface="Cambria"/>
                <a:cs typeface="Cambria"/>
              </a:rPr>
              <a:t>#</a:t>
            </a:r>
            <a:r>
              <a:rPr dirty="0" sz="800" spc="45">
                <a:solidFill>
                  <a:srgbClr val="A9522C"/>
                </a:solidFill>
                <a:latin typeface="Cambria"/>
                <a:cs typeface="Cambria"/>
              </a:rPr>
              <a:t> </a:t>
            </a:r>
            <a:r>
              <a:rPr dirty="0" sz="800" spc="45">
                <a:solidFill>
                  <a:srgbClr val="A9522C"/>
                </a:solidFill>
                <a:latin typeface="Cambria"/>
                <a:cs typeface="Cambria"/>
              </a:rPr>
              <a:t> </a:t>
            </a:r>
            <a:r>
              <a:rPr dirty="0" sz="800" spc="-45">
                <a:solidFill>
                  <a:srgbClr val="A9522C"/>
                </a:solidFill>
                <a:latin typeface="Cambria"/>
                <a:cs typeface="Cambria"/>
              </a:rPr>
              <a:t>Suma</a:t>
            </a:r>
            <a:r>
              <a:rPr dirty="0" sz="800" spc="280">
                <a:solidFill>
                  <a:srgbClr val="A9522C"/>
                </a:solidFill>
                <a:latin typeface="Cambria"/>
                <a:cs typeface="Cambria"/>
              </a:rPr>
              <a:t> </a:t>
            </a:r>
            <a:r>
              <a:rPr dirty="0" sz="800" spc="140">
                <a:solidFill>
                  <a:srgbClr val="A9522C"/>
                </a:solidFill>
                <a:latin typeface="Cambria"/>
                <a:cs typeface="Cambria"/>
              </a:rPr>
              <a:t>lista</a:t>
            </a:r>
            <a:r>
              <a:rPr dirty="0" sz="800" spc="280">
                <a:solidFill>
                  <a:srgbClr val="A9522C"/>
                </a:solidFill>
                <a:latin typeface="Cambria"/>
                <a:cs typeface="Cambria"/>
              </a:rPr>
              <a:t> </a:t>
            </a:r>
            <a:r>
              <a:rPr dirty="0" sz="800" spc="10">
                <a:solidFill>
                  <a:srgbClr val="A9522C"/>
                </a:solidFill>
                <a:latin typeface="Cambria"/>
                <a:cs typeface="Cambria"/>
              </a:rPr>
              <a:t>de </a:t>
            </a:r>
            <a:r>
              <a:rPr dirty="0" sz="800" spc="85">
                <a:solidFill>
                  <a:srgbClr val="A9522C"/>
                </a:solidFill>
                <a:latin typeface="Cambria"/>
                <a:cs typeface="Cambria"/>
              </a:rPr>
              <a:t> </a:t>
            </a:r>
            <a:r>
              <a:rPr dirty="0" sz="800" spc="-30">
                <a:solidFill>
                  <a:srgbClr val="A9522C"/>
                </a:solidFill>
                <a:latin typeface="Cambria"/>
                <a:cs typeface="Cambria"/>
              </a:rPr>
              <a:t>nu´meros</a:t>
            </a:r>
            <a:r>
              <a:rPr dirty="0" sz="800" spc="280">
                <a:solidFill>
                  <a:srgbClr val="A9522C"/>
                </a:solidFill>
                <a:latin typeface="Cambria"/>
                <a:cs typeface="Cambria"/>
              </a:rPr>
              <a:t> </a:t>
            </a:r>
            <a:r>
              <a:rPr dirty="0" sz="800" spc="5">
                <a:solidFill>
                  <a:srgbClr val="A9522C"/>
                </a:solidFill>
                <a:latin typeface="Cambria"/>
                <a:cs typeface="Cambria"/>
              </a:rPr>
              <a:t>en </a:t>
            </a:r>
            <a:r>
              <a:rPr dirty="0" sz="800" spc="90">
                <a:solidFill>
                  <a:srgbClr val="A9522C"/>
                </a:solidFill>
                <a:latin typeface="Cambria"/>
                <a:cs typeface="Cambria"/>
              </a:rPr>
              <a:t> </a:t>
            </a:r>
            <a:r>
              <a:rPr dirty="0" sz="800" spc="-75">
                <a:solidFill>
                  <a:srgbClr val="A9522C"/>
                </a:solidFill>
                <a:latin typeface="Cambria"/>
                <a:cs typeface="Cambria"/>
              </a:rPr>
              <a:t>R</a:t>
            </a:r>
            <a:endParaRPr sz="800">
              <a:latin typeface="Cambria"/>
              <a:cs typeface="Cambria"/>
            </a:endParaRPr>
          </a:p>
          <a:p>
            <a:pPr marL="285750" marR="5080" indent="-273685">
              <a:lnSpc>
                <a:spcPts val="950"/>
              </a:lnSpc>
              <a:spcBef>
                <a:spcPts val="35"/>
              </a:spcBef>
              <a:tabLst>
                <a:tab pos="174625" algn="l"/>
              </a:tabLst>
            </a:pPr>
            <a:r>
              <a:rPr dirty="0" sz="500" spc="-10">
                <a:solidFill>
                  <a:srgbClr val="0000C8"/>
                </a:solidFill>
                <a:latin typeface="Tahoma"/>
                <a:cs typeface="Tahoma"/>
              </a:rPr>
              <a:t>2	</a:t>
            </a:r>
            <a:r>
              <a:rPr dirty="0" sz="800" spc="45">
                <a:solidFill>
                  <a:srgbClr val="0000C8"/>
                </a:solidFill>
                <a:latin typeface="Cambria"/>
                <a:cs typeface="Cambria"/>
              </a:rPr>
              <a:t>sumaLista</a:t>
            </a:r>
            <a:r>
              <a:rPr dirty="0" sz="800" spc="80">
                <a:solidFill>
                  <a:srgbClr val="0000C8"/>
                </a:solidFill>
                <a:latin typeface="Cambria"/>
                <a:cs typeface="Cambria"/>
              </a:rPr>
              <a:t> </a:t>
            </a:r>
            <a:r>
              <a:rPr dirty="0" sz="800" spc="70">
                <a:solidFill>
                  <a:srgbClr val="0000C8"/>
                </a:solidFill>
                <a:latin typeface="Cambria"/>
                <a:cs typeface="Cambria"/>
              </a:rPr>
              <a:t>&lt;-</a:t>
            </a:r>
            <a:r>
              <a:rPr dirty="0" sz="800" spc="280">
                <a:solidFill>
                  <a:srgbClr val="0000C8"/>
                </a:solidFill>
                <a:latin typeface="Cambria"/>
                <a:cs typeface="Cambria"/>
              </a:rPr>
              <a:t> </a:t>
            </a:r>
            <a:r>
              <a:rPr dirty="0" sz="800" spc="110">
                <a:solidFill>
                  <a:srgbClr val="0000C8"/>
                </a:solidFill>
                <a:latin typeface="Cambria"/>
                <a:cs typeface="Cambria"/>
              </a:rPr>
              <a:t>function</a:t>
            </a:r>
            <a:r>
              <a:rPr dirty="0" sz="800" spc="110">
                <a:solidFill>
                  <a:srgbClr val="6800C8"/>
                </a:solidFill>
                <a:latin typeface="Cambria"/>
                <a:cs typeface="Cambria"/>
              </a:rPr>
              <a:t>(list)</a:t>
            </a:r>
            <a:r>
              <a:rPr dirty="0" sz="800" spc="275">
                <a:solidFill>
                  <a:srgbClr val="6800C8"/>
                </a:solidFill>
                <a:latin typeface="Cambria"/>
                <a:cs typeface="Cambria"/>
              </a:rPr>
              <a:t> </a:t>
            </a:r>
            <a:r>
              <a:rPr dirty="0" sz="800" spc="110">
                <a:solidFill>
                  <a:srgbClr val="0000C8"/>
                </a:solidFill>
                <a:latin typeface="Cambria"/>
                <a:cs typeface="Cambria"/>
              </a:rPr>
              <a:t>{ </a:t>
            </a:r>
            <a:r>
              <a:rPr dirty="0" sz="800" spc="-165">
                <a:solidFill>
                  <a:srgbClr val="0000C8"/>
                </a:solidFill>
                <a:latin typeface="Cambria"/>
                <a:cs typeface="Cambria"/>
              </a:rPr>
              <a:t> </a:t>
            </a:r>
            <a:r>
              <a:rPr dirty="0" sz="800" spc="-55">
                <a:solidFill>
                  <a:srgbClr val="0000C8"/>
                </a:solidFill>
                <a:latin typeface="Cambria"/>
                <a:cs typeface="Cambria"/>
              </a:rPr>
              <a:t>sum</a:t>
            </a:r>
            <a:r>
              <a:rPr dirty="0" sz="800" spc="45">
                <a:solidFill>
                  <a:srgbClr val="0000C8"/>
                </a:solidFill>
                <a:latin typeface="Cambria"/>
                <a:cs typeface="Cambria"/>
              </a:rPr>
              <a:t> </a:t>
            </a:r>
            <a:r>
              <a:rPr dirty="0" sz="800" spc="70">
                <a:solidFill>
                  <a:srgbClr val="0000C8"/>
                </a:solidFill>
                <a:latin typeface="Cambria"/>
                <a:cs typeface="Cambria"/>
              </a:rPr>
              <a:t>&lt;-</a:t>
            </a:r>
            <a:r>
              <a:rPr dirty="0" sz="800" spc="270">
                <a:solidFill>
                  <a:srgbClr val="0000C8"/>
                </a:solidFill>
                <a:latin typeface="Cambria"/>
                <a:cs typeface="Cambria"/>
              </a:rPr>
              <a:t> </a:t>
            </a:r>
            <a:r>
              <a:rPr dirty="0" sz="800" spc="-20">
                <a:solidFill>
                  <a:srgbClr val="0000C8"/>
                </a:solidFill>
                <a:latin typeface="Cambria"/>
                <a:cs typeface="Cambria"/>
              </a:rPr>
              <a:t>0</a:t>
            </a:r>
            <a:endParaRPr sz="800">
              <a:latin typeface="Cambria"/>
              <a:cs typeface="Cambria"/>
            </a:endParaRPr>
          </a:p>
          <a:p>
            <a:pPr marL="285750">
              <a:lnSpc>
                <a:spcPts val="905"/>
              </a:lnSpc>
            </a:pPr>
            <a:r>
              <a:rPr dirty="0" sz="800" spc="95">
                <a:solidFill>
                  <a:srgbClr val="0000C8"/>
                </a:solidFill>
                <a:latin typeface="Cambria"/>
                <a:cs typeface="Cambria"/>
              </a:rPr>
              <a:t>for</a:t>
            </a:r>
            <a:r>
              <a:rPr dirty="0" sz="800" spc="260">
                <a:solidFill>
                  <a:srgbClr val="0000C8"/>
                </a:solidFill>
                <a:latin typeface="Cambria"/>
                <a:cs typeface="Cambria"/>
              </a:rPr>
              <a:t> </a:t>
            </a:r>
            <a:r>
              <a:rPr dirty="0" sz="800" spc="50">
                <a:solidFill>
                  <a:srgbClr val="6800C8"/>
                </a:solidFill>
                <a:latin typeface="Cambria"/>
                <a:cs typeface="Cambria"/>
              </a:rPr>
              <a:t>(n</a:t>
            </a:r>
            <a:r>
              <a:rPr dirty="0" sz="800" spc="265">
                <a:solidFill>
                  <a:srgbClr val="6800C8"/>
                </a:solidFill>
                <a:latin typeface="Cambria"/>
                <a:cs typeface="Cambria"/>
              </a:rPr>
              <a:t> </a:t>
            </a:r>
            <a:r>
              <a:rPr dirty="0" sz="800" spc="90">
                <a:solidFill>
                  <a:srgbClr val="6800C8"/>
                </a:solidFill>
                <a:latin typeface="Cambria"/>
                <a:cs typeface="Cambria"/>
              </a:rPr>
              <a:t>in</a:t>
            </a:r>
            <a:r>
              <a:rPr dirty="0" sz="800" spc="265">
                <a:solidFill>
                  <a:srgbClr val="6800C8"/>
                </a:solidFill>
                <a:latin typeface="Cambria"/>
                <a:cs typeface="Cambria"/>
              </a:rPr>
              <a:t> </a:t>
            </a:r>
            <a:r>
              <a:rPr dirty="0" sz="800" spc="160">
                <a:solidFill>
                  <a:srgbClr val="6800C8"/>
                </a:solidFill>
                <a:latin typeface="Cambria"/>
                <a:cs typeface="Cambria"/>
              </a:rPr>
              <a:t>list)</a:t>
            </a:r>
            <a:endParaRPr sz="800">
              <a:latin typeface="Cambria"/>
              <a:cs typeface="Cambria"/>
            </a:endParaRPr>
          </a:p>
          <a:p>
            <a:pPr marL="286385" marR="619760" indent="111125">
              <a:lnSpc>
                <a:spcPts val="950"/>
              </a:lnSpc>
              <a:spcBef>
                <a:spcPts val="30"/>
              </a:spcBef>
            </a:pPr>
            <a:r>
              <a:rPr dirty="0" sz="800" spc="-55">
                <a:solidFill>
                  <a:srgbClr val="0000C8"/>
                </a:solidFill>
                <a:latin typeface="Cambria"/>
                <a:cs typeface="Cambria"/>
              </a:rPr>
              <a:t>sum</a:t>
            </a:r>
            <a:r>
              <a:rPr dirty="0" sz="800" spc="30">
                <a:solidFill>
                  <a:srgbClr val="0000C8"/>
                </a:solidFill>
                <a:latin typeface="Cambria"/>
                <a:cs typeface="Cambria"/>
              </a:rPr>
              <a:t> </a:t>
            </a:r>
            <a:r>
              <a:rPr dirty="0" sz="800" spc="70">
                <a:solidFill>
                  <a:srgbClr val="0000C8"/>
                </a:solidFill>
                <a:latin typeface="Cambria"/>
                <a:cs typeface="Cambria"/>
              </a:rPr>
              <a:t>&lt;-</a:t>
            </a:r>
            <a:r>
              <a:rPr dirty="0" sz="800" spc="260">
                <a:solidFill>
                  <a:srgbClr val="0000C8"/>
                </a:solidFill>
                <a:latin typeface="Cambria"/>
                <a:cs typeface="Cambria"/>
              </a:rPr>
              <a:t> </a:t>
            </a:r>
            <a:r>
              <a:rPr dirty="0" sz="800" spc="-55">
                <a:solidFill>
                  <a:srgbClr val="0000C8"/>
                </a:solidFill>
                <a:latin typeface="Cambria"/>
                <a:cs typeface="Cambria"/>
              </a:rPr>
              <a:t>sum</a:t>
            </a:r>
            <a:r>
              <a:rPr dirty="0" sz="800" spc="20">
                <a:solidFill>
                  <a:srgbClr val="0000C8"/>
                </a:solidFill>
                <a:latin typeface="Cambria"/>
                <a:cs typeface="Cambria"/>
              </a:rPr>
              <a:t> </a:t>
            </a:r>
            <a:r>
              <a:rPr dirty="0" sz="800" spc="-20">
                <a:solidFill>
                  <a:srgbClr val="0000C8"/>
                </a:solidFill>
                <a:latin typeface="Cambria"/>
                <a:cs typeface="Cambria"/>
              </a:rPr>
              <a:t>+</a:t>
            </a:r>
            <a:r>
              <a:rPr dirty="0" sz="800" spc="105">
                <a:solidFill>
                  <a:srgbClr val="0000C8"/>
                </a:solidFill>
                <a:latin typeface="Cambria"/>
                <a:cs typeface="Cambria"/>
              </a:rPr>
              <a:t> </a:t>
            </a:r>
            <a:r>
              <a:rPr dirty="0" sz="800" spc="-25">
                <a:solidFill>
                  <a:srgbClr val="0000C8"/>
                </a:solidFill>
                <a:latin typeface="Cambria"/>
                <a:cs typeface="Cambria"/>
              </a:rPr>
              <a:t>n </a:t>
            </a:r>
            <a:r>
              <a:rPr dirty="0" sz="800" spc="-165">
                <a:solidFill>
                  <a:srgbClr val="0000C8"/>
                </a:solidFill>
                <a:latin typeface="Cambria"/>
                <a:cs typeface="Cambria"/>
              </a:rPr>
              <a:t> </a:t>
            </a:r>
            <a:r>
              <a:rPr dirty="0" sz="800" spc="45">
                <a:solidFill>
                  <a:srgbClr val="0000C8"/>
                </a:solidFill>
                <a:latin typeface="Cambria"/>
                <a:cs typeface="Cambria"/>
              </a:rPr>
              <a:t>return</a:t>
            </a:r>
            <a:r>
              <a:rPr dirty="0" sz="800" spc="45">
                <a:solidFill>
                  <a:srgbClr val="6800C8"/>
                </a:solidFill>
                <a:latin typeface="Cambria"/>
                <a:cs typeface="Cambria"/>
              </a:rPr>
              <a:t>(sum)</a:t>
            </a:r>
            <a:r>
              <a:rPr dirty="0" sz="800" spc="254">
                <a:solidFill>
                  <a:srgbClr val="6800C8"/>
                </a:solidFill>
                <a:latin typeface="Cambria"/>
                <a:cs typeface="Cambria"/>
              </a:rPr>
              <a:t> </a:t>
            </a:r>
            <a:r>
              <a:rPr dirty="0" sz="800" spc="110">
                <a:solidFill>
                  <a:srgbClr val="0000C8"/>
                </a:solidFill>
                <a:latin typeface="Cambria"/>
                <a:cs typeface="Cambria"/>
              </a:rPr>
              <a:t>}</a:t>
            </a:r>
            <a:endParaRPr sz="800">
              <a:latin typeface="Cambria"/>
              <a:cs typeface="Cambria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2907753" y="1341321"/>
            <a:ext cx="2589530" cy="5080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ts val="955"/>
              </a:lnSpc>
              <a:spcBef>
                <a:spcPts val="95"/>
              </a:spcBef>
              <a:tabLst>
                <a:tab pos="173990" algn="l"/>
              </a:tabLst>
            </a:pPr>
            <a:r>
              <a:rPr dirty="0" sz="500" spc="-10">
                <a:solidFill>
                  <a:srgbClr val="0000C8"/>
                </a:solidFill>
                <a:latin typeface="Tahoma"/>
                <a:cs typeface="Tahoma"/>
              </a:rPr>
              <a:t>1	</a:t>
            </a:r>
            <a:r>
              <a:rPr dirty="0" sz="800" spc="160">
                <a:solidFill>
                  <a:srgbClr val="A9522C"/>
                </a:solidFill>
                <a:latin typeface="Cambria"/>
                <a:cs typeface="Cambria"/>
              </a:rPr>
              <a:t>--</a:t>
            </a:r>
            <a:r>
              <a:rPr dirty="0" sz="800" spc="275">
                <a:solidFill>
                  <a:srgbClr val="A9522C"/>
                </a:solidFill>
                <a:latin typeface="Cambria"/>
                <a:cs typeface="Cambria"/>
              </a:rPr>
              <a:t> </a:t>
            </a:r>
            <a:r>
              <a:rPr dirty="0" sz="800" spc="-45">
                <a:solidFill>
                  <a:srgbClr val="A9522C"/>
                </a:solidFill>
                <a:latin typeface="Cambria"/>
                <a:cs typeface="Cambria"/>
              </a:rPr>
              <a:t>Suma</a:t>
            </a:r>
            <a:r>
              <a:rPr dirty="0" sz="800" spc="280">
                <a:solidFill>
                  <a:srgbClr val="A9522C"/>
                </a:solidFill>
                <a:latin typeface="Cambria"/>
                <a:cs typeface="Cambria"/>
              </a:rPr>
              <a:t> </a:t>
            </a:r>
            <a:r>
              <a:rPr dirty="0" sz="800" spc="140">
                <a:solidFill>
                  <a:srgbClr val="A9522C"/>
                </a:solidFill>
                <a:latin typeface="Cambria"/>
                <a:cs typeface="Cambria"/>
              </a:rPr>
              <a:t>lista</a:t>
            </a:r>
            <a:r>
              <a:rPr dirty="0" sz="800" spc="280">
                <a:solidFill>
                  <a:srgbClr val="A9522C"/>
                </a:solidFill>
                <a:latin typeface="Cambria"/>
                <a:cs typeface="Cambria"/>
              </a:rPr>
              <a:t> </a:t>
            </a:r>
            <a:r>
              <a:rPr dirty="0" sz="800" spc="10">
                <a:solidFill>
                  <a:srgbClr val="A9522C"/>
                </a:solidFill>
                <a:latin typeface="Cambria"/>
                <a:cs typeface="Cambria"/>
              </a:rPr>
              <a:t>de </a:t>
            </a:r>
            <a:r>
              <a:rPr dirty="0" sz="800" spc="90">
                <a:solidFill>
                  <a:srgbClr val="A9522C"/>
                </a:solidFill>
                <a:latin typeface="Cambria"/>
                <a:cs typeface="Cambria"/>
              </a:rPr>
              <a:t> </a:t>
            </a:r>
            <a:r>
              <a:rPr dirty="0" sz="800" spc="-30">
                <a:solidFill>
                  <a:srgbClr val="A9522C"/>
                </a:solidFill>
                <a:latin typeface="Cambria"/>
                <a:cs typeface="Cambria"/>
              </a:rPr>
              <a:t>nu´meros</a:t>
            </a:r>
            <a:r>
              <a:rPr dirty="0" sz="800" spc="285">
                <a:solidFill>
                  <a:srgbClr val="A9522C"/>
                </a:solidFill>
                <a:latin typeface="Cambria"/>
                <a:cs typeface="Cambria"/>
              </a:rPr>
              <a:t> </a:t>
            </a:r>
            <a:r>
              <a:rPr dirty="0" sz="800" spc="5">
                <a:solidFill>
                  <a:srgbClr val="A9522C"/>
                </a:solidFill>
                <a:latin typeface="Cambria"/>
                <a:cs typeface="Cambria"/>
              </a:rPr>
              <a:t>en </a:t>
            </a:r>
            <a:r>
              <a:rPr dirty="0" sz="800" spc="100">
                <a:solidFill>
                  <a:srgbClr val="A9522C"/>
                </a:solidFill>
                <a:latin typeface="Cambria"/>
                <a:cs typeface="Cambria"/>
              </a:rPr>
              <a:t> </a:t>
            </a:r>
            <a:r>
              <a:rPr dirty="0" sz="800" spc="70">
                <a:solidFill>
                  <a:srgbClr val="A9522C"/>
                </a:solidFill>
                <a:latin typeface="Cambria"/>
                <a:cs typeface="Cambria"/>
              </a:rPr>
              <a:t>Haskell</a:t>
            </a:r>
            <a:endParaRPr sz="800">
              <a:latin typeface="Cambria"/>
              <a:cs typeface="Cambria"/>
            </a:endParaRPr>
          </a:p>
          <a:p>
            <a:pPr marL="12700">
              <a:lnSpc>
                <a:spcPts val="944"/>
              </a:lnSpc>
              <a:tabLst>
                <a:tab pos="174625" algn="l"/>
              </a:tabLst>
            </a:pPr>
            <a:r>
              <a:rPr dirty="0" sz="500" spc="-10">
                <a:solidFill>
                  <a:srgbClr val="0000C8"/>
                </a:solidFill>
                <a:latin typeface="Tahoma"/>
                <a:cs typeface="Tahoma"/>
              </a:rPr>
              <a:t>2	</a:t>
            </a:r>
            <a:r>
              <a:rPr dirty="0" sz="800" spc="45">
                <a:solidFill>
                  <a:srgbClr val="FF7F00"/>
                </a:solidFill>
                <a:latin typeface="Cambria"/>
                <a:cs typeface="Cambria"/>
              </a:rPr>
              <a:t>sumaLista </a:t>
            </a:r>
            <a:r>
              <a:rPr dirty="0" sz="800" spc="55">
                <a:solidFill>
                  <a:srgbClr val="FF7F00"/>
                </a:solidFill>
                <a:latin typeface="Cambria"/>
                <a:cs typeface="Cambria"/>
              </a:rPr>
              <a:t> </a:t>
            </a:r>
            <a:r>
              <a:rPr dirty="0" sz="800" spc="215">
                <a:solidFill>
                  <a:srgbClr val="FF7F00"/>
                </a:solidFill>
                <a:latin typeface="Cambria"/>
                <a:cs typeface="Cambria"/>
              </a:rPr>
              <a:t>::</a:t>
            </a:r>
            <a:r>
              <a:rPr dirty="0" sz="800" spc="275">
                <a:solidFill>
                  <a:srgbClr val="FF7F00"/>
                </a:solidFill>
                <a:latin typeface="Cambria"/>
                <a:cs typeface="Cambria"/>
              </a:rPr>
              <a:t> </a:t>
            </a:r>
            <a:r>
              <a:rPr dirty="0" sz="800" spc="125">
                <a:solidFill>
                  <a:srgbClr val="FF7F00"/>
                </a:solidFill>
                <a:latin typeface="Cambria"/>
                <a:cs typeface="Cambria"/>
              </a:rPr>
              <a:t>[Int]</a:t>
            </a:r>
            <a:r>
              <a:rPr dirty="0" sz="800" spc="275">
                <a:solidFill>
                  <a:srgbClr val="FF7F00"/>
                </a:solidFill>
                <a:latin typeface="Cambria"/>
                <a:cs typeface="Cambria"/>
              </a:rPr>
              <a:t> </a:t>
            </a:r>
            <a:r>
              <a:rPr dirty="0" sz="800" spc="70">
                <a:solidFill>
                  <a:srgbClr val="FF7F00"/>
                </a:solidFill>
                <a:latin typeface="Cambria"/>
                <a:cs typeface="Cambria"/>
              </a:rPr>
              <a:t>-&gt;</a:t>
            </a:r>
            <a:r>
              <a:rPr dirty="0" sz="800" spc="275">
                <a:solidFill>
                  <a:srgbClr val="FF7F00"/>
                </a:solidFill>
                <a:latin typeface="Cambria"/>
                <a:cs typeface="Cambria"/>
              </a:rPr>
              <a:t> </a:t>
            </a:r>
            <a:r>
              <a:rPr dirty="0" sz="800" spc="100">
                <a:solidFill>
                  <a:srgbClr val="FF7F00"/>
                </a:solidFill>
                <a:latin typeface="Cambria"/>
                <a:cs typeface="Cambria"/>
              </a:rPr>
              <a:t>Int</a:t>
            </a:r>
            <a:endParaRPr sz="800">
              <a:latin typeface="Cambria"/>
              <a:cs typeface="Cambria"/>
            </a:endParaRPr>
          </a:p>
          <a:p>
            <a:pPr marL="12700">
              <a:lnSpc>
                <a:spcPts val="944"/>
              </a:lnSpc>
              <a:tabLst>
                <a:tab pos="174625" algn="l"/>
              </a:tabLst>
            </a:pPr>
            <a:r>
              <a:rPr dirty="0" sz="500" spc="-10">
                <a:solidFill>
                  <a:srgbClr val="0000C8"/>
                </a:solidFill>
                <a:latin typeface="Tahoma"/>
                <a:cs typeface="Tahoma"/>
              </a:rPr>
              <a:t>3	</a:t>
            </a:r>
            <a:r>
              <a:rPr dirty="0" sz="800" spc="45">
                <a:solidFill>
                  <a:srgbClr val="0000C8"/>
                </a:solidFill>
                <a:latin typeface="Cambria"/>
                <a:cs typeface="Cambria"/>
              </a:rPr>
              <a:t>sumaLista  </a:t>
            </a:r>
            <a:r>
              <a:rPr dirty="0" sz="800" spc="145">
                <a:solidFill>
                  <a:srgbClr val="0000C8"/>
                </a:solidFill>
                <a:latin typeface="Cambria"/>
                <a:cs typeface="Cambria"/>
              </a:rPr>
              <a:t>[]</a:t>
            </a:r>
            <a:r>
              <a:rPr dirty="0" sz="800" spc="260">
                <a:solidFill>
                  <a:srgbClr val="0000C8"/>
                </a:solidFill>
                <a:latin typeface="Cambria"/>
                <a:cs typeface="Cambria"/>
              </a:rPr>
              <a:t> </a:t>
            </a:r>
            <a:r>
              <a:rPr dirty="0" sz="800" spc="-20">
                <a:solidFill>
                  <a:srgbClr val="0000C8"/>
                </a:solidFill>
                <a:latin typeface="Cambria"/>
                <a:cs typeface="Cambria"/>
              </a:rPr>
              <a:t>=</a:t>
            </a:r>
            <a:r>
              <a:rPr dirty="0" sz="800" spc="260">
                <a:solidFill>
                  <a:srgbClr val="0000C8"/>
                </a:solidFill>
                <a:latin typeface="Cambria"/>
                <a:cs typeface="Cambria"/>
              </a:rPr>
              <a:t> </a:t>
            </a:r>
            <a:r>
              <a:rPr dirty="0" sz="800" spc="-20">
                <a:solidFill>
                  <a:srgbClr val="0000C8"/>
                </a:solidFill>
                <a:latin typeface="Cambria"/>
                <a:cs typeface="Cambria"/>
              </a:rPr>
              <a:t>0</a:t>
            </a:r>
            <a:endParaRPr sz="800">
              <a:latin typeface="Cambria"/>
              <a:cs typeface="Cambria"/>
            </a:endParaRPr>
          </a:p>
          <a:p>
            <a:pPr marL="12700">
              <a:lnSpc>
                <a:spcPts val="955"/>
              </a:lnSpc>
              <a:tabLst>
                <a:tab pos="174625" algn="l"/>
              </a:tabLst>
            </a:pPr>
            <a:r>
              <a:rPr dirty="0" sz="500" spc="-10">
                <a:solidFill>
                  <a:srgbClr val="0000C8"/>
                </a:solidFill>
                <a:latin typeface="Tahoma"/>
                <a:cs typeface="Tahoma"/>
              </a:rPr>
              <a:t>4	</a:t>
            </a:r>
            <a:r>
              <a:rPr dirty="0" sz="800" spc="45">
                <a:solidFill>
                  <a:srgbClr val="0000C8"/>
                </a:solidFill>
                <a:latin typeface="Cambria"/>
                <a:cs typeface="Cambria"/>
              </a:rPr>
              <a:t>sumaLista </a:t>
            </a:r>
            <a:r>
              <a:rPr dirty="0" sz="800" spc="60">
                <a:solidFill>
                  <a:srgbClr val="0000C8"/>
                </a:solidFill>
                <a:latin typeface="Cambria"/>
                <a:cs typeface="Cambria"/>
              </a:rPr>
              <a:t> </a:t>
            </a:r>
            <a:r>
              <a:rPr dirty="0" sz="800" spc="50">
                <a:solidFill>
                  <a:srgbClr val="6800C8"/>
                </a:solidFill>
                <a:latin typeface="Cambria"/>
                <a:cs typeface="Cambria"/>
              </a:rPr>
              <a:t>(n  </a:t>
            </a:r>
            <a:r>
              <a:rPr dirty="0" sz="800" spc="210">
                <a:solidFill>
                  <a:srgbClr val="6800C8"/>
                </a:solidFill>
                <a:latin typeface="Cambria"/>
                <a:cs typeface="Cambria"/>
              </a:rPr>
              <a:t>:</a:t>
            </a:r>
            <a:r>
              <a:rPr dirty="0" sz="800" spc="275">
                <a:solidFill>
                  <a:srgbClr val="6800C8"/>
                </a:solidFill>
                <a:latin typeface="Cambria"/>
                <a:cs typeface="Cambria"/>
              </a:rPr>
              <a:t> </a:t>
            </a:r>
            <a:r>
              <a:rPr dirty="0" sz="800" spc="160">
                <a:solidFill>
                  <a:srgbClr val="6800C8"/>
                </a:solidFill>
                <a:latin typeface="Cambria"/>
                <a:cs typeface="Cambria"/>
              </a:rPr>
              <a:t>list)</a:t>
            </a:r>
            <a:r>
              <a:rPr dirty="0" sz="800" spc="275">
                <a:solidFill>
                  <a:srgbClr val="6800C8"/>
                </a:solidFill>
                <a:latin typeface="Cambria"/>
                <a:cs typeface="Cambria"/>
              </a:rPr>
              <a:t> </a:t>
            </a:r>
            <a:r>
              <a:rPr dirty="0" sz="800" spc="-20">
                <a:solidFill>
                  <a:srgbClr val="0000C8"/>
                </a:solidFill>
                <a:latin typeface="Cambria"/>
                <a:cs typeface="Cambria"/>
              </a:rPr>
              <a:t>=</a:t>
            </a:r>
            <a:r>
              <a:rPr dirty="0" sz="800" spc="275">
                <a:solidFill>
                  <a:srgbClr val="0000C8"/>
                </a:solidFill>
                <a:latin typeface="Cambria"/>
                <a:cs typeface="Cambria"/>
              </a:rPr>
              <a:t> </a:t>
            </a:r>
            <a:r>
              <a:rPr dirty="0" sz="800" spc="-25">
                <a:solidFill>
                  <a:srgbClr val="0000C8"/>
                </a:solidFill>
                <a:latin typeface="Cambria"/>
                <a:cs typeface="Cambria"/>
              </a:rPr>
              <a:t>n</a:t>
            </a:r>
            <a:r>
              <a:rPr dirty="0" sz="800" spc="275">
                <a:solidFill>
                  <a:srgbClr val="0000C8"/>
                </a:solidFill>
                <a:latin typeface="Cambria"/>
                <a:cs typeface="Cambria"/>
              </a:rPr>
              <a:t> </a:t>
            </a:r>
            <a:r>
              <a:rPr dirty="0" sz="800" spc="-20">
                <a:solidFill>
                  <a:srgbClr val="0000C8"/>
                </a:solidFill>
                <a:latin typeface="Cambria"/>
                <a:cs typeface="Cambria"/>
              </a:rPr>
              <a:t>+</a:t>
            </a:r>
            <a:r>
              <a:rPr dirty="0" sz="800" spc="270">
                <a:solidFill>
                  <a:srgbClr val="0000C8"/>
                </a:solidFill>
                <a:latin typeface="Cambria"/>
                <a:cs typeface="Cambria"/>
              </a:rPr>
              <a:t> </a:t>
            </a:r>
            <a:r>
              <a:rPr dirty="0" sz="800" spc="55">
                <a:solidFill>
                  <a:srgbClr val="6800C8"/>
                </a:solidFill>
                <a:latin typeface="Cambria"/>
                <a:cs typeface="Cambria"/>
              </a:rPr>
              <a:t>(sumaLista </a:t>
            </a:r>
            <a:r>
              <a:rPr dirty="0" sz="800" spc="60">
                <a:solidFill>
                  <a:srgbClr val="6800C8"/>
                </a:solidFill>
                <a:latin typeface="Cambria"/>
                <a:cs typeface="Cambria"/>
              </a:rPr>
              <a:t> </a:t>
            </a:r>
            <a:r>
              <a:rPr dirty="0" sz="800" spc="160">
                <a:solidFill>
                  <a:srgbClr val="6800C8"/>
                </a:solidFill>
                <a:latin typeface="Cambria"/>
                <a:cs typeface="Cambria"/>
              </a:rPr>
              <a:t>list)</a:t>
            </a:r>
            <a:endParaRPr sz="800">
              <a:latin typeface="Cambria"/>
              <a:cs typeface="Cambria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2907753" y="1815798"/>
            <a:ext cx="59055" cy="266065"/>
          </a:xfrm>
          <a:prstGeom prst="rect">
            <a:avLst/>
          </a:prstGeom>
        </p:spPr>
        <p:txBody>
          <a:bodyPr wrap="square" lIns="0" tIns="565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445"/>
              </a:spcBef>
            </a:pPr>
            <a:r>
              <a:rPr dirty="0" sz="500" spc="-10">
                <a:solidFill>
                  <a:srgbClr val="0000C8"/>
                </a:solidFill>
                <a:latin typeface="Tahoma"/>
                <a:cs typeface="Tahoma"/>
              </a:rPr>
              <a:t>5</a:t>
            </a:r>
            <a:endParaRPr sz="500">
              <a:latin typeface="Tahoma"/>
              <a:cs typeface="Tahoma"/>
            </a:endParaRPr>
          </a:p>
          <a:p>
            <a:pPr marL="12700">
              <a:lnSpc>
                <a:spcPct val="100000"/>
              </a:lnSpc>
              <a:spcBef>
                <a:spcPts val="345"/>
              </a:spcBef>
            </a:pPr>
            <a:r>
              <a:rPr dirty="0" sz="500" spc="-10">
                <a:solidFill>
                  <a:srgbClr val="0000C8"/>
                </a:solidFill>
                <a:latin typeface="Tahoma"/>
                <a:cs typeface="Tahoma"/>
              </a:rPr>
              <a:t>6</a:t>
            </a:r>
            <a:endParaRPr sz="500">
              <a:latin typeface="Tahoma"/>
              <a:cs typeface="Tahoma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727163" y="1815798"/>
            <a:ext cx="2239645" cy="514350"/>
          </a:xfrm>
          <a:prstGeom prst="rect">
            <a:avLst/>
          </a:prstGeom>
        </p:spPr>
        <p:txBody>
          <a:bodyPr wrap="square" lIns="0" tIns="565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445"/>
              </a:spcBef>
            </a:pPr>
            <a:r>
              <a:rPr dirty="0" sz="500" spc="-10">
                <a:solidFill>
                  <a:srgbClr val="0000C8"/>
                </a:solidFill>
                <a:latin typeface="Tahoma"/>
                <a:cs typeface="Tahoma"/>
              </a:rPr>
              <a:t>5</a:t>
            </a:r>
            <a:endParaRPr sz="500">
              <a:latin typeface="Tahoma"/>
              <a:cs typeface="Tahoma"/>
            </a:endParaRPr>
          </a:p>
          <a:p>
            <a:pPr marL="12700">
              <a:lnSpc>
                <a:spcPct val="100000"/>
              </a:lnSpc>
              <a:spcBef>
                <a:spcPts val="345"/>
              </a:spcBef>
            </a:pPr>
            <a:r>
              <a:rPr dirty="0" sz="500" spc="-10">
                <a:solidFill>
                  <a:srgbClr val="0000C8"/>
                </a:solidFill>
                <a:latin typeface="Tahoma"/>
                <a:cs typeface="Tahoma"/>
              </a:rPr>
              <a:t>6</a:t>
            </a:r>
            <a:endParaRPr sz="500">
              <a:latin typeface="Tahoma"/>
              <a:cs typeface="Tahoma"/>
            </a:endParaRPr>
          </a:p>
          <a:p>
            <a:pPr marL="12700">
              <a:lnSpc>
                <a:spcPts val="955"/>
              </a:lnSpc>
              <a:spcBef>
                <a:spcPts val="50"/>
              </a:spcBef>
              <a:tabLst>
                <a:tab pos="173355" algn="l"/>
              </a:tabLst>
            </a:pPr>
            <a:r>
              <a:rPr dirty="0" sz="500" spc="-10">
                <a:solidFill>
                  <a:srgbClr val="0000C8"/>
                </a:solidFill>
                <a:latin typeface="Tahoma"/>
                <a:cs typeface="Tahoma"/>
              </a:rPr>
              <a:t>7	</a:t>
            </a:r>
            <a:r>
              <a:rPr dirty="0" sz="800" spc="-75">
                <a:solidFill>
                  <a:srgbClr val="A9522C"/>
                </a:solidFill>
                <a:latin typeface="Cambria"/>
                <a:cs typeface="Cambria"/>
              </a:rPr>
              <a:t>#</a:t>
            </a:r>
            <a:r>
              <a:rPr dirty="0" sz="800" spc="50">
                <a:solidFill>
                  <a:srgbClr val="A9522C"/>
                </a:solidFill>
                <a:latin typeface="Cambria"/>
                <a:cs typeface="Cambria"/>
              </a:rPr>
              <a:t> </a:t>
            </a:r>
            <a:r>
              <a:rPr dirty="0" sz="800" spc="50">
                <a:solidFill>
                  <a:srgbClr val="A9522C"/>
                </a:solidFill>
                <a:latin typeface="Cambria"/>
                <a:cs typeface="Cambria"/>
              </a:rPr>
              <a:t> </a:t>
            </a:r>
            <a:r>
              <a:rPr dirty="0" sz="800" spc="5">
                <a:solidFill>
                  <a:srgbClr val="A9522C"/>
                </a:solidFill>
                <a:latin typeface="Cambria"/>
                <a:cs typeface="Cambria"/>
              </a:rPr>
              <a:t>Imprime </a:t>
            </a:r>
            <a:r>
              <a:rPr dirty="0" sz="800" spc="105">
                <a:solidFill>
                  <a:srgbClr val="A9522C"/>
                </a:solidFill>
                <a:latin typeface="Cambria"/>
                <a:cs typeface="Cambria"/>
              </a:rPr>
              <a:t> </a:t>
            </a:r>
            <a:r>
              <a:rPr dirty="0" sz="800" spc="120">
                <a:solidFill>
                  <a:srgbClr val="A9522C"/>
                </a:solidFill>
                <a:latin typeface="Cambria"/>
                <a:cs typeface="Cambria"/>
              </a:rPr>
              <a:t>el</a:t>
            </a:r>
            <a:r>
              <a:rPr dirty="0" sz="800" spc="285">
                <a:solidFill>
                  <a:srgbClr val="A9522C"/>
                </a:solidFill>
                <a:latin typeface="Cambria"/>
                <a:cs typeface="Cambria"/>
              </a:rPr>
              <a:t> </a:t>
            </a:r>
            <a:r>
              <a:rPr dirty="0" sz="800" spc="75">
                <a:solidFill>
                  <a:srgbClr val="A9522C"/>
                </a:solidFill>
                <a:latin typeface="Cambria"/>
                <a:cs typeface="Cambria"/>
              </a:rPr>
              <a:t>resultado</a:t>
            </a:r>
            <a:r>
              <a:rPr dirty="0" sz="800" spc="280">
                <a:solidFill>
                  <a:srgbClr val="A9522C"/>
                </a:solidFill>
                <a:latin typeface="Cambria"/>
                <a:cs typeface="Cambria"/>
              </a:rPr>
              <a:t> </a:t>
            </a:r>
            <a:r>
              <a:rPr dirty="0" sz="800" spc="10">
                <a:solidFill>
                  <a:srgbClr val="A9522C"/>
                </a:solidFill>
                <a:latin typeface="Cambria"/>
                <a:cs typeface="Cambria"/>
              </a:rPr>
              <a:t>de </a:t>
            </a:r>
            <a:r>
              <a:rPr dirty="0" sz="800" spc="95">
                <a:solidFill>
                  <a:srgbClr val="A9522C"/>
                </a:solidFill>
                <a:latin typeface="Cambria"/>
                <a:cs typeface="Cambria"/>
              </a:rPr>
              <a:t> </a:t>
            </a:r>
            <a:r>
              <a:rPr dirty="0" sz="800" spc="120">
                <a:solidFill>
                  <a:srgbClr val="A9522C"/>
                </a:solidFill>
                <a:latin typeface="Cambria"/>
                <a:cs typeface="Cambria"/>
              </a:rPr>
              <a:t>la</a:t>
            </a:r>
            <a:r>
              <a:rPr dirty="0" sz="800" spc="280">
                <a:solidFill>
                  <a:srgbClr val="A9522C"/>
                </a:solidFill>
                <a:latin typeface="Cambria"/>
                <a:cs typeface="Cambria"/>
              </a:rPr>
              <a:t> </a:t>
            </a:r>
            <a:r>
              <a:rPr dirty="0" sz="800" spc="30">
                <a:solidFill>
                  <a:srgbClr val="A9522C"/>
                </a:solidFill>
                <a:latin typeface="Cambria"/>
                <a:cs typeface="Cambria"/>
              </a:rPr>
              <a:t>suma, </a:t>
            </a:r>
            <a:r>
              <a:rPr dirty="0" sz="800" spc="70">
                <a:solidFill>
                  <a:srgbClr val="A9522C"/>
                </a:solidFill>
                <a:latin typeface="Cambria"/>
                <a:cs typeface="Cambria"/>
              </a:rPr>
              <a:t> </a:t>
            </a:r>
            <a:r>
              <a:rPr dirty="0" sz="800" spc="-140">
                <a:solidFill>
                  <a:srgbClr val="A9522C"/>
                </a:solidFill>
                <a:latin typeface="Cambria"/>
                <a:cs typeface="Cambria"/>
              </a:rPr>
              <a:t>10</a:t>
            </a:r>
            <a:r>
              <a:rPr dirty="0" sz="500" spc="-140">
                <a:solidFill>
                  <a:srgbClr val="0000C8"/>
                </a:solidFill>
                <a:latin typeface="Tahoma"/>
                <a:cs typeface="Tahoma"/>
              </a:rPr>
              <a:t>7</a:t>
            </a:r>
            <a:endParaRPr sz="500">
              <a:latin typeface="Tahoma"/>
              <a:cs typeface="Tahoma"/>
            </a:endParaRPr>
          </a:p>
          <a:p>
            <a:pPr marL="12700">
              <a:lnSpc>
                <a:spcPts val="955"/>
              </a:lnSpc>
              <a:tabLst>
                <a:tab pos="173990" algn="l"/>
              </a:tabLst>
            </a:pPr>
            <a:r>
              <a:rPr dirty="0" sz="500" spc="-10">
                <a:solidFill>
                  <a:srgbClr val="0000C8"/>
                </a:solidFill>
                <a:latin typeface="Tahoma"/>
                <a:cs typeface="Tahoma"/>
              </a:rPr>
              <a:t>8	</a:t>
            </a:r>
            <a:r>
              <a:rPr dirty="0" sz="800" spc="100">
                <a:solidFill>
                  <a:srgbClr val="0000C8"/>
                </a:solidFill>
                <a:latin typeface="Cambria"/>
                <a:cs typeface="Cambria"/>
              </a:rPr>
              <a:t>print</a:t>
            </a:r>
            <a:r>
              <a:rPr dirty="0" sz="800" spc="100">
                <a:solidFill>
                  <a:srgbClr val="6800C8"/>
                </a:solidFill>
                <a:latin typeface="Cambria"/>
                <a:cs typeface="Cambria"/>
              </a:rPr>
              <a:t>(sumaLista(list(1,2,3,4)))</a:t>
            </a:r>
            <a:endParaRPr sz="800">
              <a:latin typeface="Cambria"/>
              <a:cs typeface="Cambria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2907753" y="2062516"/>
            <a:ext cx="2253615" cy="26733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73355">
              <a:lnSpc>
                <a:spcPts val="955"/>
              </a:lnSpc>
              <a:spcBef>
                <a:spcPts val="95"/>
              </a:spcBef>
            </a:pPr>
            <a:r>
              <a:rPr dirty="0" sz="800" spc="-75">
                <a:solidFill>
                  <a:srgbClr val="A9522C"/>
                </a:solidFill>
                <a:latin typeface="Cambria"/>
                <a:cs typeface="Cambria"/>
              </a:rPr>
              <a:t>#</a:t>
            </a:r>
            <a:r>
              <a:rPr dirty="0" sz="800" spc="50">
                <a:solidFill>
                  <a:srgbClr val="A9522C"/>
                </a:solidFill>
                <a:latin typeface="Cambria"/>
                <a:cs typeface="Cambria"/>
              </a:rPr>
              <a:t> </a:t>
            </a:r>
            <a:r>
              <a:rPr dirty="0" sz="800" spc="50">
                <a:solidFill>
                  <a:srgbClr val="A9522C"/>
                </a:solidFill>
                <a:latin typeface="Cambria"/>
                <a:cs typeface="Cambria"/>
              </a:rPr>
              <a:t> </a:t>
            </a:r>
            <a:r>
              <a:rPr dirty="0" sz="800" spc="5">
                <a:solidFill>
                  <a:srgbClr val="A9522C"/>
                </a:solidFill>
                <a:latin typeface="Cambria"/>
                <a:cs typeface="Cambria"/>
              </a:rPr>
              <a:t>Imprime </a:t>
            </a:r>
            <a:r>
              <a:rPr dirty="0" sz="800" spc="105">
                <a:solidFill>
                  <a:srgbClr val="A9522C"/>
                </a:solidFill>
                <a:latin typeface="Cambria"/>
                <a:cs typeface="Cambria"/>
              </a:rPr>
              <a:t> </a:t>
            </a:r>
            <a:r>
              <a:rPr dirty="0" sz="800" spc="120">
                <a:solidFill>
                  <a:srgbClr val="A9522C"/>
                </a:solidFill>
                <a:latin typeface="Cambria"/>
                <a:cs typeface="Cambria"/>
              </a:rPr>
              <a:t>el</a:t>
            </a:r>
            <a:r>
              <a:rPr dirty="0" sz="800" spc="280">
                <a:solidFill>
                  <a:srgbClr val="A9522C"/>
                </a:solidFill>
                <a:latin typeface="Cambria"/>
                <a:cs typeface="Cambria"/>
              </a:rPr>
              <a:t> </a:t>
            </a:r>
            <a:r>
              <a:rPr dirty="0" sz="800" spc="75">
                <a:solidFill>
                  <a:srgbClr val="A9522C"/>
                </a:solidFill>
                <a:latin typeface="Cambria"/>
                <a:cs typeface="Cambria"/>
              </a:rPr>
              <a:t>resultado</a:t>
            </a:r>
            <a:r>
              <a:rPr dirty="0" sz="800" spc="285">
                <a:solidFill>
                  <a:srgbClr val="A9522C"/>
                </a:solidFill>
                <a:latin typeface="Cambria"/>
                <a:cs typeface="Cambria"/>
              </a:rPr>
              <a:t> </a:t>
            </a:r>
            <a:r>
              <a:rPr dirty="0" sz="800" spc="10">
                <a:solidFill>
                  <a:srgbClr val="A9522C"/>
                </a:solidFill>
                <a:latin typeface="Cambria"/>
                <a:cs typeface="Cambria"/>
              </a:rPr>
              <a:t>de </a:t>
            </a:r>
            <a:r>
              <a:rPr dirty="0" sz="800" spc="90">
                <a:solidFill>
                  <a:srgbClr val="A9522C"/>
                </a:solidFill>
                <a:latin typeface="Cambria"/>
                <a:cs typeface="Cambria"/>
              </a:rPr>
              <a:t> </a:t>
            </a:r>
            <a:r>
              <a:rPr dirty="0" sz="800" spc="120">
                <a:solidFill>
                  <a:srgbClr val="A9522C"/>
                </a:solidFill>
                <a:latin typeface="Cambria"/>
                <a:cs typeface="Cambria"/>
              </a:rPr>
              <a:t>la</a:t>
            </a:r>
            <a:r>
              <a:rPr dirty="0" sz="800" spc="280">
                <a:solidFill>
                  <a:srgbClr val="A9522C"/>
                </a:solidFill>
                <a:latin typeface="Cambria"/>
                <a:cs typeface="Cambria"/>
              </a:rPr>
              <a:t> </a:t>
            </a:r>
            <a:r>
              <a:rPr dirty="0" sz="800" spc="30">
                <a:solidFill>
                  <a:srgbClr val="A9522C"/>
                </a:solidFill>
                <a:latin typeface="Cambria"/>
                <a:cs typeface="Cambria"/>
              </a:rPr>
              <a:t>suma, </a:t>
            </a:r>
            <a:r>
              <a:rPr dirty="0" sz="800" spc="70">
                <a:solidFill>
                  <a:srgbClr val="A9522C"/>
                </a:solidFill>
                <a:latin typeface="Cambria"/>
                <a:cs typeface="Cambria"/>
              </a:rPr>
              <a:t> </a:t>
            </a:r>
            <a:r>
              <a:rPr dirty="0" sz="800" spc="-15">
                <a:solidFill>
                  <a:srgbClr val="A9522C"/>
                </a:solidFill>
                <a:latin typeface="Cambria"/>
                <a:cs typeface="Cambria"/>
              </a:rPr>
              <a:t>10</a:t>
            </a:r>
            <a:endParaRPr sz="800">
              <a:latin typeface="Cambria"/>
              <a:cs typeface="Cambria"/>
            </a:endParaRPr>
          </a:p>
          <a:p>
            <a:pPr marL="12700">
              <a:lnSpc>
                <a:spcPts val="955"/>
              </a:lnSpc>
              <a:tabLst>
                <a:tab pos="173990" algn="l"/>
              </a:tabLst>
            </a:pPr>
            <a:r>
              <a:rPr dirty="0" sz="500" spc="-10">
                <a:solidFill>
                  <a:srgbClr val="0000C8"/>
                </a:solidFill>
                <a:latin typeface="Tahoma"/>
                <a:cs typeface="Tahoma"/>
              </a:rPr>
              <a:t>8	</a:t>
            </a:r>
            <a:r>
              <a:rPr dirty="0" sz="800" spc="-5">
                <a:solidFill>
                  <a:srgbClr val="0000C8"/>
                </a:solidFill>
                <a:latin typeface="Cambria"/>
                <a:cs typeface="Cambria"/>
              </a:rPr>
              <a:t>main</a:t>
            </a:r>
            <a:r>
              <a:rPr dirty="0" sz="800" spc="275">
                <a:solidFill>
                  <a:srgbClr val="0000C8"/>
                </a:solidFill>
                <a:latin typeface="Cambria"/>
                <a:cs typeface="Cambria"/>
              </a:rPr>
              <a:t> </a:t>
            </a:r>
            <a:r>
              <a:rPr dirty="0" sz="800" spc="-20">
                <a:solidFill>
                  <a:srgbClr val="0000C8"/>
                </a:solidFill>
                <a:latin typeface="Cambria"/>
                <a:cs typeface="Cambria"/>
              </a:rPr>
              <a:t>=</a:t>
            </a:r>
            <a:r>
              <a:rPr dirty="0" sz="800" spc="280">
                <a:solidFill>
                  <a:srgbClr val="0000C8"/>
                </a:solidFill>
                <a:latin typeface="Cambria"/>
                <a:cs typeface="Cambria"/>
              </a:rPr>
              <a:t> </a:t>
            </a:r>
            <a:r>
              <a:rPr dirty="0" sz="800" spc="85">
                <a:solidFill>
                  <a:srgbClr val="0000C8"/>
                </a:solidFill>
                <a:latin typeface="Cambria"/>
                <a:cs typeface="Cambria"/>
              </a:rPr>
              <a:t>print</a:t>
            </a:r>
            <a:r>
              <a:rPr dirty="0" sz="800" spc="280">
                <a:solidFill>
                  <a:srgbClr val="0000C8"/>
                </a:solidFill>
                <a:latin typeface="Cambria"/>
                <a:cs typeface="Cambria"/>
              </a:rPr>
              <a:t> </a:t>
            </a:r>
            <a:r>
              <a:rPr dirty="0" sz="800" spc="55">
                <a:solidFill>
                  <a:srgbClr val="6800C8"/>
                </a:solidFill>
                <a:latin typeface="Cambria"/>
                <a:cs typeface="Cambria"/>
              </a:rPr>
              <a:t>(sumaLista</a:t>
            </a:r>
            <a:r>
              <a:rPr dirty="0" sz="800" spc="285">
                <a:solidFill>
                  <a:srgbClr val="6800C8"/>
                </a:solidFill>
                <a:latin typeface="Cambria"/>
                <a:cs typeface="Cambria"/>
              </a:rPr>
              <a:t> </a:t>
            </a:r>
            <a:r>
              <a:rPr dirty="0" sz="800" spc="120">
                <a:solidFill>
                  <a:srgbClr val="6800C8"/>
                </a:solidFill>
                <a:latin typeface="Cambria"/>
                <a:cs typeface="Cambria"/>
              </a:rPr>
              <a:t>[1,2,3,4])</a:t>
            </a:r>
            <a:endParaRPr sz="800">
              <a:latin typeface="Cambria"/>
              <a:cs typeface="Cambria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808431" y="2416543"/>
            <a:ext cx="2931795" cy="645795"/>
          </a:xfrm>
          <a:prstGeom prst="rect">
            <a:avLst/>
          </a:prstGeom>
        </p:spPr>
        <p:txBody>
          <a:bodyPr wrap="square" lIns="0" tIns="40005" rIns="0" bIns="0" rtlCol="0" vert="horz">
            <a:spAutoFit/>
          </a:bodyPr>
          <a:lstStyle/>
          <a:p>
            <a:pPr algn="r" marL="127000" marR="725170" indent="-127000">
              <a:lnSpc>
                <a:spcPct val="100000"/>
              </a:lnSpc>
              <a:spcBef>
                <a:spcPts val="315"/>
              </a:spcBef>
              <a:buClr>
                <a:srgbClr val="FF0000"/>
              </a:buClr>
              <a:buFont typeface="DejaVu Sans Condensed"/>
              <a:buChar char="•"/>
              <a:tabLst>
                <a:tab pos="127000" algn="l"/>
              </a:tabLst>
            </a:pPr>
            <a:r>
              <a:rPr dirty="0" sz="1000" spc="-35">
                <a:latin typeface="Tahoma"/>
                <a:cs typeface="Tahoma"/>
              </a:rPr>
              <a:t>Ejemplos</a:t>
            </a:r>
            <a:r>
              <a:rPr dirty="0" sz="1000" spc="10">
                <a:latin typeface="Tahoma"/>
                <a:cs typeface="Tahoma"/>
              </a:rPr>
              <a:t> </a:t>
            </a:r>
            <a:r>
              <a:rPr dirty="0" sz="1000" spc="-65">
                <a:latin typeface="Tahoma"/>
                <a:cs typeface="Tahoma"/>
              </a:rPr>
              <a:t>de</a:t>
            </a:r>
            <a:r>
              <a:rPr dirty="0" sz="1000" spc="15">
                <a:latin typeface="Tahoma"/>
                <a:cs typeface="Tahoma"/>
              </a:rPr>
              <a:t> </a:t>
            </a:r>
            <a:r>
              <a:rPr dirty="0" sz="1000" spc="-80">
                <a:latin typeface="Tahoma"/>
                <a:cs typeface="Tahoma"/>
              </a:rPr>
              <a:t>programaci´on</a:t>
            </a:r>
            <a:r>
              <a:rPr dirty="0" sz="1000" spc="10">
                <a:latin typeface="Tahoma"/>
                <a:cs typeface="Tahoma"/>
              </a:rPr>
              <a:t> </a:t>
            </a:r>
            <a:r>
              <a:rPr dirty="0" sz="1000" spc="-35">
                <a:latin typeface="Tahoma"/>
                <a:cs typeface="Tahoma"/>
              </a:rPr>
              <a:t>declarativa:</a:t>
            </a:r>
            <a:endParaRPr sz="1000">
              <a:latin typeface="Tahoma"/>
              <a:cs typeface="Tahoma"/>
            </a:endParaRPr>
          </a:p>
          <a:p>
            <a:pPr algn="r" lvl="1" marL="121920" marR="721360" indent="-121920">
              <a:lnSpc>
                <a:spcPct val="100000"/>
              </a:lnSpc>
              <a:spcBef>
                <a:spcPts val="195"/>
              </a:spcBef>
              <a:buClr>
                <a:srgbClr val="FF0000"/>
              </a:buClr>
              <a:buFont typeface="DejaVu Serif Condensed"/>
              <a:buChar char="•"/>
              <a:tabLst>
                <a:tab pos="121920" algn="l"/>
              </a:tabLst>
            </a:pPr>
            <a:r>
              <a:rPr dirty="0" sz="900" spc="-30">
                <a:latin typeface="Tahoma"/>
                <a:cs typeface="Tahoma"/>
              </a:rPr>
              <a:t>Lenguajes</a:t>
            </a:r>
            <a:r>
              <a:rPr dirty="0" sz="900" spc="10">
                <a:latin typeface="Tahoma"/>
                <a:cs typeface="Tahoma"/>
              </a:rPr>
              <a:t> </a:t>
            </a:r>
            <a:r>
              <a:rPr dirty="0" sz="900" spc="-30">
                <a:latin typeface="Tahoma"/>
                <a:cs typeface="Tahoma"/>
              </a:rPr>
              <a:t>algebraicos:</a:t>
            </a:r>
            <a:r>
              <a:rPr dirty="0" sz="900" spc="105">
                <a:latin typeface="Tahoma"/>
                <a:cs typeface="Tahoma"/>
              </a:rPr>
              <a:t> </a:t>
            </a:r>
            <a:r>
              <a:rPr dirty="0" sz="900" spc="-10">
                <a:latin typeface="Tahoma"/>
                <a:cs typeface="Tahoma"/>
              </a:rPr>
              <a:t>Maude,</a:t>
            </a:r>
            <a:r>
              <a:rPr dirty="0" sz="900" spc="10">
                <a:latin typeface="Tahoma"/>
                <a:cs typeface="Tahoma"/>
              </a:rPr>
              <a:t> </a:t>
            </a:r>
            <a:r>
              <a:rPr dirty="0" sz="900" spc="20">
                <a:latin typeface="Tahoma"/>
                <a:cs typeface="Tahoma"/>
              </a:rPr>
              <a:t>SQL.</a:t>
            </a:r>
            <a:endParaRPr sz="900">
              <a:latin typeface="Tahoma"/>
              <a:cs typeface="Tahoma"/>
            </a:endParaRPr>
          </a:p>
          <a:p>
            <a:pPr lvl="1" marL="417195" indent="-122555">
              <a:lnSpc>
                <a:spcPct val="100000"/>
              </a:lnSpc>
              <a:spcBef>
                <a:spcPts val="15"/>
              </a:spcBef>
              <a:buClr>
                <a:srgbClr val="FF0000"/>
              </a:buClr>
              <a:buFont typeface="DejaVu Serif Condensed"/>
              <a:buChar char="•"/>
              <a:tabLst>
                <a:tab pos="417830" algn="l"/>
              </a:tabLst>
            </a:pPr>
            <a:r>
              <a:rPr dirty="0" sz="900" spc="-30">
                <a:latin typeface="Tahoma"/>
                <a:cs typeface="Tahoma"/>
              </a:rPr>
              <a:t>Lenguajes</a:t>
            </a:r>
            <a:r>
              <a:rPr dirty="0" sz="900" spc="20">
                <a:latin typeface="Tahoma"/>
                <a:cs typeface="Tahoma"/>
              </a:rPr>
              <a:t> </a:t>
            </a:r>
            <a:r>
              <a:rPr dirty="0" sz="900" spc="-25">
                <a:latin typeface="Tahoma"/>
                <a:cs typeface="Tahoma"/>
              </a:rPr>
              <a:t>logicos:</a:t>
            </a:r>
            <a:r>
              <a:rPr dirty="0" sz="900" spc="120">
                <a:latin typeface="Tahoma"/>
                <a:cs typeface="Tahoma"/>
              </a:rPr>
              <a:t> </a:t>
            </a:r>
            <a:r>
              <a:rPr dirty="0" sz="900" spc="-5">
                <a:latin typeface="Tahoma"/>
                <a:cs typeface="Tahoma"/>
              </a:rPr>
              <a:t>Prolog,</a:t>
            </a:r>
            <a:r>
              <a:rPr dirty="0" sz="900" spc="25">
                <a:latin typeface="Tahoma"/>
                <a:cs typeface="Tahoma"/>
              </a:rPr>
              <a:t> </a:t>
            </a:r>
            <a:r>
              <a:rPr dirty="0" sz="900" spc="20">
                <a:latin typeface="Tahoma"/>
                <a:cs typeface="Tahoma"/>
              </a:rPr>
              <a:t>ASP, </a:t>
            </a:r>
            <a:r>
              <a:rPr dirty="0" sz="900" spc="-10">
                <a:latin typeface="Tahoma"/>
                <a:cs typeface="Tahoma"/>
              </a:rPr>
              <a:t>Logica</a:t>
            </a:r>
            <a:r>
              <a:rPr dirty="0" sz="900" spc="25">
                <a:latin typeface="Tahoma"/>
                <a:cs typeface="Tahoma"/>
              </a:rPr>
              <a:t> </a:t>
            </a:r>
            <a:r>
              <a:rPr dirty="0" sz="900" spc="-40">
                <a:latin typeface="Tahoma"/>
                <a:cs typeface="Tahoma"/>
              </a:rPr>
              <a:t>by</a:t>
            </a:r>
            <a:r>
              <a:rPr dirty="0" sz="900" spc="20">
                <a:latin typeface="Tahoma"/>
                <a:cs typeface="Tahoma"/>
              </a:rPr>
              <a:t> </a:t>
            </a:r>
            <a:r>
              <a:rPr dirty="0" sz="900" spc="-20">
                <a:latin typeface="Tahoma"/>
                <a:cs typeface="Tahoma"/>
              </a:rPr>
              <a:t>Google.</a:t>
            </a:r>
            <a:endParaRPr sz="900">
              <a:latin typeface="Tahoma"/>
              <a:cs typeface="Tahoma"/>
            </a:endParaRPr>
          </a:p>
          <a:p>
            <a:pPr lvl="1" marL="417195" indent="-122555">
              <a:lnSpc>
                <a:spcPct val="100000"/>
              </a:lnSpc>
              <a:spcBef>
                <a:spcPts val="20"/>
              </a:spcBef>
              <a:buClr>
                <a:srgbClr val="FF0000"/>
              </a:buClr>
              <a:buFont typeface="DejaVu Serif Condensed"/>
              <a:buChar char="•"/>
              <a:tabLst>
                <a:tab pos="417830" algn="l"/>
              </a:tabLst>
            </a:pPr>
            <a:r>
              <a:rPr dirty="0" sz="900" spc="-30">
                <a:latin typeface="Tahoma"/>
                <a:cs typeface="Tahoma"/>
              </a:rPr>
              <a:t>Lenguajes</a:t>
            </a:r>
            <a:r>
              <a:rPr dirty="0" sz="900" spc="15">
                <a:latin typeface="Tahoma"/>
                <a:cs typeface="Tahoma"/>
              </a:rPr>
              <a:t> </a:t>
            </a:r>
            <a:r>
              <a:rPr dirty="0" sz="900" spc="-25">
                <a:latin typeface="Tahoma"/>
                <a:cs typeface="Tahoma"/>
              </a:rPr>
              <a:t>funcionales:</a:t>
            </a:r>
            <a:r>
              <a:rPr dirty="0" sz="900" spc="110">
                <a:latin typeface="Tahoma"/>
                <a:cs typeface="Tahoma"/>
              </a:rPr>
              <a:t> </a:t>
            </a:r>
            <a:r>
              <a:rPr dirty="0" sz="900" spc="-15">
                <a:latin typeface="Tahoma"/>
                <a:cs typeface="Tahoma"/>
              </a:rPr>
              <a:t>Haskell,</a:t>
            </a:r>
            <a:r>
              <a:rPr dirty="0" sz="900" spc="15">
                <a:latin typeface="Tahoma"/>
                <a:cs typeface="Tahoma"/>
              </a:rPr>
              <a:t> </a:t>
            </a:r>
            <a:r>
              <a:rPr dirty="0" sz="900" spc="-10">
                <a:latin typeface="Tahoma"/>
                <a:cs typeface="Tahoma"/>
              </a:rPr>
              <a:t>Scala</a:t>
            </a:r>
            <a:r>
              <a:rPr dirty="0" sz="900" spc="15">
                <a:latin typeface="Tahoma"/>
                <a:cs typeface="Tahoma"/>
              </a:rPr>
              <a:t> </a:t>
            </a:r>
            <a:r>
              <a:rPr dirty="0" sz="900" spc="-40">
                <a:latin typeface="Tahoma"/>
                <a:cs typeface="Tahoma"/>
              </a:rPr>
              <a:t>by</a:t>
            </a:r>
            <a:r>
              <a:rPr dirty="0" sz="900" spc="15">
                <a:latin typeface="Tahoma"/>
                <a:cs typeface="Tahoma"/>
              </a:rPr>
              <a:t> </a:t>
            </a:r>
            <a:r>
              <a:rPr dirty="0" sz="900" spc="45">
                <a:latin typeface="Tahoma"/>
                <a:cs typeface="Tahoma"/>
              </a:rPr>
              <a:t>EPFL.</a:t>
            </a:r>
            <a:endParaRPr sz="900">
              <a:latin typeface="Tahoma"/>
              <a:cs typeface="Tahoma"/>
            </a:endParaRPr>
          </a:p>
        </p:txBody>
      </p:sp>
    </p:spTree>
  </p:cSld>
  <p:clrMapOvr>
    <a:masterClrMapping/>
  </p:clrMapOvr>
  <p:transition spd="fast">
    <p:cut thruBlk="0"/>
  </p:transition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5260" y="864041"/>
            <a:ext cx="504190" cy="149923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44450">
              <a:lnSpc>
                <a:spcPct val="147600"/>
              </a:lnSpc>
              <a:spcBef>
                <a:spcPts val="100"/>
              </a:spcBef>
            </a:pPr>
            <a:r>
              <a:rPr dirty="0" sz="700" spc="5">
                <a:solidFill>
                  <a:srgbClr val="FF7A7A"/>
                </a:solidFill>
                <a:latin typeface="Tahoma"/>
                <a:cs typeface="Tahoma"/>
                <a:hlinkClick r:id="rId2" action="ppaction://hlinksldjump"/>
              </a:rPr>
              <a:t>Decl</a:t>
            </a:r>
            <a:r>
              <a:rPr dirty="0" sz="700" spc="-20">
                <a:solidFill>
                  <a:srgbClr val="FF7A7A"/>
                </a:solidFill>
                <a:latin typeface="Tahoma"/>
                <a:cs typeface="Tahoma"/>
                <a:hlinkClick r:id="rId2" action="ppaction://hlinksldjump"/>
              </a:rPr>
              <a:t>a</a:t>
            </a:r>
            <a:r>
              <a:rPr dirty="0" sz="700">
                <a:solidFill>
                  <a:srgbClr val="FF7A7A"/>
                </a:solidFill>
                <a:latin typeface="Tahoma"/>
                <a:cs typeface="Tahoma"/>
                <a:hlinkClick r:id="rId2" action="ppaction://hlinksldjump"/>
              </a:rPr>
              <a:t>rativa </a:t>
            </a:r>
            <a:r>
              <a:rPr dirty="0" sz="700">
                <a:solidFill>
                  <a:srgbClr val="FF7A7A"/>
                </a:solidFill>
                <a:latin typeface="Tahoma"/>
                <a:cs typeface="Tahoma"/>
              </a:rPr>
              <a:t> </a:t>
            </a:r>
            <a:r>
              <a:rPr dirty="0" sz="700">
                <a:solidFill>
                  <a:srgbClr val="FF7A7A"/>
                </a:solidFill>
                <a:latin typeface="Tahoma"/>
                <a:cs typeface="Tahoma"/>
                <a:hlinkClick r:id="rId3" action="ppaction://hlinksldjump"/>
              </a:rPr>
              <a:t>Funcional</a:t>
            </a:r>
            <a:endParaRPr sz="700">
              <a:latin typeface="Tahoma"/>
              <a:cs typeface="Tahoma"/>
            </a:endParaRPr>
          </a:p>
          <a:p>
            <a:pPr marL="37465" marR="100965">
              <a:lnSpc>
                <a:spcPct val="110700"/>
              </a:lnSpc>
              <a:spcBef>
                <a:spcPts val="25"/>
              </a:spcBef>
            </a:pPr>
            <a:r>
              <a:rPr dirty="0" sz="500" spc="-10">
                <a:solidFill>
                  <a:srgbClr val="997A7A"/>
                </a:solidFill>
                <a:latin typeface="Tahoma"/>
                <a:cs typeface="Tahoma"/>
                <a:hlinkClick r:id="rId4" action="ppaction://hlinksldjump"/>
              </a:rPr>
              <a:t>Intr</a:t>
            </a:r>
            <a:r>
              <a:rPr dirty="0" sz="500" spc="5">
                <a:solidFill>
                  <a:srgbClr val="997A7A"/>
                </a:solidFill>
                <a:latin typeface="Tahoma"/>
                <a:cs typeface="Tahoma"/>
                <a:hlinkClick r:id="rId4" action="ppaction://hlinksldjump"/>
              </a:rPr>
              <a:t>o</a:t>
            </a:r>
            <a:r>
              <a:rPr dirty="0" sz="500">
                <a:solidFill>
                  <a:srgbClr val="997A7A"/>
                </a:solidFill>
                <a:latin typeface="Tahoma"/>
                <a:cs typeface="Tahoma"/>
                <a:hlinkClick r:id="rId4" action="ppaction://hlinksldjump"/>
              </a:rPr>
              <a:t>ducci</a:t>
            </a:r>
            <a:r>
              <a:rPr dirty="0" sz="500" spc="-10">
                <a:solidFill>
                  <a:srgbClr val="997A7A"/>
                </a:solidFill>
                <a:latin typeface="Tahoma"/>
                <a:cs typeface="Tahoma"/>
                <a:hlinkClick r:id="rId4" action="ppaction://hlinksldjump"/>
              </a:rPr>
              <a:t>o</a:t>
            </a:r>
            <a:r>
              <a:rPr dirty="0" sz="500" spc="-5">
                <a:solidFill>
                  <a:srgbClr val="997A7A"/>
                </a:solidFill>
                <a:latin typeface="Tahoma"/>
                <a:cs typeface="Tahoma"/>
                <a:hlinkClick r:id="rId4" action="ppaction://hlinksldjump"/>
              </a:rPr>
              <a:t>n </a:t>
            </a:r>
            <a:r>
              <a:rPr dirty="0" sz="500" spc="-5">
                <a:solidFill>
                  <a:srgbClr val="997A7A"/>
                </a:solidFill>
                <a:latin typeface="Tahoma"/>
                <a:cs typeface="Tahoma"/>
              </a:rPr>
              <a:t> </a:t>
            </a:r>
            <a:r>
              <a:rPr dirty="0" sz="500" spc="-10" i="1">
                <a:solidFill>
                  <a:srgbClr val="997A7A"/>
                </a:solidFill>
                <a:latin typeface="Arial"/>
                <a:cs typeface="Arial"/>
                <a:hlinkClick r:id="rId5" action="ppaction://hlinksldjump"/>
              </a:rPr>
              <a:t>λ</a:t>
            </a:r>
            <a:r>
              <a:rPr dirty="0" sz="500" spc="-10">
                <a:solidFill>
                  <a:srgbClr val="997A7A"/>
                </a:solidFill>
                <a:latin typeface="Tahoma"/>
                <a:cs typeface="Tahoma"/>
                <a:hlinkClick r:id="rId5" action="ppaction://hlinksldjump"/>
              </a:rPr>
              <a:t>-C´alculo </a:t>
            </a:r>
            <a:r>
              <a:rPr dirty="0" sz="500" spc="-5">
                <a:solidFill>
                  <a:srgbClr val="997A7A"/>
                </a:solidFill>
                <a:latin typeface="Tahoma"/>
                <a:cs typeface="Tahoma"/>
              </a:rPr>
              <a:t> </a:t>
            </a:r>
            <a:r>
              <a:rPr dirty="0" sz="500" spc="-5">
                <a:solidFill>
                  <a:srgbClr val="997A7A"/>
                </a:solidFill>
                <a:latin typeface="Tahoma"/>
                <a:cs typeface="Tahoma"/>
                <a:hlinkClick r:id="rId6" action="ppaction://hlinksldjump"/>
              </a:rPr>
              <a:t>Haskell </a:t>
            </a:r>
            <a:r>
              <a:rPr dirty="0" sz="500">
                <a:solidFill>
                  <a:srgbClr val="997A7A"/>
                </a:solidFill>
                <a:latin typeface="Tahoma"/>
                <a:cs typeface="Tahoma"/>
              </a:rPr>
              <a:t> </a:t>
            </a:r>
            <a:r>
              <a:rPr dirty="0" sz="500">
                <a:solidFill>
                  <a:srgbClr val="997A7A"/>
                </a:solidFill>
                <a:latin typeface="Tahoma"/>
                <a:cs typeface="Tahoma"/>
                <a:hlinkClick r:id="rId7" action="ppaction://hlinksldjump"/>
              </a:rPr>
              <a:t>Booleanos </a:t>
            </a:r>
            <a:r>
              <a:rPr dirty="0" sz="500" spc="5">
                <a:solidFill>
                  <a:srgbClr val="997A7A"/>
                </a:solidFill>
                <a:latin typeface="Tahoma"/>
                <a:cs typeface="Tahoma"/>
              </a:rPr>
              <a:t> </a:t>
            </a:r>
            <a:r>
              <a:rPr dirty="0" sz="500" spc="-10">
                <a:solidFill>
                  <a:srgbClr val="997A7A"/>
                </a:solidFill>
                <a:latin typeface="Tahoma"/>
                <a:cs typeface="Tahoma"/>
                <a:hlinkClick r:id="rId8" action="ppaction://hlinksldjump"/>
              </a:rPr>
              <a:t>Conclusiones</a:t>
            </a:r>
            <a:endParaRPr sz="500">
              <a:latin typeface="Tahoma"/>
              <a:cs typeface="Tahoma"/>
            </a:endParaRPr>
          </a:p>
          <a:p>
            <a:pPr marL="12700">
              <a:lnSpc>
                <a:spcPct val="100000"/>
              </a:lnSpc>
              <a:spcBef>
                <a:spcPts val="375"/>
              </a:spcBef>
            </a:pPr>
            <a:r>
              <a:rPr dirty="0" sz="700" spc="-50">
                <a:solidFill>
                  <a:srgbClr val="FF7A7A"/>
                </a:solidFill>
                <a:latin typeface="Tahoma"/>
                <a:cs typeface="Tahoma"/>
                <a:hlinkClick r:id="rId9" action="ppaction://hlinksldjump"/>
              </a:rPr>
              <a:t>L´ogica</a:t>
            </a:r>
            <a:endParaRPr sz="700">
              <a:latin typeface="Tahoma"/>
              <a:cs typeface="Tahoma"/>
            </a:endParaRPr>
          </a:p>
          <a:p>
            <a:pPr marL="37465" marR="38735">
              <a:lnSpc>
                <a:spcPct val="110700"/>
              </a:lnSpc>
              <a:spcBef>
                <a:spcPts val="25"/>
              </a:spcBef>
            </a:pPr>
            <a:r>
              <a:rPr dirty="0" sz="500" spc="-5">
                <a:solidFill>
                  <a:srgbClr val="997A7A"/>
                </a:solidFill>
                <a:latin typeface="Tahoma"/>
                <a:cs typeface="Tahoma"/>
                <a:hlinkClick r:id="rId10" action="ppaction://hlinksldjump"/>
              </a:rPr>
              <a:t>Introduccion </a:t>
            </a:r>
            <a:r>
              <a:rPr dirty="0" sz="500">
                <a:solidFill>
                  <a:srgbClr val="997A7A"/>
                </a:solidFill>
                <a:latin typeface="Tahoma"/>
                <a:cs typeface="Tahoma"/>
              </a:rPr>
              <a:t> </a:t>
            </a:r>
            <a:r>
              <a:rPr dirty="0" sz="500" spc="30">
                <a:solidFill>
                  <a:srgbClr val="997A7A"/>
                </a:solidFill>
                <a:latin typeface="Tahoma"/>
                <a:cs typeface="Tahoma"/>
                <a:hlinkClick r:id="rId11" action="ppaction://hlinksldjump"/>
              </a:rPr>
              <a:t>C</a:t>
            </a:r>
            <a:r>
              <a:rPr dirty="0" sz="500">
                <a:solidFill>
                  <a:srgbClr val="997A7A"/>
                </a:solidFill>
                <a:latin typeface="Tahoma"/>
                <a:cs typeface="Tahoma"/>
                <a:hlinkClick r:id="rId11" action="ppaction://hlinksldjump"/>
              </a:rPr>
              <a:t>l</a:t>
            </a:r>
            <a:r>
              <a:rPr dirty="0" sz="500" spc="-270">
                <a:solidFill>
                  <a:srgbClr val="997A7A"/>
                </a:solidFill>
                <a:latin typeface="Tahoma"/>
                <a:cs typeface="Tahoma"/>
                <a:hlinkClick r:id="rId11" action="ppaction://hlinksldjump"/>
              </a:rPr>
              <a:t>´</a:t>
            </a:r>
            <a:r>
              <a:rPr dirty="0" sz="500" spc="-10">
                <a:solidFill>
                  <a:srgbClr val="997A7A"/>
                </a:solidFill>
                <a:latin typeface="Tahoma"/>
                <a:cs typeface="Tahoma"/>
                <a:hlinkClick r:id="rId11" action="ppaction://hlinksldjump"/>
              </a:rPr>
              <a:t>ausulas</a:t>
            </a:r>
            <a:r>
              <a:rPr dirty="0" sz="500" spc="20">
                <a:solidFill>
                  <a:srgbClr val="997A7A"/>
                </a:solidFill>
                <a:latin typeface="Tahoma"/>
                <a:cs typeface="Tahoma"/>
                <a:hlinkClick r:id="rId11" action="ppaction://hlinksldjump"/>
              </a:rPr>
              <a:t> </a:t>
            </a:r>
            <a:r>
              <a:rPr dirty="0" sz="500" spc="15">
                <a:solidFill>
                  <a:srgbClr val="997A7A"/>
                </a:solidFill>
                <a:latin typeface="Tahoma"/>
                <a:cs typeface="Tahoma"/>
                <a:hlinkClick r:id="rId11" action="ppaction://hlinksldjump"/>
              </a:rPr>
              <a:t>H</a:t>
            </a:r>
            <a:r>
              <a:rPr dirty="0" sz="500" spc="-5">
                <a:solidFill>
                  <a:srgbClr val="997A7A"/>
                </a:solidFill>
                <a:latin typeface="Tahoma"/>
                <a:cs typeface="Tahoma"/>
                <a:hlinkClick r:id="rId11" action="ppaction://hlinksldjump"/>
              </a:rPr>
              <a:t>o</a:t>
            </a:r>
            <a:r>
              <a:rPr dirty="0" sz="500" spc="-5">
                <a:solidFill>
                  <a:srgbClr val="997A7A"/>
                </a:solidFill>
                <a:latin typeface="Tahoma"/>
                <a:cs typeface="Tahoma"/>
                <a:hlinkClick r:id="rId11" action="ppaction://hlinksldjump"/>
              </a:rPr>
              <a:t>rn </a:t>
            </a:r>
            <a:r>
              <a:rPr dirty="0" sz="500" spc="-5">
                <a:solidFill>
                  <a:srgbClr val="997A7A"/>
                </a:solidFill>
                <a:latin typeface="Tahoma"/>
                <a:cs typeface="Tahoma"/>
              </a:rPr>
              <a:t> </a:t>
            </a:r>
            <a:r>
              <a:rPr dirty="0" sz="500" spc="5">
                <a:solidFill>
                  <a:srgbClr val="997A7A"/>
                </a:solidFill>
                <a:latin typeface="Tahoma"/>
                <a:cs typeface="Tahoma"/>
                <a:hlinkClick r:id="rId12" action="ppaction://hlinksldjump"/>
              </a:rPr>
              <a:t>Prolog</a:t>
            </a:r>
            <a:endParaRPr sz="500">
              <a:latin typeface="Tahoma"/>
              <a:cs typeface="Tahoma"/>
            </a:endParaRPr>
          </a:p>
          <a:p>
            <a:pPr marL="37465">
              <a:lnSpc>
                <a:spcPct val="100000"/>
              </a:lnSpc>
              <a:spcBef>
                <a:spcPts val="65"/>
              </a:spcBef>
            </a:pPr>
            <a:r>
              <a:rPr dirty="0" sz="500" spc="-5">
                <a:solidFill>
                  <a:srgbClr val="997A7A"/>
                </a:solidFill>
                <a:latin typeface="Tahoma"/>
                <a:cs typeface="Tahoma"/>
                <a:hlinkClick r:id="rId13" action="ppaction://hlinksldjump"/>
              </a:rPr>
              <a:t>...</a:t>
            </a:r>
            <a:r>
              <a:rPr dirty="0" sz="500" spc="45">
                <a:solidFill>
                  <a:srgbClr val="997A7A"/>
                </a:solidFill>
                <a:latin typeface="Tahoma"/>
                <a:cs typeface="Tahoma"/>
                <a:hlinkClick r:id="rId13" action="ppaction://hlinksldjump"/>
              </a:rPr>
              <a:t> </a:t>
            </a:r>
            <a:r>
              <a:rPr dirty="0" sz="500" spc="-5">
                <a:solidFill>
                  <a:srgbClr val="997A7A"/>
                </a:solidFill>
                <a:latin typeface="Tahoma"/>
                <a:cs typeface="Tahoma"/>
                <a:hlinkClick r:id="rId13" action="ppaction://hlinksldjump"/>
              </a:rPr>
              <a:t>algo </a:t>
            </a:r>
            <a:r>
              <a:rPr dirty="0" sz="500" spc="-80">
                <a:solidFill>
                  <a:srgbClr val="997A7A"/>
                </a:solidFill>
                <a:latin typeface="Tahoma"/>
                <a:cs typeface="Tahoma"/>
                <a:hlinkClick r:id="rId13" action="ppaction://hlinksldjump"/>
              </a:rPr>
              <a:t>m´as</a:t>
            </a:r>
            <a:endParaRPr sz="500">
              <a:latin typeface="Tahoma"/>
              <a:cs typeface="Tahoma"/>
            </a:endParaRPr>
          </a:p>
          <a:p>
            <a:pPr marL="37465">
              <a:lnSpc>
                <a:spcPct val="100000"/>
              </a:lnSpc>
              <a:spcBef>
                <a:spcPts val="65"/>
              </a:spcBef>
            </a:pPr>
            <a:r>
              <a:rPr dirty="0" sz="500" spc="-5">
                <a:solidFill>
                  <a:srgbClr val="997A7A"/>
                </a:solidFill>
                <a:latin typeface="Tahoma"/>
                <a:cs typeface="Tahoma"/>
                <a:hlinkClick r:id="rId14" action="ppaction://hlinksldjump"/>
              </a:rPr>
              <a:t>...</a:t>
            </a:r>
            <a:r>
              <a:rPr dirty="0" sz="500" spc="45">
                <a:solidFill>
                  <a:srgbClr val="997A7A"/>
                </a:solidFill>
                <a:latin typeface="Tahoma"/>
                <a:cs typeface="Tahoma"/>
                <a:hlinkClick r:id="rId14" action="ppaction://hlinksldjump"/>
              </a:rPr>
              <a:t> </a:t>
            </a:r>
            <a:r>
              <a:rPr dirty="0" sz="500" spc="-5">
                <a:solidFill>
                  <a:srgbClr val="997A7A"/>
                </a:solidFill>
                <a:latin typeface="Tahoma"/>
                <a:cs typeface="Tahoma"/>
                <a:hlinkClick r:id="rId14" action="ppaction://hlinksldjump"/>
              </a:rPr>
              <a:t>mucho </a:t>
            </a:r>
            <a:r>
              <a:rPr dirty="0" sz="500" spc="-80">
                <a:solidFill>
                  <a:srgbClr val="997A7A"/>
                </a:solidFill>
                <a:latin typeface="Tahoma"/>
                <a:cs typeface="Tahoma"/>
                <a:hlinkClick r:id="rId14" action="ppaction://hlinksldjump"/>
              </a:rPr>
              <a:t>m´as</a:t>
            </a:r>
            <a:endParaRPr sz="500">
              <a:latin typeface="Tahoma"/>
              <a:cs typeface="Tahoma"/>
            </a:endParaRPr>
          </a:p>
          <a:p>
            <a:pPr marL="12700">
              <a:lnSpc>
                <a:spcPct val="100000"/>
              </a:lnSpc>
              <a:spcBef>
                <a:spcPts val="370"/>
              </a:spcBef>
            </a:pPr>
            <a:r>
              <a:rPr dirty="0" sz="700">
                <a:solidFill>
                  <a:srgbClr val="FF0000"/>
                </a:solidFill>
                <a:latin typeface="Tahoma"/>
                <a:cs typeface="Tahoma"/>
                <a:hlinkClick r:id="rId15" action="ppaction://hlinksldjump"/>
              </a:rPr>
              <a:t>HackReason</a:t>
            </a:r>
            <a:endParaRPr sz="700">
              <a:latin typeface="Tahoma"/>
              <a:cs typeface="Tahoma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546328" y="0"/>
            <a:ext cx="0" cy="3240405"/>
          </a:xfrm>
          <a:custGeom>
            <a:avLst/>
            <a:gdLst/>
            <a:ahLst/>
            <a:cxnLst/>
            <a:rect l="l" t="t" r="r" b="b"/>
            <a:pathLst>
              <a:path w="0" h="3240405">
                <a:moveTo>
                  <a:pt x="0" y="3239998"/>
                </a:moveTo>
                <a:lnTo>
                  <a:pt x="0" y="0"/>
                </a:lnTo>
              </a:path>
            </a:pathLst>
          </a:custGeom>
          <a:ln w="12649">
            <a:solidFill>
              <a:srgbClr val="FF7F7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635304" y="72527"/>
            <a:ext cx="4864100" cy="244475"/>
          </a:xfrm>
          <a:prstGeom prst="rect"/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pc="75"/>
              <a:t>UTD</a:t>
            </a:r>
            <a:r>
              <a:rPr dirty="0" spc="35"/>
              <a:t> </a:t>
            </a:r>
            <a:r>
              <a:rPr dirty="0" spc="-45"/>
              <a:t>HackReason</a:t>
            </a:r>
            <a:r>
              <a:rPr dirty="0" spc="35"/>
              <a:t> </a:t>
            </a:r>
            <a:r>
              <a:rPr dirty="0" spc="-70"/>
              <a:t>20xx:</a:t>
            </a:r>
            <a:r>
              <a:rPr dirty="0" spc="195"/>
              <a:t> </a:t>
            </a:r>
            <a:r>
              <a:rPr dirty="0" spc="-60"/>
              <a:t>14-15</a:t>
            </a:r>
            <a:r>
              <a:rPr dirty="0" spc="35"/>
              <a:t> </a:t>
            </a:r>
            <a:r>
              <a:rPr dirty="0" spc="-45"/>
              <a:t>Enero</a:t>
            </a:r>
            <a:r>
              <a:rPr dirty="0" spc="40"/>
              <a:t> </a:t>
            </a:r>
            <a:r>
              <a:rPr dirty="0" spc="-155"/>
              <a:t>(D´ıa</a:t>
            </a:r>
            <a:r>
              <a:rPr dirty="0" spc="35"/>
              <a:t> </a:t>
            </a:r>
            <a:r>
              <a:rPr dirty="0" spc="-15"/>
              <a:t>Mundial</a:t>
            </a:r>
            <a:r>
              <a:rPr dirty="0" spc="35"/>
              <a:t> </a:t>
            </a:r>
            <a:r>
              <a:rPr dirty="0" spc="-85"/>
              <a:t>de</a:t>
            </a:r>
            <a:r>
              <a:rPr dirty="0" spc="40"/>
              <a:t> </a:t>
            </a:r>
            <a:r>
              <a:rPr dirty="0" spc="-30"/>
              <a:t>la</a:t>
            </a:r>
            <a:r>
              <a:rPr dirty="0" spc="35"/>
              <a:t> </a:t>
            </a:r>
            <a:r>
              <a:rPr dirty="0" spc="-114"/>
              <a:t>L´ogica)</a:t>
            </a:r>
          </a:p>
        </p:txBody>
      </p:sp>
      <p:pic>
        <p:nvPicPr>
          <p:cNvPr id="5" name="object 5"/>
          <p:cNvPicPr/>
          <p:nvPr/>
        </p:nvPicPr>
        <p:blipFill>
          <a:blip r:embed="rId16" cstate="print"/>
          <a:stretch>
            <a:fillRect/>
          </a:stretch>
        </p:blipFill>
        <p:spPr>
          <a:xfrm>
            <a:off x="841502" y="535523"/>
            <a:ext cx="4616978" cy="2431590"/>
          </a:xfrm>
          <a:prstGeom prst="rect">
            <a:avLst/>
          </a:prstGeom>
        </p:spPr>
      </p:pic>
      <p:sp>
        <p:nvSpPr>
          <p:cNvPr id="6" name="object 6"/>
          <p:cNvSpPr txBox="1"/>
          <p:nvPr/>
        </p:nvSpPr>
        <p:spPr>
          <a:xfrm>
            <a:off x="117703" y="3096123"/>
            <a:ext cx="238760" cy="8953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580"/>
              </a:lnSpc>
            </a:pPr>
            <a:r>
              <a:rPr dirty="0" sz="500" spc="-10">
                <a:solidFill>
                  <a:srgbClr val="FF0000"/>
                </a:solidFill>
                <a:latin typeface="Tahoma"/>
                <a:cs typeface="Tahoma"/>
              </a:rPr>
              <a:t>18</a:t>
            </a:r>
            <a:r>
              <a:rPr dirty="0" sz="500" spc="-15">
                <a:solidFill>
                  <a:srgbClr val="FF0000"/>
                </a:solidFill>
                <a:latin typeface="Tahoma"/>
                <a:cs typeface="Tahoma"/>
              </a:rPr>
              <a:t> </a:t>
            </a:r>
            <a:r>
              <a:rPr dirty="0" sz="500" spc="70">
                <a:solidFill>
                  <a:srgbClr val="FF0000"/>
                </a:solidFill>
                <a:latin typeface="Tahoma"/>
                <a:cs typeface="Tahoma"/>
              </a:rPr>
              <a:t>/</a:t>
            </a:r>
            <a:r>
              <a:rPr dirty="0" sz="500" spc="-15">
                <a:solidFill>
                  <a:srgbClr val="FF0000"/>
                </a:solidFill>
                <a:latin typeface="Tahoma"/>
                <a:cs typeface="Tahoma"/>
              </a:rPr>
              <a:t> </a:t>
            </a:r>
            <a:r>
              <a:rPr dirty="0" sz="500" spc="-10">
                <a:solidFill>
                  <a:srgbClr val="FF0000"/>
                </a:solidFill>
                <a:latin typeface="Tahoma"/>
                <a:cs typeface="Tahoma"/>
              </a:rPr>
              <a:t>18</a:t>
            </a:r>
            <a:endParaRPr sz="500">
              <a:latin typeface="Tahoma"/>
              <a:cs typeface="Tahoma"/>
            </a:endParaRPr>
          </a:p>
        </p:txBody>
      </p:sp>
    </p:spTree>
  </p:cSld>
  <p:clrMapOvr>
    <a:masterClrMapping/>
  </p:clrMapOvr>
  <p:transition spd="fast">
    <p:cut thruBlk="0"/>
  </p:transition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5260" y="864041"/>
            <a:ext cx="464820" cy="76581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5080">
              <a:lnSpc>
                <a:spcPct val="147600"/>
              </a:lnSpc>
              <a:spcBef>
                <a:spcPts val="100"/>
              </a:spcBef>
            </a:pPr>
            <a:r>
              <a:rPr dirty="0" sz="700" spc="5">
                <a:solidFill>
                  <a:srgbClr val="FF7A7A"/>
                </a:solidFill>
                <a:latin typeface="Tahoma"/>
                <a:cs typeface="Tahoma"/>
                <a:hlinkClick r:id="rId2" action="ppaction://hlinksldjump"/>
              </a:rPr>
              <a:t>Decl</a:t>
            </a:r>
            <a:r>
              <a:rPr dirty="0" sz="700" spc="-20">
                <a:solidFill>
                  <a:srgbClr val="FF7A7A"/>
                </a:solidFill>
                <a:latin typeface="Tahoma"/>
                <a:cs typeface="Tahoma"/>
                <a:hlinkClick r:id="rId2" action="ppaction://hlinksldjump"/>
              </a:rPr>
              <a:t>a</a:t>
            </a:r>
            <a:r>
              <a:rPr dirty="0" sz="700">
                <a:solidFill>
                  <a:srgbClr val="FF7A7A"/>
                </a:solidFill>
                <a:latin typeface="Tahoma"/>
                <a:cs typeface="Tahoma"/>
                <a:hlinkClick r:id="rId2" action="ppaction://hlinksldjump"/>
              </a:rPr>
              <a:t>rativa </a:t>
            </a:r>
            <a:r>
              <a:rPr dirty="0" sz="700">
                <a:solidFill>
                  <a:srgbClr val="FF7A7A"/>
                </a:solidFill>
                <a:latin typeface="Tahoma"/>
                <a:cs typeface="Tahoma"/>
              </a:rPr>
              <a:t> </a:t>
            </a:r>
            <a:r>
              <a:rPr dirty="0" sz="700">
                <a:solidFill>
                  <a:srgbClr val="FF7A7A"/>
                </a:solidFill>
                <a:latin typeface="Tahoma"/>
                <a:cs typeface="Tahoma"/>
                <a:hlinkClick r:id="rId3" action="ppaction://hlinksldjump"/>
              </a:rPr>
              <a:t>Funcional</a:t>
            </a:r>
            <a:endParaRPr sz="700">
              <a:latin typeface="Tahoma"/>
              <a:cs typeface="Tahoma"/>
            </a:endParaRPr>
          </a:p>
          <a:p>
            <a:pPr marL="37465" marR="61594">
              <a:lnSpc>
                <a:spcPct val="110700"/>
              </a:lnSpc>
              <a:spcBef>
                <a:spcPts val="25"/>
              </a:spcBef>
            </a:pPr>
            <a:r>
              <a:rPr dirty="0" sz="500" spc="-10">
                <a:solidFill>
                  <a:srgbClr val="997A7A"/>
                </a:solidFill>
                <a:latin typeface="Tahoma"/>
                <a:cs typeface="Tahoma"/>
                <a:hlinkClick r:id="rId4" action="ppaction://hlinksldjump"/>
              </a:rPr>
              <a:t>Intr</a:t>
            </a:r>
            <a:r>
              <a:rPr dirty="0" sz="500" spc="5">
                <a:solidFill>
                  <a:srgbClr val="997A7A"/>
                </a:solidFill>
                <a:latin typeface="Tahoma"/>
                <a:cs typeface="Tahoma"/>
                <a:hlinkClick r:id="rId4" action="ppaction://hlinksldjump"/>
              </a:rPr>
              <a:t>o</a:t>
            </a:r>
            <a:r>
              <a:rPr dirty="0" sz="500">
                <a:solidFill>
                  <a:srgbClr val="997A7A"/>
                </a:solidFill>
                <a:latin typeface="Tahoma"/>
                <a:cs typeface="Tahoma"/>
                <a:hlinkClick r:id="rId4" action="ppaction://hlinksldjump"/>
              </a:rPr>
              <a:t>ducci</a:t>
            </a:r>
            <a:r>
              <a:rPr dirty="0" sz="500" spc="-10">
                <a:solidFill>
                  <a:srgbClr val="997A7A"/>
                </a:solidFill>
                <a:latin typeface="Tahoma"/>
                <a:cs typeface="Tahoma"/>
                <a:hlinkClick r:id="rId4" action="ppaction://hlinksldjump"/>
              </a:rPr>
              <a:t>o</a:t>
            </a:r>
            <a:r>
              <a:rPr dirty="0" sz="500" spc="-5">
                <a:solidFill>
                  <a:srgbClr val="997A7A"/>
                </a:solidFill>
                <a:latin typeface="Tahoma"/>
                <a:cs typeface="Tahoma"/>
                <a:hlinkClick r:id="rId4" action="ppaction://hlinksldjump"/>
              </a:rPr>
              <a:t>n </a:t>
            </a:r>
            <a:r>
              <a:rPr dirty="0" sz="500" spc="-5">
                <a:solidFill>
                  <a:srgbClr val="997A7A"/>
                </a:solidFill>
                <a:latin typeface="Tahoma"/>
                <a:cs typeface="Tahoma"/>
              </a:rPr>
              <a:t> </a:t>
            </a:r>
            <a:r>
              <a:rPr dirty="0" sz="500" spc="-10" i="1">
                <a:solidFill>
                  <a:srgbClr val="997A7A"/>
                </a:solidFill>
                <a:latin typeface="Arial"/>
                <a:cs typeface="Arial"/>
                <a:hlinkClick r:id="rId5" action="ppaction://hlinksldjump"/>
              </a:rPr>
              <a:t>λ</a:t>
            </a:r>
            <a:r>
              <a:rPr dirty="0" sz="500" spc="-10">
                <a:solidFill>
                  <a:srgbClr val="997A7A"/>
                </a:solidFill>
                <a:latin typeface="Tahoma"/>
                <a:cs typeface="Tahoma"/>
                <a:hlinkClick r:id="rId5" action="ppaction://hlinksldjump"/>
              </a:rPr>
              <a:t>-C´alculo </a:t>
            </a:r>
            <a:r>
              <a:rPr dirty="0" sz="500" spc="-5">
                <a:solidFill>
                  <a:srgbClr val="997A7A"/>
                </a:solidFill>
                <a:latin typeface="Tahoma"/>
                <a:cs typeface="Tahoma"/>
              </a:rPr>
              <a:t> </a:t>
            </a:r>
            <a:r>
              <a:rPr dirty="0" sz="500" spc="-5">
                <a:solidFill>
                  <a:srgbClr val="997A7A"/>
                </a:solidFill>
                <a:latin typeface="Tahoma"/>
                <a:cs typeface="Tahoma"/>
                <a:hlinkClick r:id="rId6" action="ppaction://hlinksldjump"/>
              </a:rPr>
              <a:t>Haskell </a:t>
            </a:r>
            <a:r>
              <a:rPr dirty="0" sz="500">
                <a:solidFill>
                  <a:srgbClr val="997A7A"/>
                </a:solidFill>
                <a:latin typeface="Tahoma"/>
                <a:cs typeface="Tahoma"/>
              </a:rPr>
              <a:t> </a:t>
            </a:r>
            <a:r>
              <a:rPr dirty="0" sz="500">
                <a:solidFill>
                  <a:srgbClr val="997A7A"/>
                </a:solidFill>
                <a:latin typeface="Tahoma"/>
                <a:cs typeface="Tahoma"/>
                <a:hlinkClick r:id="rId7" action="ppaction://hlinksldjump"/>
              </a:rPr>
              <a:t>Booleanos </a:t>
            </a:r>
            <a:r>
              <a:rPr dirty="0" sz="500" spc="5">
                <a:solidFill>
                  <a:srgbClr val="997A7A"/>
                </a:solidFill>
                <a:latin typeface="Tahoma"/>
                <a:cs typeface="Tahoma"/>
              </a:rPr>
              <a:t> </a:t>
            </a:r>
            <a:r>
              <a:rPr dirty="0" sz="500" spc="-10">
                <a:solidFill>
                  <a:srgbClr val="997A7A"/>
                </a:solidFill>
                <a:latin typeface="Tahoma"/>
                <a:cs typeface="Tahoma"/>
                <a:hlinkClick r:id="rId8" action="ppaction://hlinksldjump"/>
              </a:rPr>
              <a:t>Conclusiones</a:t>
            </a:r>
            <a:endParaRPr sz="500">
              <a:latin typeface="Tahoma"/>
              <a:cs typeface="Tahoma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5260" y="1635344"/>
            <a:ext cx="470534" cy="573405"/>
          </a:xfrm>
          <a:prstGeom prst="rect">
            <a:avLst/>
          </a:prstGeom>
        </p:spPr>
        <p:txBody>
          <a:bodyPr wrap="square" lIns="0" tIns="285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225"/>
              </a:spcBef>
            </a:pPr>
            <a:r>
              <a:rPr dirty="0" sz="700" spc="-50">
                <a:solidFill>
                  <a:srgbClr val="FF7A7A"/>
                </a:solidFill>
                <a:latin typeface="Tahoma"/>
                <a:cs typeface="Tahoma"/>
                <a:hlinkClick r:id="rId9" action="ppaction://hlinksldjump"/>
              </a:rPr>
              <a:t>L´ogica</a:t>
            </a:r>
            <a:endParaRPr sz="700">
              <a:latin typeface="Tahoma"/>
              <a:cs typeface="Tahoma"/>
            </a:endParaRPr>
          </a:p>
          <a:p>
            <a:pPr marL="37465" marR="5080">
              <a:lnSpc>
                <a:spcPct val="110700"/>
              </a:lnSpc>
              <a:spcBef>
                <a:spcPts val="25"/>
              </a:spcBef>
            </a:pPr>
            <a:r>
              <a:rPr dirty="0" sz="500" spc="-5">
                <a:solidFill>
                  <a:srgbClr val="997A7A"/>
                </a:solidFill>
                <a:latin typeface="Tahoma"/>
                <a:cs typeface="Tahoma"/>
                <a:hlinkClick r:id="rId10" action="ppaction://hlinksldjump"/>
              </a:rPr>
              <a:t>Introduccion </a:t>
            </a:r>
            <a:r>
              <a:rPr dirty="0" sz="500">
                <a:solidFill>
                  <a:srgbClr val="997A7A"/>
                </a:solidFill>
                <a:latin typeface="Tahoma"/>
                <a:cs typeface="Tahoma"/>
              </a:rPr>
              <a:t> </a:t>
            </a:r>
            <a:r>
              <a:rPr dirty="0" sz="500" spc="30">
                <a:solidFill>
                  <a:srgbClr val="997A7A"/>
                </a:solidFill>
                <a:latin typeface="Tahoma"/>
                <a:cs typeface="Tahoma"/>
                <a:hlinkClick r:id="rId11" action="ppaction://hlinksldjump"/>
              </a:rPr>
              <a:t>C</a:t>
            </a:r>
            <a:r>
              <a:rPr dirty="0" sz="500">
                <a:solidFill>
                  <a:srgbClr val="997A7A"/>
                </a:solidFill>
                <a:latin typeface="Tahoma"/>
                <a:cs typeface="Tahoma"/>
                <a:hlinkClick r:id="rId11" action="ppaction://hlinksldjump"/>
              </a:rPr>
              <a:t>l</a:t>
            </a:r>
            <a:r>
              <a:rPr dirty="0" sz="500" spc="-270">
                <a:solidFill>
                  <a:srgbClr val="997A7A"/>
                </a:solidFill>
                <a:latin typeface="Tahoma"/>
                <a:cs typeface="Tahoma"/>
                <a:hlinkClick r:id="rId11" action="ppaction://hlinksldjump"/>
              </a:rPr>
              <a:t>´</a:t>
            </a:r>
            <a:r>
              <a:rPr dirty="0" sz="500" spc="-10">
                <a:solidFill>
                  <a:srgbClr val="997A7A"/>
                </a:solidFill>
                <a:latin typeface="Tahoma"/>
                <a:cs typeface="Tahoma"/>
                <a:hlinkClick r:id="rId11" action="ppaction://hlinksldjump"/>
              </a:rPr>
              <a:t>ausulas</a:t>
            </a:r>
            <a:r>
              <a:rPr dirty="0" sz="500" spc="20">
                <a:solidFill>
                  <a:srgbClr val="997A7A"/>
                </a:solidFill>
                <a:latin typeface="Tahoma"/>
                <a:cs typeface="Tahoma"/>
                <a:hlinkClick r:id="rId11" action="ppaction://hlinksldjump"/>
              </a:rPr>
              <a:t> </a:t>
            </a:r>
            <a:r>
              <a:rPr dirty="0" sz="500" spc="15">
                <a:solidFill>
                  <a:srgbClr val="997A7A"/>
                </a:solidFill>
                <a:latin typeface="Tahoma"/>
                <a:cs typeface="Tahoma"/>
                <a:hlinkClick r:id="rId11" action="ppaction://hlinksldjump"/>
              </a:rPr>
              <a:t>H</a:t>
            </a:r>
            <a:r>
              <a:rPr dirty="0" sz="500" spc="-5">
                <a:solidFill>
                  <a:srgbClr val="997A7A"/>
                </a:solidFill>
                <a:latin typeface="Tahoma"/>
                <a:cs typeface="Tahoma"/>
                <a:hlinkClick r:id="rId11" action="ppaction://hlinksldjump"/>
              </a:rPr>
              <a:t>o</a:t>
            </a:r>
            <a:r>
              <a:rPr dirty="0" sz="500" spc="-5">
                <a:solidFill>
                  <a:srgbClr val="997A7A"/>
                </a:solidFill>
                <a:latin typeface="Tahoma"/>
                <a:cs typeface="Tahoma"/>
                <a:hlinkClick r:id="rId11" action="ppaction://hlinksldjump"/>
              </a:rPr>
              <a:t>rn </a:t>
            </a:r>
            <a:r>
              <a:rPr dirty="0" sz="500" spc="-5">
                <a:solidFill>
                  <a:srgbClr val="997A7A"/>
                </a:solidFill>
                <a:latin typeface="Tahoma"/>
                <a:cs typeface="Tahoma"/>
              </a:rPr>
              <a:t> </a:t>
            </a:r>
            <a:r>
              <a:rPr dirty="0" sz="500" spc="5">
                <a:solidFill>
                  <a:srgbClr val="997A7A"/>
                </a:solidFill>
                <a:latin typeface="Tahoma"/>
                <a:cs typeface="Tahoma"/>
                <a:hlinkClick r:id="rId12" action="ppaction://hlinksldjump"/>
              </a:rPr>
              <a:t>Prolog</a:t>
            </a:r>
            <a:endParaRPr sz="500">
              <a:latin typeface="Tahoma"/>
              <a:cs typeface="Tahoma"/>
            </a:endParaRPr>
          </a:p>
          <a:p>
            <a:pPr marL="37465">
              <a:lnSpc>
                <a:spcPct val="100000"/>
              </a:lnSpc>
              <a:spcBef>
                <a:spcPts val="65"/>
              </a:spcBef>
            </a:pPr>
            <a:r>
              <a:rPr dirty="0" sz="500" spc="-5">
                <a:solidFill>
                  <a:srgbClr val="997A7A"/>
                </a:solidFill>
                <a:latin typeface="Tahoma"/>
                <a:cs typeface="Tahoma"/>
                <a:hlinkClick r:id="rId13" action="ppaction://hlinksldjump"/>
              </a:rPr>
              <a:t>...</a:t>
            </a:r>
            <a:r>
              <a:rPr dirty="0" sz="500" spc="45">
                <a:solidFill>
                  <a:srgbClr val="997A7A"/>
                </a:solidFill>
                <a:latin typeface="Tahoma"/>
                <a:cs typeface="Tahoma"/>
                <a:hlinkClick r:id="rId13" action="ppaction://hlinksldjump"/>
              </a:rPr>
              <a:t> </a:t>
            </a:r>
            <a:r>
              <a:rPr dirty="0" sz="500" spc="-5">
                <a:solidFill>
                  <a:srgbClr val="997A7A"/>
                </a:solidFill>
                <a:latin typeface="Tahoma"/>
                <a:cs typeface="Tahoma"/>
                <a:hlinkClick r:id="rId13" action="ppaction://hlinksldjump"/>
              </a:rPr>
              <a:t>algo </a:t>
            </a:r>
            <a:r>
              <a:rPr dirty="0" sz="500" spc="-80">
                <a:solidFill>
                  <a:srgbClr val="997A7A"/>
                </a:solidFill>
                <a:latin typeface="Tahoma"/>
                <a:cs typeface="Tahoma"/>
                <a:hlinkClick r:id="rId13" action="ppaction://hlinksldjump"/>
              </a:rPr>
              <a:t>m´as</a:t>
            </a:r>
            <a:endParaRPr sz="500">
              <a:latin typeface="Tahoma"/>
              <a:cs typeface="Tahoma"/>
            </a:endParaRPr>
          </a:p>
          <a:p>
            <a:pPr marL="37465">
              <a:lnSpc>
                <a:spcPct val="100000"/>
              </a:lnSpc>
              <a:spcBef>
                <a:spcPts val="65"/>
              </a:spcBef>
            </a:pPr>
            <a:r>
              <a:rPr dirty="0" sz="500" spc="-5">
                <a:solidFill>
                  <a:srgbClr val="997A7A"/>
                </a:solidFill>
                <a:latin typeface="Tahoma"/>
                <a:cs typeface="Tahoma"/>
                <a:hlinkClick r:id="rId14" action="ppaction://hlinksldjump"/>
              </a:rPr>
              <a:t>...</a:t>
            </a:r>
            <a:r>
              <a:rPr dirty="0" sz="500" spc="45">
                <a:solidFill>
                  <a:srgbClr val="997A7A"/>
                </a:solidFill>
                <a:latin typeface="Tahoma"/>
                <a:cs typeface="Tahoma"/>
                <a:hlinkClick r:id="rId14" action="ppaction://hlinksldjump"/>
              </a:rPr>
              <a:t> </a:t>
            </a:r>
            <a:r>
              <a:rPr dirty="0" sz="500" spc="-5">
                <a:solidFill>
                  <a:srgbClr val="997A7A"/>
                </a:solidFill>
                <a:latin typeface="Tahoma"/>
                <a:cs typeface="Tahoma"/>
                <a:hlinkClick r:id="rId14" action="ppaction://hlinksldjump"/>
              </a:rPr>
              <a:t>mucho </a:t>
            </a:r>
            <a:r>
              <a:rPr dirty="0" sz="500" spc="-80">
                <a:solidFill>
                  <a:srgbClr val="997A7A"/>
                </a:solidFill>
                <a:latin typeface="Tahoma"/>
                <a:cs typeface="Tahoma"/>
                <a:hlinkClick r:id="rId14" action="ppaction://hlinksldjump"/>
              </a:rPr>
              <a:t>m´as</a:t>
            </a:r>
            <a:endParaRPr sz="500">
              <a:latin typeface="Tahoma"/>
              <a:cs typeface="Tahoma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25260" y="2231087"/>
            <a:ext cx="504190" cy="1320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700">
                <a:solidFill>
                  <a:srgbClr val="FF0000"/>
                </a:solidFill>
                <a:latin typeface="Tahoma"/>
                <a:cs typeface="Tahoma"/>
                <a:hlinkClick r:id="rId15" action="ppaction://hlinksldjump"/>
              </a:rPr>
              <a:t>HackReason</a:t>
            </a:r>
            <a:endParaRPr sz="700">
              <a:latin typeface="Tahoma"/>
              <a:cs typeface="Tahoma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546328" y="0"/>
            <a:ext cx="0" cy="3240405"/>
          </a:xfrm>
          <a:custGeom>
            <a:avLst/>
            <a:gdLst/>
            <a:ahLst/>
            <a:cxnLst/>
            <a:rect l="l" t="t" r="r" b="b"/>
            <a:pathLst>
              <a:path w="0" h="3240405">
                <a:moveTo>
                  <a:pt x="0" y="3239998"/>
                </a:moveTo>
                <a:lnTo>
                  <a:pt x="0" y="0"/>
                </a:lnTo>
              </a:path>
            </a:pathLst>
          </a:custGeom>
          <a:ln w="12649">
            <a:solidFill>
              <a:srgbClr val="FF7F7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xfrm>
            <a:off x="635304" y="72527"/>
            <a:ext cx="4864100" cy="244475"/>
          </a:xfrm>
          <a:prstGeom prst="rect"/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pc="75"/>
              <a:t>UTD</a:t>
            </a:r>
            <a:r>
              <a:rPr dirty="0" spc="35"/>
              <a:t> </a:t>
            </a:r>
            <a:r>
              <a:rPr dirty="0" spc="-45"/>
              <a:t>HackReason</a:t>
            </a:r>
            <a:r>
              <a:rPr dirty="0" spc="35"/>
              <a:t> </a:t>
            </a:r>
            <a:r>
              <a:rPr dirty="0" spc="-70"/>
              <a:t>20xx:</a:t>
            </a:r>
            <a:r>
              <a:rPr dirty="0" spc="195"/>
              <a:t> </a:t>
            </a:r>
            <a:r>
              <a:rPr dirty="0" spc="-60"/>
              <a:t>14-15</a:t>
            </a:r>
            <a:r>
              <a:rPr dirty="0" spc="35"/>
              <a:t> </a:t>
            </a:r>
            <a:r>
              <a:rPr dirty="0" spc="-45"/>
              <a:t>Enero</a:t>
            </a:r>
            <a:r>
              <a:rPr dirty="0" spc="40"/>
              <a:t> </a:t>
            </a:r>
            <a:r>
              <a:rPr dirty="0" spc="-155"/>
              <a:t>(D´ıa</a:t>
            </a:r>
            <a:r>
              <a:rPr dirty="0" spc="35"/>
              <a:t> </a:t>
            </a:r>
            <a:r>
              <a:rPr dirty="0" spc="-15"/>
              <a:t>Mundial</a:t>
            </a:r>
            <a:r>
              <a:rPr dirty="0" spc="35"/>
              <a:t> </a:t>
            </a:r>
            <a:r>
              <a:rPr dirty="0" spc="-85"/>
              <a:t>de</a:t>
            </a:r>
            <a:r>
              <a:rPr dirty="0" spc="40"/>
              <a:t> </a:t>
            </a:r>
            <a:r>
              <a:rPr dirty="0" spc="-30"/>
              <a:t>la</a:t>
            </a:r>
            <a:r>
              <a:rPr dirty="0" spc="35"/>
              <a:t> </a:t>
            </a:r>
            <a:r>
              <a:rPr dirty="0" spc="-114"/>
              <a:t>L´ogica)</a:t>
            </a:r>
          </a:p>
        </p:txBody>
      </p:sp>
      <p:pic>
        <p:nvPicPr>
          <p:cNvPr id="7" name="object 7"/>
          <p:cNvPicPr/>
          <p:nvPr/>
        </p:nvPicPr>
        <p:blipFill>
          <a:blip r:embed="rId16" cstate="print"/>
          <a:stretch>
            <a:fillRect/>
          </a:stretch>
        </p:blipFill>
        <p:spPr>
          <a:xfrm>
            <a:off x="841502" y="535523"/>
            <a:ext cx="4616978" cy="2431590"/>
          </a:xfrm>
          <a:prstGeom prst="rect">
            <a:avLst/>
          </a:prstGeom>
        </p:spPr>
      </p:pic>
      <p:sp>
        <p:nvSpPr>
          <p:cNvPr id="8" name="object 8"/>
          <p:cNvSpPr txBox="1"/>
          <p:nvPr/>
        </p:nvSpPr>
        <p:spPr>
          <a:xfrm>
            <a:off x="1679232" y="1992463"/>
            <a:ext cx="2940685" cy="40322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2450" spc="25">
                <a:solidFill>
                  <a:srgbClr val="FF0000"/>
                </a:solidFill>
                <a:latin typeface="Calibri"/>
                <a:cs typeface="Calibri"/>
                <a:hlinkClick r:id="rId17"/>
              </a:rPr>
              <a:t>Ask</a:t>
            </a:r>
            <a:r>
              <a:rPr dirty="0" sz="2450" spc="204">
                <a:solidFill>
                  <a:srgbClr val="FF0000"/>
                </a:solidFill>
                <a:latin typeface="Calibri"/>
                <a:cs typeface="Calibri"/>
                <a:hlinkClick r:id="rId17"/>
              </a:rPr>
              <a:t> </a:t>
            </a:r>
            <a:r>
              <a:rPr dirty="0" sz="2450" spc="-150">
                <a:solidFill>
                  <a:srgbClr val="FF0000"/>
                </a:solidFill>
                <a:latin typeface="Calibri"/>
                <a:cs typeface="Calibri"/>
                <a:hlinkClick r:id="rId17"/>
              </a:rPr>
              <a:t>me</a:t>
            </a:r>
            <a:r>
              <a:rPr dirty="0" sz="2450" spc="210">
                <a:solidFill>
                  <a:srgbClr val="FF0000"/>
                </a:solidFill>
                <a:latin typeface="Calibri"/>
                <a:cs typeface="Calibri"/>
                <a:hlinkClick r:id="rId17"/>
              </a:rPr>
              <a:t> </a:t>
            </a:r>
            <a:r>
              <a:rPr dirty="0" sz="2450" spc="-55">
                <a:solidFill>
                  <a:srgbClr val="FF0000"/>
                </a:solidFill>
                <a:latin typeface="Calibri"/>
                <a:cs typeface="Calibri"/>
                <a:hlinkClick r:id="rId17"/>
              </a:rPr>
              <a:t>to</a:t>
            </a:r>
            <a:r>
              <a:rPr dirty="0" sz="2450" spc="210">
                <a:solidFill>
                  <a:srgbClr val="FF0000"/>
                </a:solidFill>
                <a:latin typeface="Calibri"/>
                <a:cs typeface="Calibri"/>
                <a:hlinkClick r:id="rId17"/>
              </a:rPr>
              <a:t> </a:t>
            </a:r>
            <a:r>
              <a:rPr dirty="0" sz="2450" spc="-40">
                <a:solidFill>
                  <a:srgbClr val="FF0000"/>
                </a:solidFill>
                <a:latin typeface="Calibri"/>
                <a:cs typeface="Calibri"/>
                <a:hlinkClick r:id="rId17"/>
              </a:rPr>
              <a:t>participate...</a:t>
            </a:r>
            <a:endParaRPr sz="2450">
              <a:latin typeface="Calibri"/>
              <a:cs typeface="Calibri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117703" y="3096123"/>
            <a:ext cx="238760" cy="8953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580"/>
              </a:lnSpc>
            </a:pPr>
            <a:r>
              <a:rPr dirty="0" sz="500" spc="-10">
                <a:solidFill>
                  <a:srgbClr val="FF0000"/>
                </a:solidFill>
                <a:latin typeface="Tahoma"/>
                <a:cs typeface="Tahoma"/>
              </a:rPr>
              <a:t>18</a:t>
            </a:r>
            <a:r>
              <a:rPr dirty="0" sz="500" spc="-15">
                <a:solidFill>
                  <a:srgbClr val="FF0000"/>
                </a:solidFill>
                <a:latin typeface="Tahoma"/>
                <a:cs typeface="Tahoma"/>
              </a:rPr>
              <a:t> </a:t>
            </a:r>
            <a:r>
              <a:rPr dirty="0" sz="500" spc="70">
                <a:solidFill>
                  <a:srgbClr val="FF0000"/>
                </a:solidFill>
                <a:latin typeface="Tahoma"/>
                <a:cs typeface="Tahoma"/>
              </a:rPr>
              <a:t>/</a:t>
            </a:r>
            <a:r>
              <a:rPr dirty="0" sz="500" spc="-15">
                <a:solidFill>
                  <a:srgbClr val="FF0000"/>
                </a:solidFill>
                <a:latin typeface="Tahoma"/>
                <a:cs typeface="Tahoma"/>
              </a:rPr>
              <a:t> </a:t>
            </a:r>
            <a:r>
              <a:rPr dirty="0" sz="500" spc="-10">
                <a:solidFill>
                  <a:srgbClr val="FF0000"/>
                </a:solidFill>
                <a:latin typeface="Tahoma"/>
                <a:cs typeface="Tahoma"/>
              </a:rPr>
              <a:t>18</a:t>
            </a:r>
            <a:endParaRPr sz="500">
              <a:latin typeface="Tahoma"/>
              <a:cs typeface="Tahoma"/>
            </a:endParaRPr>
          </a:p>
        </p:txBody>
      </p:sp>
    </p:spTree>
  </p:cSld>
  <p:clrMapOvr>
    <a:masterClrMapping/>
  </p:clrMapOvr>
  <p:transition spd="fast">
    <p:cut thruBlk="0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5260" y="864041"/>
            <a:ext cx="464820" cy="34036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 marR="5080">
              <a:lnSpc>
                <a:spcPct val="147600"/>
              </a:lnSpc>
              <a:spcBef>
                <a:spcPts val="100"/>
              </a:spcBef>
            </a:pPr>
            <a:r>
              <a:rPr dirty="0" sz="700" spc="5">
                <a:solidFill>
                  <a:srgbClr val="FF7A7A"/>
                </a:solidFill>
                <a:hlinkClick r:id="rId2" action="ppaction://hlinksldjump"/>
              </a:rPr>
              <a:t>Decl</a:t>
            </a:r>
            <a:r>
              <a:rPr dirty="0" sz="700" spc="-20">
                <a:solidFill>
                  <a:srgbClr val="FF7A7A"/>
                </a:solidFill>
                <a:hlinkClick r:id="rId2" action="ppaction://hlinksldjump"/>
              </a:rPr>
              <a:t>a</a:t>
            </a:r>
            <a:r>
              <a:rPr dirty="0" sz="700">
                <a:solidFill>
                  <a:srgbClr val="FF7A7A"/>
                </a:solidFill>
                <a:hlinkClick r:id="rId2" action="ppaction://hlinksldjump"/>
              </a:rPr>
              <a:t>rativa </a:t>
            </a:r>
            <a:r>
              <a:rPr dirty="0" sz="700">
                <a:solidFill>
                  <a:srgbClr val="FF7A7A"/>
                </a:solidFill>
              </a:rPr>
              <a:t> </a:t>
            </a:r>
            <a:r>
              <a:rPr dirty="0" sz="700">
                <a:hlinkClick r:id="rId3" action="ppaction://hlinksldjump"/>
              </a:rPr>
              <a:t>Funcional</a:t>
            </a:r>
            <a:endParaRPr sz="700"/>
          </a:p>
        </p:txBody>
      </p:sp>
      <p:sp>
        <p:nvSpPr>
          <p:cNvPr id="3" name="object 3"/>
          <p:cNvSpPr txBox="1"/>
          <p:nvPr/>
        </p:nvSpPr>
        <p:spPr>
          <a:xfrm>
            <a:off x="25260" y="1182322"/>
            <a:ext cx="504190" cy="118046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37465" marR="100965">
              <a:lnSpc>
                <a:spcPct val="110700"/>
              </a:lnSpc>
              <a:spcBef>
                <a:spcPts val="100"/>
              </a:spcBef>
            </a:pPr>
            <a:r>
              <a:rPr dirty="0" sz="500" spc="-10">
                <a:solidFill>
                  <a:srgbClr val="997A7A"/>
                </a:solidFill>
                <a:latin typeface="Tahoma"/>
                <a:cs typeface="Tahoma"/>
                <a:hlinkClick r:id="rId4" action="ppaction://hlinksldjump"/>
              </a:rPr>
              <a:t>Intr</a:t>
            </a:r>
            <a:r>
              <a:rPr dirty="0" sz="500" spc="5">
                <a:solidFill>
                  <a:srgbClr val="997A7A"/>
                </a:solidFill>
                <a:latin typeface="Tahoma"/>
                <a:cs typeface="Tahoma"/>
                <a:hlinkClick r:id="rId4" action="ppaction://hlinksldjump"/>
              </a:rPr>
              <a:t>o</a:t>
            </a:r>
            <a:r>
              <a:rPr dirty="0" sz="500">
                <a:solidFill>
                  <a:srgbClr val="997A7A"/>
                </a:solidFill>
                <a:latin typeface="Tahoma"/>
                <a:cs typeface="Tahoma"/>
                <a:hlinkClick r:id="rId4" action="ppaction://hlinksldjump"/>
              </a:rPr>
              <a:t>ducci</a:t>
            </a:r>
            <a:r>
              <a:rPr dirty="0" sz="500" spc="-10">
                <a:solidFill>
                  <a:srgbClr val="997A7A"/>
                </a:solidFill>
                <a:latin typeface="Tahoma"/>
                <a:cs typeface="Tahoma"/>
                <a:hlinkClick r:id="rId4" action="ppaction://hlinksldjump"/>
              </a:rPr>
              <a:t>o</a:t>
            </a:r>
            <a:r>
              <a:rPr dirty="0" sz="500" spc="-5">
                <a:solidFill>
                  <a:srgbClr val="997A7A"/>
                </a:solidFill>
                <a:latin typeface="Tahoma"/>
                <a:cs typeface="Tahoma"/>
                <a:hlinkClick r:id="rId4" action="ppaction://hlinksldjump"/>
              </a:rPr>
              <a:t>n </a:t>
            </a:r>
            <a:r>
              <a:rPr dirty="0" sz="500" spc="-5">
                <a:solidFill>
                  <a:srgbClr val="997A7A"/>
                </a:solidFill>
                <a:latin typeface="Tahoma"/>
                <a:cs typeface="Tahoma"/>
              </a:rPr>
              <a:t> </a:t>
            </a:r>
            <a:r>
              <a:rPr dirty="0" sz="500" spc="-10" i="1">
                <a:solidFill>
                  <a:srgbClr val="997A7A"/>
                </a:solidFill>
                <a:latin typeface="Arial"/>
                <a:cs typeface="Arial"/>
                <a:hlinkClick r:id="rId5" action="ppaction://hlinksldjump"/>
              </a:rPr>
              <a:t>λ</a:t>
            </a:r>
            <a:r>
              <a:rPr dirty="0" sz="500" spc="-10">
                <a:solidFill>
                  <a:srgbClr val="997A7A"/>
                </a:solidFill>
                <a:latin typeface="Tahoma"/>
                <a:cs typeface="Tahoma"/>
                <a:hlinkClick r:id="rId5" action="ppaction://hlinksldjump"/>
              </a:rPr>
              <a:t>-C´alculo </a:t>
            </a:r>
            <a:r>
              <a:rPr dirty="0" sz="500" spc="-5">
                <a:solidFill>
                  <a:srgbClr val="997A7A"/>
                </a:solidFill>
                <a:latin typeface="Tahoma"/>
                <a:cs typeface="Tahoma"/>
              </a:rPr>
              <a:t> </a:t>
            </a:r>
            <a:r>
              <a:rPr dirty="0" sz="500" spc="-5">
                <a:solidFill>
                  <a:srgbClr val="997A7A"/>
                </a:solidFill>
                <a:latin typeface="Tahoma"/>
                <a:cs typeface="Tahoma"/>
                <a:hlinkClick r:id="rId6" action="ppaction://hlinksldjump"/>
              </a:rPr>
              <a:t>Haskell </a:t>
            </a:r>
            <a:r>
              <a:rPr dirty="0" sz="500">
                <a:solidFill>
                  <a:srgbClr val="997A7A"/>
                </a:solidFill>
                <a:latin typeface="Tahoma"/>
                <a:cs typeface="Tahoma"/>
              </a:rPr>
              <a:t> </a:t>
            </a:r>
            <a:r>
              <a:rPr dirty="0" sz="500">
                <a:solidFill>
                  <a:srgbClr val="997A7A"/>
                </a:solidFill>
                <a:latin typeface="Tahoma"/>
                <a:cs typeface="Tahoma"/>
                <a:hlinkClick r:id="rId7" action="ppaction://hlinksldjump"/>
              </a:rPr>
              <a:t>Booleanos </a:t>
            </a:r>
            <a:r>
              <a:rPr dirty="0" sz="500" spc="5">
                <a:solidFill>
                  <a:srgbClr val="997A7A"/>
                </a:solidFill>
                <a:latin typeface="Tahoma"/>
                <a:cs typeface="Tahoma"/>
              </a:rPr>
              <a:t> </a:t>
            </a:r>
            <a:r>
              <a:rPr dirty="0" sz="500" spc="-10">
                <a:solidFill>
                  <a:srgbClr val="997A7A"/>
                </a:solidFill>
                <a:latin typeface="Tahoma"/>
                <a:cs typeface="Tahoma"/>
                <a:hlinkClick r:id="rId8" action="ppaction://hlinksldjump"/>
              </a:rPr>
              <a:t>Conclusiones</a:t>
            </a:r>
            <a:endParaRPr sz="500">
              <a:latin typeface="Tahoma"/>
              <a:cs typeface="Tahoma"/>
            </a:endParaRPr>
          </a:p>
          <a:p>
            <a:pPr marL="12700">
              <a:lnSpc>
                <a:spcPct val="100000"/>
              </a:lnSpc>
              <a:spcBef>
                <a:spcPts val="370"/>
              </a:spcBef>
            </a:pPr>
            <a:r>
              <a:rPr dirty="0" sz="700" spc="-50">
                <a:solidFill>
                  <a:srgbClr val="FF7A7A"/>
                </a:solidFill>
                <a:latin typeface="Tahoma"/>
                <a:cs typeface="Tahoma"/>
                <a:hlinkClick r:id="rId9" action="ppaction://hlinksldjump"/>
              </a:rPr>
              <a:t>L´ogica</a:t>
            </a:r>
            <a:endParaRPr sz="700">
              <a:latin typeface="Tahoma"/>
              <a:cs typeface="Tahoma"/>
            </a:endParaRPr>
          </a:p>
          <a:p>
            <a:pPr marL="37465" marR="38735">
              <a:lnSpc>
                <a:spcPct val="110700"/>
              </a:lnSpc>
              <a:spcBef>
                <a:spcPts val="30"/>
              </a:spcBef>
            </a:pPr>
            <a:r>
              <a:rPr dirty="0" sz="500" spc="-5">
                <a:solidFill>
                  <a:srgbClr val="997A7A"/>
                </a:solidFill>
                <a:latin typeface="Tahoma"/>
                <a:cs typeface="Tahoma"/>
                <a:hlinkClick r:id="rId10" action="ppaction://hlinksldjump"/>
              </a:rPr>
              <a:t>Introduccion </a:t>
            </a:r>
            <a:r>
              <a:rPr dirty="0" sz="500">
                <a:solidFill>
                  <a:srgbClr val="997A7A"/>
                </a:solidFill>
                <a:latin typeface="Tahoma"/>
                <a:cs typeface="Tahoma"/>
              </a:rPr>
              <a:t> </a:t>
            </a:r>
            <a:r>
              <a:rPr dirty="0" sz="500" spc="30">
                <a:solidFill>
                  <a:srgbClr val="997A7A"/>
                </a:solidFill>
                <a:latin typeface="Tahoma"/>
                <a:cs typeface="Tahoma"/>
                <a:hlinkClick r:id="rId11" action="ppaction://hlinksldjump"/>
              </a:rPr>
              <a:t>C</a:t>
            </a:r>
            <a:r>
              <a:rPr dirty="0" sz="500">
                <a:solidFill>
                  <a:srgbClr val="997A7A"/>
                </a:solidFill>
                <a:latin typeface="Tahoma"/>
                <a:cs typeface="Tahoma"/>
                <a:hlinkClick r:id="rId11" action="ppaction://hlinksldjump"/>
              </a:rPr>
              <a:t>l</a:t>
            </a:r>
            <a:r>
              <a:rPr dirty="0" sz="500" spc="-270">
                <a:solidFill>
                  <a:srgbClr val="997A7A"/>
                </a:solidFill>
                <a:latin typeface="Tahoma"/>
                <a:cs typeface="Tahoma"/>
                <a:hlinkClick r:id="rId11" action="ppaction://hlinksldjump"/>
              </a:rPr>
              <a:t>´</a:t>
            </a:r>
            <a:r>
              <a:rPr dirty="0" sz="500" spc="-10">
                <a:solidFill>
                  <a:srgbClr val="997A7A"/>
                </a:solidFill>
                <a:latin typeface="Tahoma"/>
                <a:cs typeface="Tahoma"/>
                <a:hlinkClick r:id="rId11" action="ppaction://hlinksldjump"/>
              </a:rPr>
              <a:t>ausulas</a:t>
            </a:r>
            <a:r>
              <a:rPr dirty="0" sz="500" spc="20">
                <a:solidFill>
                  <a:srgbClr val="997A7A"/>
                </a:solidFill>
                <a:latin typeface="Tahoma"/>
                <a:cs typeface="Tahoma"/>
                <a:hlinkClick r:id="rId11" action="ppaction://hlinksldjump"/>
              </a:rPr>
              <a:t> </a:t>
            </a:r>
            <a:r>
              <a:rPr dirty="0" sz="500" spc="15">
                <a:solidFill>
                  <a:srgbClr val="997A7A"/>
                </a:solidFill>
                <a:latin typeface="Tahoma"/>
                <a:cs typeface="Tahoma"/>
                <a:hlinkClick r:id="rId11" action="ppaction://hlinksldjump"/>
              </a:rPr>
              <a:t>H</a:t>
            </a:r>
            <a:r>
              <a:rPr dirty="0" sz="500" spc="-5">
                <a:solidFill>
                  <a:srgbClr val="997A7A"/>
                </a:solidFill>
                <a:latin typeface="Tahoma"/>
                <a:cs typeface="Tahoma"/>
                <a:hlinkClick r:id="rId11" action="ppaction://hlinksldjump"/>
              </a:rPr>
              <a:t>o</a:t>
            </a:r>
            <a:r>
              <a:rPr dirty="0" sz="500" spc="-5">
                <a:solidFill>
                  <a:srgbClr val="997A7A"/>
                </a:solidFill>
                <a:latin typeface="Tahoma"/>
                <a:cs typeface="Tahoma"/>
                <a:hlinkClick r:id="rId11" action="ppaction://hlinksldjump"/>
              </a:rPr>
              <a:t>rn </a:t>
            </a:r>
            <a:r>
              <a:rPr dirty="0" sz="500" spc="-5">
                <a:solidFill>
                  <a:srgbClr val="997A7A"/>
                </a:solidFill>
                <a:latin typeface="Tahoma"/>
                <a:cs typeface="Tahoma"/>
              </a:rPr>
              <a:t> </a:t>
            </a:r>
            <a:r>
              <a:rPr dirty="0" sz="500" spc="5">
                <a:solidFill>
                  <a:srgbClr val="997A7A"/>
                </a:solidFill>
                <a:latin typeface="Tahoma"/>
                <a:cs typeface="Tahoma"/>
                <a:hlinkClick r:id="rId12" action="ppaction://hlinksldjump"/>
              </a:rPr>
              <a:t>Prolog</a:t>
            </a:r>
            <a:endParaRPr sz="500">
              <a:latin typeface="Tahoma"/>
              <a:cs typeface="Tahoma"/>
            </a:endParaRPr>
          </a:p>
          <a:p>
            <a:pPr marL="37465">
              <a:lnSpc>
                <a:spcPct val="100000"/>
              </a:lnSpc>
              <a:spcBef>
                <a:spcPts val="65"/>
              </a:spcBef>
            </a:pPr>
            <a:r>
              <a:rPr dirty="0" sz="500" spc="-5">
                <a:solidFill>
                  <a:srgbClr val="997A7A"/>
                </a:solidFill>
                <a:latin typeface="Tahoma"/>
                <a:cs typeface="Tahoma"/>
                <a:hlinkClick r:id="rId13" action="ppaction://hlinksldjump"/>
              </a:rPr>
              <a:t>...</a:t>
            </a:r>
            <a:r>
              <a:rPr dirty="0" sz="500" spc="45">
                <a:solidFill>
                  <a:srgbClr val="997A7A"/>
                </a:solidFill>
                <a:latin typeface="Tahoma"/>
                <a:cs typeface="Tahoma"/>
                <a:hlinkClick r:id="rId13" action="ppaction://hlinksldjump"/>
              </a:rPr>
              <a:t> </a:t>
            </a:r>
            <a:r>
              <a:rPr dirty="0" sz="500" spc="-5">
                <a:solidFill>
                  <a:srgbClr val="997A7A"/>
                </a:solidFill>
                <a:latin typeface="Tahoma"/>
                <a:cs typeface="Tahoma"/>
                <a:hlinkClick r:id="rId13" action="ppaction://hlinksldjump"/>
              </a:rPr>
              <a:t>algo </a:t>
            </a:r>
            <a:r>
              <a:rPr dirty="0" sz="500" spc="-80">
                <a:solidFill>
                  <a:srgbClr val="997A7A"/>
                </a:solidFill>
                <a:latin typeface="Tahoma"/>
                <a:cs typeface="Tahoma"/>
                <a:hlinkClick r:id="rId13" action="ppaction://hlinksldjump"/>
              </a:rPr>
              <a:t>m´as</a:t>
            </a:r>
            <a:endParaRPr sz="500">
              <a:latin typeface="Tahoma"/>
              <a:cs typeface="Tahoma"/>
            </a:endParaRPr>
          </a:p>
          <a:p>
            <a:pPr marL="37465">
              <a:lnSpc>
                <a:spcPct val="100000"/>
              </a:lnSpc>
              <a:spcBef>
                <a:spcPts val="60"/>
              </a:spcBef>
            </a:pPr>
            <a:r>
              <a:rPr dirty="0" sz="500" spc="-5">
                <a:solidFill>
                  <a:srgbClr val="997A7A"/>
                </a:solidFill>
                <a:latin typeface="Tahoma"/>
                <a:cs typeface="Tahoma"/>
                <a:hlinkClick r:id="rId14" action="ppaction://hlinksldjump"/>
              </a:rPr>
              <a:t>...</a:t>
            </a:r>
            <a:r>
              <a:rPr dirty="0" sz="500" spc="45">
                <a:solidFill>
                  <a:srgbClr val="997A7A"/>
                </a:solidFill>
                <a:latin typeface="Tahoma"/>
                <a:cs typeface="Tahoma"/>
                <a:hlinkClick r:id="rId14" action="ppaction://hlinksldjump"/>
              </a:rPr>
              <a:t> </a:t>
            </a:r>
            <a:r>
              <a:rPr dirty="0" sz="500" spc="-5">
                <a:solidFill>
                  <a:srgbClr val="997A7A"/>
                </a:solidFill>
                <a:latin typeface="Tahoma"/>
                <a:cs typeface="Tahoma"/>
                <a:hlinkClick r:id="rId14" action="ppaction://hlinksldjump"/>
              </a:rPr>
              <a:t>mucho </a:t>
            </a:r>
            <a:r>
              <a:rPr dirty="0" sz="500" spc="-80">
                <a:solidFill>
                  <a:srgbClr val="997A7A"/>
                </a:solidFill>
                <a:latin typeface="Tahoma"/>
                <a:cs typeface="Tahoma"/>
                <a:hlinkClick r:id="rId14" action="ppaction://hlinksldjump"/>
              </a:rPr>
              <a:t>m´as</a:t>
            </a:r>
            <a:endParaRPr sz="500">
              <a:latin typeface="Tahoma"/>
              <a:cs typeface="Tahoma"/>
            </a:endParaRPr>
          </a:p>
          <a:p>
            <a:pPr marL="12700">
              <a:lnSpc>
                <a:spcPct val="100000"/>
              </a:lnSpc>
              <a:spcBef>
                <a:spcPts val="375"/>
              </a:spcBef>
            </a:pPr>
            <a:r>
              <a:rPr dirty="0" sz="700">
                <a:solidFill>
                  <a:srgbClr val="FF7A7A"/>
                </a:solidFill>
                <a:latin typeface="Tahoma"/>
                <a:cs typeface="Tahoma"/>
                <a:hlinkClick r:id="rId15" action="ppaction://hlinksldjump"/>
              </a:rPr>
              <a:t>HackReason</a:t>
            </a:r>
            <a:endParaRPr sz="700">
              <a:latin typeface="Tahoma"/>
              <a:cs typeface="Tahoma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546328" y="0"/>
            <a:ext cx="0" cy="3240405"/>
          </a:xfrm>
          <a:custGeom>
            <a:avLst/>
            <a:gdLst/>
            <a:ahLst/>
            <a:cxnLst/>
            <a:rect l="l" t="t" r="r" b="b"/>
            <a:pathLst>
              <a:path w="0" h="3240405">
                <a:moveTo>
                  <a:pt x="0" y="3239998"/>
                </a:moveTo>
                <a:lnTo>
                  <a:pt x="0" y="0"/>
                </a:lnTo>
              </a:path>
            </a:pathLst>
          </a:custGeom>
          <a:ln w="12649">
            <a:solidFill>
              <a:srgbClr val="FF7F7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 txBox="1"/>
          <p:nvPr/>
        </p:nvSpPr>
        <p:spPr>
          <a:xfrm>
            <a:off x="2239721" y="1077503"/>
            <a:ext cx="1821180" cy="24447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400" spc="-30">
                <a:solidFill>
                  <a:srgbClr val="FF0000"/>
                </a:solidFill>
                <a:latin typeface="Tahoma"/>
                <a:cs typeface="Tahoma"/>
              </a:rPr>
              <a:t>Programaci</a:t>
            </a:r>
            <a:r>
              <a:rPr dirty="0" sz="1400" spc="-770">
                <a:solidFill>
                  <a:srgbClr val="FF0000"/>
                </a:solidFill>
                <a:latin typeface="Tahoma"/>
                <a:cs typeface="Tahoma"/>
              </a:rPr>
              <a:t>´</a:t>
            </a:r>
            <a:r>
              <a:rPr dirty="0" sz="1400" spc="-60">
                <a:solidFill>
                  <a:srgbClr val="FF0000"/>
                </a:solidFill>
                <a:latin typeface="Tahoma"/>
                <a:cs typeface="Tahoma"/>
              </a:rPr>
              <a:t>on</a:t>
            </a:r>
            <a:r>
              <a:rPr dirty="0" sz="1400" spc="30">
                <a:solidFill>
                  <a:srgbClr val="FF0000"/>
                </a:solidFill>
                <a:latin typeface="Tahoma"/>
                <a:cs typeface="Tahoma"/>
              </a:rPr>
              <a:t> </a:t>
            </a:r>
            <a:r>
              <a:rPr dirty="0" sz="1400" spc="25">
                <a:solidFill>
                  <a:srgbClr val="FF0000"/>
                </a:solidFill>
                <a:latin typeface="Tahoma"/>
                <a:cs typeface="Tahoma"/>
              </a:rPr>
              <a:t>F</a:t>
            </a:r>
            <a:r>
              <a:rPr dirty="0" sz="1400" spc="-55">
                <a:solidFill>
                  <a:srgbClr val="FF0000"/>
                </a:solidFill>
                <a:latin typeface="Tahoma"/>
                <a:cs typeface="Tahoma"/>
              </a:rPr>
              <a:t>un</a:t>
            </a:r>
            <a:r>
              <a:rPr dirty="0" sz="1400" spc="-50">
                <a:solidFill>
                  <a:srgbClr val="FF0000"/>
                </a:solidFill>
                <a:latin typeface="Tahoma"/>
                <a:cs typeface="Tahoma"/>
              </a:rPr>
              <a:t>c</a:t>
            </a:r>
            <a:r>
              <a:rPr dirty="0" sz="1400" spc="10">
                <a:solidFill>
                  <a:srgbClr val="FF0000"/>
                </a:solidFill>
                <a:latin typeface="Tahoma"/>
                <a:cs typeface="Tahoma"/>
              </a:rPr>
              <a:t>i</a:t>
            </a:r>
            <a:r>
              <a:rPr dirty="0" sz="1400" spc="-65">
                <a:solidFill>
                  <a:srgbClr val="FF0000"/>
                </a:solidFill>
                <a:latin typeface="Tahoma"/>
                <a:cs typeface="Tahoma"/>
              </a:rPr>
              <a:t>o</a:t>
            </a:r>
            <a:r>
              <a:rPr dirty="0" sz="1400" spc="-65">
                <a:solidFill>
                  <a:srgbClr val="FF0000"/>
                </a:solidFill>
                <a:latin typeface="Tahoma"/>
                <a:cs typeface="Tahoma"/>
              </a:rPr>
              <a:t>n</a:t>
            </a:r>
            <a:r>
              <a:rPr dirty="0" sz="1400" spc="-30">
                <a:solidFill>
                  <a:srgbClr val="FF0000"/>
                </a:solidFill>
                <a:latin typeface="Tahoma"/>
                <a:cs typeface="Tahoma"/>
              </a:rPr>
              <a:t>al</a:t>
            </a:r>
            <a:endParaRPr sz="1400">
              <a:latin typeface="Tahoma"/>
              <a:cs typeface="Tahoma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92303" y="3096123"/>
            <a:ext cx="230504" cy="8953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38100">
              <a:lnSpc>
                <a:spcPts val="580"/>
              </a:lnSpc>
            </a:pPr>
            <a:r>
              <a:rPr dirty="0" sz="500" spc="-10">
                <a:solidFill>
                  <a:srgbClr val="FF0000"/>
                </a:solidFill>
                <a:latin typeface="Tahoma"/>
                <a:cs typeface="Tahoma"/>
              </a:rPr>
              <a:t>3</a:t>
            </a:r>
            <a:r>
              <a:rPr dirty="0" sz="500" spc="-20">
                <a:solidFill>
                  <a:srgbClr val="FF0000"/>
                </a:solidFill>
                <a:latin typeface="Tahoma"/>
                <a:cs typeface="Tahoma"/>
              </a:rPr>
              <a:t> </a:t>
            </a:r>
            <a:r>
              <a:rPr dirty="0" sz="500" spc="70">
                <a:solidFill>
                  <a:srgbClr val="FF0000"/>
                </a:solidFill>
                <a:latin typeface="Tahoma"/>
                <a:cs typeface="Tahoma"/>
              </a:rPr>
              <a:t>/</a:t>
            </a:r>
            <a:r>
              <a:rPr dirty="0" sz="500" spc="-15">
                <a:solidFill>
                  <a:srgbClr val="FF0000"/>
                </a:solidFill>
                <a:latin typeface="Tahoma"/>
                <a:cs typeface="Tahoma"/>
              </a:rPr>
              <a:t> </a:t>
            </a:r>
            <a:r>
              <a:rPr dirty="0" sz="500" spc="-10">
                <a:solidFill>
                  <a:srgbClr val="FF0000"/>
                </a:solidFill>
                <a:latin typeface="Tahoma"/>
                <a:cs typeface="Tahoma"/>
              </a:rPr>
              <a:t>18</a:t>
            </a:r>
            <a:endParaRPr sz="500">
              <a:latin typeface="Tahoma"/>
              <a:cs typeface="Tahoma"/>
            </a:endParaRPr>
          </a:p>
        </p:txBody>
      </p:sp>
    </p:spTree>
  </p:cSld>
  <p:clrMapOvr>
    <a:masterClrMapping/>
  </p:clrMapOvr>
  <p:transition spd="fast">
    <p:cut thruBlk="0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5260" y="864041"/>
            <a:ext cx="464820" cy="76581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5080">
              <a:lnSpc>
                <a:spcPct val="147600"/>
              </a:lnSpc>
              <a:spcBef>
                <a:spcPts val="100"/>
              </a:spcBef>
            </a:pPr>
            <a:r>
              <a:rPr dirty="0" sz="700" spc="5">
                <a:solidFill>
                  <a:srgbClr val="FF7A7A"/>
                </a:solidFill>
                <a:latin typeface="Tahoma"/>
                <a:cs typeface="Tahoma"/>
                <a:hlinkClick r:id="rId2" action="ppaction://hlinksldjump"/>
              </a:rPr>
              <a:t>Decl</a:t>
            </a:r>
            <a:r>
              <a:rPr dirty="0" sz="700" spc="-20">
                <a:solidFill>
                  <a:srgbClr val="FF7A7A"/>
                </a:solidFill>
                <a:latin typeface="Tahoma"/>
                <a:cs typeface="Tahoma"/>
                <a:hlinkClick r:id="rId2" action="ppaction://hlinksldjump"/>
              </a:rPr>
              <a:t>a</a:t>
            </a:r>
            <a:r>
              <a:rPr dirty="0" sz="700">
                <a:solidFill>
                  <a:srgbClr val="FF7A7A"/>
                </a:solidFill>
                <a:latin typeface="Tahoma"/>
                <a:cs typeface="Tahoma"/>
                <a:hlinkClick r:id="rId2" action="ppaction://hlinksldjump"/>
              </a:rPr>
              <a:t>rativa </a:t>
            </a:r>
            <a:r>
              <a:rPr dirty="0" sz="700">
                <a:solidFill>
                  <a:srgbClr val="FF7A7A"/>
                </a:solidFill>
                <a:latin typeface="Tahoma"/>
                <a:cs typeface="Tahoma"/>
              </a:rPr>
              <a:t> </a:t>
            </a:r>
            <a:r>
              <a:rPr dirty="0" sz="700">
                <a:solidFill>
                  <a:srgbClr val="FF7A7A"/>
                </a:solidFill>
                <a:latin typeface="Tahoma"/>
                <a:cs typeface="Tahoma"/>
                <a:hlinkClick r:id="rId3" action="ppaction://hlinksldjump"/>
              </a:rPr>
              <a:t>Funcional</a:t>
            </a:r>
            <a:endParaRPr sz="700">
              <a:latin typeface="Tahoma"/>
              <a:cs typeface="Tahoma"/>
            </a:endParaRPr>
          </a:p>
          <a:p>
            <a:pPr marL="37465" marR="61594">
              <a:lnSpc>
                <a:spcPct val="110700"/>
              </a:lnSpc>
              <a:spcBef>
                <a:spcPts val="25"/>
              </a:spcBef>
            </a:pPr>
            <a:r>
              <a:rPr dirty="0" sz="500" spc="-10">
                <a:latin typeface="Tahoma"/>
                <a:cs typeface="Tahoma"/>
                <a:hlinkClick r:id="rId4" action="ppaction://hlinksldjump"/>
              </a:rPr>
              <a:t>Intr</a:t>
            </a:r>
            <a:r>
              <a:rPr dirty="0" sz="500" spc="5">
                <a:latin typeface="Tahoma"/>
                <a:cs typeface="Tahoma"/>
                <a:hlinkClick r:id="rId4" action="ppaction://hlinksldjump"/>
              </a:rPr>
              <a:t>o</a:t>
            </a:r>
            <a:r>
              <a:rPr dirty="0" sz="500">
                <a:latin typeface="Tahoma"/>
                <a:cs typeface="Tahoma"/>
                <a:hlinkClick r:id="rId4" action="ppaction://hlinksldjump"/>
              </a:rPr>
              <a:t>ducci</a:t>
            </a:r>
            <a:r>
              <a:rPr dirty="0" sz="500" spc="-10">
                <a:latin typeface="Tahoma"/>
                <a:cs typeface="Tahoma"/>
                <a:hlinkClick r:id="rId4" action="ppaction://hlinksldjump"/>
              </a:rPr>
              <a:t>o</a:t>
            </a:r>
            <a:r>
              <a:rPr dirty="0" sz="500" spc="-5">
                <a:latin typeface="Tahoma"/>
                <a:cs typeface="Tahoma"/>
                <a:hlinkClick r:id="rId4" action="ppaction://hlinksldjump"/>
              </a:rPr>
              <a:t>n </a:t>
            </a:r>
            <a:r>
              <a:rPr dirty="0" sz="500" spc="-5">
                <a:latin typeface="Tahoma"/>
                <a:cs typeface="Tahoma"/>
              </a:rPr>
              <a:t> </a:t>
            </a:r>
            <a:r>
              <a:rPr dirty="0" sz="500" spc="-10" i="1">
                <a:solidFill>
                  <a:srgbClr val="997A7A"/>
                </a:solidFill>
                <a:latin typeface="Arial"/>
                <a:cs typeface="Arial"/>
                <a:hlinkClick r:id="rId5" action="ppaction://hlinksldjump"/>
              </a:rPr>
              <a:t>λ</a:t>
            </a:r>
            <a:r>
              <a:rPr dirty="0" sz="500" spc="-10">
                <a:solidFill>
                  <a:srgbClr val="997A7A"/>
                </a:solidFill>
                <a:latin typeface="Tahoma"/>
                <a:cs typeface="Tahoma"/>
                <a:hlinkClick r:id="rId5" action="ppaction://hlinksldjump"/>
              </a:rPr>
              <a:t>-C´alculo </a:t>
            </a:r>
            <a:r>
              <a:rPr dirty="0" sz="500" spc="-5">
                <a:solidFill>
                  <a:srgbClr val="997A7A"/>
                </a:solidFill>
                <a:latin typeface="Tahoma"/>
                <a:cs typeface="Tahoma"/>
              </a:rPr>
              <a:t> </a:t>
            </a:r>
            <a:r>
              <a:rPr dirty="0" sz="500" spc="-5">
                <a:solidFill>
                  <a:srgbClr val="997A7A"/>
                </a:solidFill>
                <a:latin typeface="Tahoma"/>
                <a:cs typeface="Tahoma"/>
                <a:hlinkClick r:id="rId6" action="ppaction://hlinksldjump"/>
              </a:rPr>
              <a:t>Haskell </a:t>
            </a:r>
            <a:r>
              <a:rPr dirty="0" sz="500">
                <a:solidFill>
                  <a:srgbClr val="997A7A"/>
                </a:solidFill>
                <a:latin typeface="Tahoma"/>
                <a:cs typeface="Tahoma"/>
              </a:rPr>
              <a:t> </a:t>
            </a:r>
            <a:r>
              <a:rPr dirty="0" sz="500">
                <a:solidFill>
                  <a:srgbClr val="997A7A"/>
                </a:solidFill>
                <a:latin typeface="Tahoma"/>
                <a:cs typeface="Tahoma"/>
                <a:hlinkClick r:id="rId7" action="ppaction://hlinksldjump"/>
              </a:rPr>
              <a:t>Booleanos </a:t>
            </a:r>
            <a:r>
              <a:rPr dirty="0" sz="500" spc="5">
                <a:solidFill>
                  <a:srgbClr val="997A7A"/>
                </a:solidFill>
                <a:latin typeface="Tahoma"/>
                <a:cs typeface="Tahoma"/>
              </a:rPr>
              <a:t> </a:t>
            </a:r>
            <a:r>
              <a:rPr dirty="0" sz="500" spc="-10">
                <a:solidFill>
                  <a:srgbClr val="997A7A"/>
                </a:solidFill>
                <a:latin typeface="Tahoma"/>
                <a:cs typeface="Tahoma"/>
                <a:hlinkClick r:id="rId8" action="ppaction://hlinksldjump"/>
              </a:rPr>
              <a:t>Conclusiones</a:t>
            </a:r>
            <a:endParaRPr sz="500">
              <a:latin typeface="Tahoma"/>
              <a:cs typeface="Tahoma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5260" y="1635344"/>
            <a:ext cx="470534" cy="573405"/>
          </a:xfrm>
          <a:prstGeom prst="rect">
            <a:avLst/>
          </a:prstGeom>
        </p:spPr>
        <p:txBody>
          <a:bodyPr wrap="square" lIns="0" tIns="285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225"/>
              </a:spcBef>
            </a:pPr>
            <a:r>
              <a:rPr dirty="0" sz="700" spc="-50">
                <a:solidFill>
                  <a:srgbClr val="FF7A7A"/>
                </a:solidFill>
                <a:latin typeface="Tahoma"/>
                <a:cs typeface="Tahoma"/>
                <a:hlinkClick r:id="rId9" action="ppaction://hlinksldjump"/>
              </a:rPr>
              <a:t>L´ogica</a:t>
            </a:r>
            <a:endParaRPr sz="700">
              <a:latin typeface="Tahoma"/>
              <a:cs typeface="Tahoma"/>
            </a:endParaRPr>
          </a:p>
          <a:p>
            <a:pPr marL="37465" marR="5080">
              <a:lnSpc>
                <a:spcPct val="110700"/>
              </a:lnSpc>
              <a:spcBef>
                <a:spcPts val="25"/>
              </a:spcBef>
            </a:pPr>
            <a:r>
              <a:rPr dirty="0" sz="500" spc="-5">
                <a:solidFill>
                  <a:srgbClr val="997A7A"/>
                </a:solidFill>
                <a:latin typeface="Tahoma"/>
                <a:cs typeface="Tahoma"/>
                <a:hlinkClick r:id="rId10" action="ppaction://hlinksldjump"/>
              </a:rPr>
              <a:t>Introduccion </a:t>
            </a:r>
            <a:r>
              <a:rPr dirty="0" sz="500">
                <a:solidFill>
                  <a:srgbClr val="997A7A"/>
                </a:solidFill>
                <a:latin typeface="Tahoma"/>
                <a:cs typeface="Tahoma"/>
              </a:rPr>
              <a:t> </a:t>
            </a:r>
            <a:r>
              <a:rPr dirty="0" sz="500" spc="30">
                <a:solidFill>
                  <a:srgbClr val="997A7A"/>
                </a:solidFill>
                <a:latin typeface="Tahoma"/>
                <a:cs typeface="Tahoma"/>
                <a:hlinkClick r:id="rId11" action="ppaction://hlinksldjump"/>
              </a:rPr>
              <a:t>C</a:t>
            </a:r>
            <a:r>
              <a:rPr dirty="0" sz="500">
                <a:solidFill>
                  <a:srgbClr val="997A7A"/>
                </a:solidFill>
                <a:latin typeface="Tahoma"/>
                <a:cs typeface="Tahoma"/>
                <a:hlinkClick r:id="rId11" action="ppaction://hlinksldjump"/>
              </a:rPr>
              <a:t>l</a:t>
            </a:r>
            <a:r>
              <a:rPr dirty="0" sz="500" spc="-270">
                <a:solidFill>
                  <a:srgbClr val="997A7A"/>
                </a:solidFill>
                <a:latin typeface="Tahoma"/>
                <a:cs typeface="Tahoma"/>
                <a:hlinkClick r:id="rId11" action="ppaction://hlinksldjump"/>
              </a:rPr>
              <a:t>´</a:t>
            </a:r>
            <a:r>
              <a:rPr dirty="0" sz="500" spc="-10">
                <a:solidFill>
                  <a:srgbClr val="997A7A"/>
                </a:solidFill>
                <a:latin typeface="Tahoma"/>
                <a:cs typeface="Tahoma"/>
                <a:hlinkClick r:id="rId11" action="ppaction://hlinksldjump"/>
              </a:rPr>
              <a:t>ausulas</a:t>
            </a:r>
            <a:r>
              <a:rPr dirty="0" sz="500" spc="20">
                <a:solidFill>
                  <a:srgbClr val="997A7A"/>
                </a:solidFill>
                <a:latin typeface="Tahoma"/>
                <a:cs typeface="Tahoma"/>
                <a:hlinkClick r:id="rId11" action="ppaction://hlinksldjump"/>
              </a:rPr>
              <a:t> </a:t>
            </a:r>
            <a:r>
              <a:rPr dirty="0" sz="500" spc="15">
                <a:solidFill>
                  <a:srgbClr val="997A7A"/>
                </a:solidFill>
                <a:latin typeface="Tahoma"/>
                <a:cs typeface="Tahoma"/>
                <a:hlinkClick r:id="rId11" action="ppaction://hlinksldjump"/>
              </a:rPr>
              <a:t>H</a:t>
            </a:r>
            <a:r>
              <a:rPr dirty="0" sz="500" spc="-5">
                <a:solidFill>
                  <a:srgbClr val="997A7A"/>
                </a:solidFill>
                <a:latin typeface="Tahoma"/>
                <a:cs typeface="Tahoma"/>
                <a:hlinkClick r:id="rId11" action="ppaction://hlinksldjump"/>
              </a:rPr>
              <a:t>o</a:t>
            </a:r>
            <a:r>
              <a:rPr dirty="0" sz="500" spc="-5">
                <a:solidFill>
                  <a:srgbClr val="997A7A"/>
                </a:solidFill>
                <a:latin typeface="Tahoma"/>
                <a:cs typeface="Tahoma"/>
                <a:hlinkClick r:id="rId11" action="ppaction://hlinksldjump"/>
              </a:rPr>
              <a:t>rn </a:t>
            </a:r>
            <a:r>
              <a:rPr dirty="0" sz="500" spc="-5">
                <a:solidFill>
                  <a:srgbClr val="997A7A"/>
                </a:solidFill>
                <a:latin typeface="Tahoma"/>
                <a:cs typeface="Tahoma"/>
              </a:rPr>
              <a:t> </a:t>
            </a:r>
            <a:r>
              <a:rPr dirty="0" sz="500" spc="5">
                <a:solidFill>
                  <a:srgbClr val="997A7A"/>
                </a:solidFill>
                <a:latin typeface="Tahoma"/>
                <a:cs typeface="Tahoma"/>
                <a:hlinkClick r:id="rId12" action="ppaction://hlinksldjump"/>
              </a:rPr>
              <a:t>Prolog</a:t>
            </a:r>
            <a:endParaRPr sz="500">
              <a:latin typeface="Tahoma"/>
              <a:cs typeface="Tahoma"/>
            </a:endParaRPr>
          </a:p>
          <a:p>
            <a:pPr marL="37465">
              <a:lnSpc>
                <a:spcPct val="100000"/>
              </a:lnSpc>
              <a:spcBef>
                <a:spcPts val="65"/>
              </a:spcBef>
            </a:pPr>
            <a:r>
              <a:rPr dirty="0" sz="500" spc="-5">
                <a:solidFill>
                  <a:srgbClr val="997A7A"/>
                </a:solidFill>
                <a:latin typeface="Tahoma"/>
                <a:cs typeface="Tahoma"/>
                <a:hlinkClick r:id="rId13" action="ppaction://hlinksldjump"/>
              </a:rPr>
              <a:t>...</a:t>
            </a:r>
            <a:r>
              <a:rPr dirty="0" sz="500" spc="45">
                <a:solidFill>
                  <a:srgbClr val="997A7A"/>
                </a:solidFill>
                <a:latin typeface="Tahoma"/>
                <a:cs typeface="Tahoma"/>
                <a:hlinkClick r:id="rId13" action="ppaction://hlinksldjump"/>
              </a:rPr>
              <a:t> </a:t>
            </a:r>
            <a:r>
              <a:rPr dirty="0" sz="500" spc="-5">
                <a:solidFill>
                  <a:srgbClr val="997A7A"/>
                </a:solidFill>
                <a:latin typeface="Tahoma"/>
                <a:cs typeface="Tahoma"/>
                <a:hlinkClick r:id="rId13" action="ppaction://hlinksldjump"/>
              </a:rPr>
              <a:t>algo </a:t>
            </a:r>
            <a:r>
              <a:rPr dirty="0" sz="500" spc="-80">
                <a:solidFill>
                  <a:srgbClr val="997A7A"/>
                </a:solidFill>
                <a:latin typeface="Tahoma"/>
                <a:cs typeface="Tahoma"/>
                <a:hlinkClick r:id="rId13" action="ppaction://hlinksldjump"/>
              </a:rPr>
              <a:t>m´as</a:t>
            </a:r>
            <a:endParaRPr sz="500">
              <a:latin typeface="Tahoma"/>
              <a:cs typeface="Tahoma"/>
            </a:endParaRPr>
          </a:p>
          <a:p>
            <a:pPr marL="37465">
              <a:lnSpc>
                <a:spcPct val="100000"/>
              </a:lnSpc>
              <a:spcBef>
                <a:spcPts val="65"/>
              </a:spcBef>
            </a:pPr>
            <a:r>
              <a:rPr dirty="0" sz="500" spc="-5">
                <a:solidFill>
                  <a:srgbClr val="997A7A"/>
                </a:solidFill>
                <a:latin typeface="Tahoma"/>
                <a:cs typeface="Tahoma"/>
                <a:hlinkClick r:id="rId14" action="ppaction://hlinksldjump"/>
              </a:rPr>
              <a:t>...</a:t>
            </a:r>
            <a:r>
              <a:rPr dirty="0" sz="500" spc="45">
                <a:solidFill>
                  <a:srgbClr val="997A7A"/>
                </a:solidFill>
                <a:latin typeface="Tahoma"/>
                <a:cs typeface="Tahoma"/>
                <a:hlinkClick r:id="rId14" action="ppaction://hlinksldjump"/>
              </a:rPr>
              <a:t> </a:t>
            </a:r>
            <a:r>
              <a:rPr dirty="0" sz="500" spc="-5">
                <a:solidFill>
                  <a:srgbClr val="997A7A"/>
                </a:solidFill>
                <a:latin typeface="Tahoma"/>
                <a:cs typeface="Tahoma"/>
                <a:hlinkClick r:id="rId14" action="ppaction://hlinksldjump"/>
              </a:rPr>
              <a:t>mucho </a:t>
            </a:r>
            <a:r>
              <a:rPr dirty="0" sz="500" spc="-80">
                <a:solidFill>
                  <a:srgbClr val="997A7A"/>
                </a:solidFill>
                <a:latin typeface="Tahoma"/>
                <a:cs typeface="Tahoma"/>
                <a:hlinkClick r:id="rId14" action="ppaction://hlinksldjump"/>
              </a:rPr>
              <a:t>m´as</a:t>
            </a:r>
            <a:endParaRPr sz="500">
              <a:latin typeface="Tahoma"/>
              <a:cs typeface="Tahoma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25260" y="2231087"/>
            <a:ext cx="504190" cy="1320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700">
                <a:solidFill>
                  <a:srgbClr val="FF7A7A"/>
                </a:solidFill>
                <a:latin typeface="Tahoma"/>
                <a:cs typeface="Tahoma"/>
                <a:hlinkClick r:id="rId15" action="ppaction://hlinksldjump"/>
              </a:rPr>
              <a:t>HackReason</a:t>
            </a:r>
            <a:endParaRPr sz="700">
              <a:latin typeface="Tahoma"/>
              <a:cs typeface="Tahoma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546328" y="0"/>
            <a:ext cx="0" cy="3240405"/>
          </a:xfrm>
          <a:custGeom>
            <a:avLst/>
            <a:gdLst/>
            <a:ahLst/>
            <a:cxnLst/>
            <a:rect l="l" t="t" r="r" b="b"/>
            <a:pathLst>
              <a:path w="0" h="3240405">
                <a:moveTo>
                  <a:pt x="0" y="3239998"/>
                </a:moveTo>
                <a:lnTo>
                  <a:pt x="0" y="0"/>
                </a:lnTo>
              </a:path>
            </a:pathLst>
          </a:custGeom>
          <a:ln w="12649">
            <a:solidFill>
              <a:srgbClr val="FF7F7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xfrm>
            <a:off x="635304" y="72527"/>
            <a:ext cx="2873375" cy="244475"/>
          </a:xfrm>
          <a:prstGeom prst="rect"/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pc="-90"/>
              <a:t>Programaci´on</a:t>
            </a:r>
            <a:r>
              <a:rPr dirty="0" spc="15"/>
              <a:t> </a:t>
            </a:r>
            <a:r>
              <a:rPr dirty="0" spc="-40"/>
              <a:t>Funcional:</a:t>
            </a:r>
            <a:r>
              <a:rPr dirty="0" spc="165"/>
              <a:t> </a:t>
            </a:r>
            <a:r>
              <a:rPr dirty="0" spc="-100"/>
              <a:t>Introduccio´n</a:t>
            </a:r>
          </a:p>
        </p:txBody>
      </p:sp>
      <p:sp>
        <p:nvSpPr>
          <p:cNvPr id="10" name="object 10"/>
          <p:cNvSpPr txBox="1"/>
          <p:nvPr/>
        </p:nvSpPr>
        <p:spPr>
          <a:xfrm>
            <a:off x="92303" y="3096123"/>
            <a:ext cx="230504" cy="8953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38100">
              <a:lnSpc>
                <a:spcPts val="580"/>
              </a:lnSpc>
            </a:pPr>
            <a:r>
              <a:rPr dirty="0" sz="500" spc="-10">
                <a:solidFill>
                  <a:srgbClr val="FF0000"/>
                </a:solidFill>
                <a:latin typeface="Tahoma"/>
                <a:cs typeface="Tahoma"/>
              </a:rPr>
              <a:t>4</a:t>
            </a:r>
            <a:r>
              <a:rPr dirty="0" sz="500" spc="-20">
                <a:solidFill>
                  <a:srgbClr val="FF0000"/>
                </a:solidFill>
                <a:latin typeface="Tahoma"/>
                <a:cs typeface="Tahoma"/>
              </a:rPr>
              <a:t> </a:t>
            </a:r>
            <a:r>
              <a:rPr dirty="0" sz="500" spc="70">
                <a:solidFill>
                  <a:srgbClr val="FF0000"/>
                </a:solidFill>
                <a:latin typeface="Tahoma"/>
                <a:cs typeface="Tahoma"/>
              </a:rPr>
              <a:t>/</a:t>
            </a:r>
            <a:r>
              <a:rPr dirty="0" sz="500" spc="-15">
                <a:solidFill>
                  <a:srgbClr val="FF0000"/>
                </a:solidFill>
                <a:latin typeface="Tahoma"/>
                <a:cs typeface="Tahoma"/>
              </a:rPr>
              <a:t> </a:t>
            </a:r>
            <a:r>
              <a:rPr dirty="0" sz="500" spc="-10">
                <a:solidFill>
                  <a:srgbClr val="FF0000"/>
                </a:solidFill>
                <a:latin typeface="Tahoma"/>
                <a:cs typeface="Tahoma"/>
              </a:rPr>
              <a:t>18</a:t>
            </a:r>
            <a:endParaRPr sz="500">
              <a:latin typeface="Tahoma"/>
              <a:cs typeface="Tahoma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833831" y="988255"/>
            <a:ext cx="3649979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39065" indent="-127000">
              <a:lnSpc>
                <a:spcPct val="100000"/>
              </a:lnSpc>
              <a:spcBef>
                <a:spcPts val="95"/>
              </a:spcBef>
              <a:buClr>
                <a:srgbClr val="FF0000"/>
              </a:buClr>
              <a:buFont typeface="DejaVu Sans Condensed"/>
              <a:buChar char="•"/>
              <a:tabLst>
                <a:tab pos="139700" algn="l"/>
              </a:tabLst>
            </a:pPr>
            <a:r>
              <a:rPr dirty="0" sz="1000" spc="-5">
                <a:latin typeface="Tahoma"/>
                <a:cs typeface="Tahoma"/>
              </a:rPr>
              <a:t>La</a:t>
            </a:r>
            <a:r>
              <a:rPr dirty="0" sz="1000" spc="30">
                <a:latin typeface="Tahoma"/>
                <a:cs typeface="Tahoma"/>
              </a:rPr>
              <a:t> </a:t>
            </a:r>
            <a:r>
              <a:rPr dirty="0" sz="1000" spc="-80">
                <a:latin typeface="Tahoma"/>
                <a:cs typeface="Tahoma"/>
              </a:rPr>
              <a:t>programaci´on</a:t>
            </a:r>
            <a:r>
              <a:rPr dirty="0" sz="1000" spc="30">
                <a:latin typeface="Tahoma"/>
                <a:cs typeface="Tahoma"/>
              </a:rPr>
              <a:t> </a:t>
            </a:r>
            <a:r>
              <a:rPr dirty="0" sz="1000" spc="-30">
                <a:latin typeface="Tahoma"/>
                <a:cs typeface="Tahoma"/>
              </a:rPr>
              <a:t>funcional</a:t>
            </a:r>
            <a:r>
              <a:rPr dirty="0" sz="1000" spc="25">
                <a:latin typeface="Tahoma"/>
                <a:cs typeface="Tahoma"/>
              </a:rPr>
              <a:t> </a:t>
            </a:r>
            <a:r>
              <a:rPr dirty="0" sz="1000" spc="-45">
                <a:latin typeface="Tahoma"/>
                <a:cs typeface="Tahoma"/>
              </a:rPr>
              <a:t>esta</a:t>
            </a:r>
            <a:r>
              <a:rPr dirty="0" sz="1000" spc="20">
                <a:latin typeface="Tahoma"/>
                <a:cs typeface="Tahoma"/>
              </a:rPr>
              <a:t> </a:t>
            </a:r>
            <a:r>
              <a:rPr dirty="0" sz="1000" spc="-50">
                <a:latin typeface="Tahoma"/>
                <a:cs typeface="Tahoma"/>
              </a:rPr>
              <a:t>basada</a:t>
            </a:r>
            <a:r>
              <a:rPr dirty="0" sz="1000" spc="30">
                <a:latin typeface="Tahoma"/>
                <a:cs typeface="Tahoma"/>
              </a:rPr>
              <a:t> </a:t>
            </a:r>
            <a:r>
              <a:rPr dirty="0" sz="1000" spc="-65">
                <a:latin typeface="Tahoma"/>
                <a:cs typeface="Tahoma"/>
              </a:rPr>
              <a:t>en</a:t>
            </a:r>
            <a:r>
              <a:rPr dirty="0" sz="1000" spc="30">
                <a:latin typeface="Tahoma"/>
                <a:cs typeface="Tahoma"/>
              </a:rPr>
              <a:t> </a:t>
            </a:r>
            <a:r>
              <a:rPr dirty="0" sz="1000" spc="-40">
                <a:latin typeface="Tahoma"/>
                <a:cs typeface="Tahoma"/>
              </a:rPr>
              <a:t>funciones</a:t>
            </a:r>
            <a:r>
              <a:rPr dirty="0" sz="1000" spc="25">
                <a:latin typeface="Tahoma"/>
                <a:cs typeface="Tahoma"/>
              </a:rPr>
              <a:t> </a:t>
            </a:r>
            <a:r>
              <a:rPr dirty="0" sz="1000" spc="-75">
                <a:latin typeface="Tahoma"/>
                <a:cs typeface="Tahoma"/>
              </a:rPr>
              <a:t>matem´aticas.</a:t>
            </a:r>
            <a:endParaRPr sz="1000">
              <a:latin typeface="Tahoma"/>
              <a:cs typeface="Tahoma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833831" y="1178044"/>
            <a:ext cx="4438650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39065" indent="-127000">
              <a:lnSpc>
                <a:spcPct val="100000"/>
              </a:lnSpc>
              <a:spcBef>
                <a:spcPts val="95"/>
              </a:spcBef>
              <a:buClr>
                <a:srgbClr val="FF0000"/>
              </a:buClr>
              <a:buFont typeface="DejaVu Sans Condensed"/>
              <a:buChar char="•"/>
              <a:tabLst>
                <a:tab pos="139700" algn="l"/>
              </a:tabLst>
            </a:pPr>
            <a:r>
              <a:rPr dirty="0" sz="1000" spc="-90">
                <a:latin typeface="Tahoma"/>
                <a:cs typeface="Tahoma"/>
              </a:rPr>
              <a:t>Funci´on:</a:t>
            </a:r>
            <a:r>
              <a:rPr dirty="0" sz="1000" spc="135">
                <a:latin typeface="Tahoma"/>
                <a:cs typeface="Tahoma"/>
              </a:rPr>
              <a:t> </a:t>
            </a:r>
            <a:r>
              <a:rPr dirty="0" sz="1000" spc="-25">
                <a:latin typeface="Tahoma"/>
                <a:cs typeface="Tahoma"/>
              </a:rPr>
              <a:t>Una</a:t>
            </a:r>
            <a:r>
              <a:rPr dirty="0" sz="1000" spc="20">
                <a:latin typeface="Tahoma"/>
                <a:cs typeface="Tahoma"/>
              </a:rPr>
              <a:t> </a:t>
            </a:r>
            <a:r>
              <a:rPr dirty="0" sz="1000" spc="-95">
                <a:latin typeface="Tahoma"/>
                <a:cs typeface="Tahoma"/>
              </a:rPr>
              <a:t>funci´on</a:t>
            </a:r>
            <a:r>
              <a:rPr dirty="0" sz="1000" spc="20">
                <a:latin typeface="Tahoma"/>
                <a:cs typeface="Tahoma"/>
              </a:rPr>
              <a:t> </a:t>
            </a:r>
            <a:r>
              <a:rPr dirty="0" sz="1000" spc="-75">
                <a:latin typeface="Tahoma"/>
                <a:cs typeface="Tahoma"/>
              </a:rPr>
              <a:t>es</a:t>
            </a:r>
            <a:r>
              <a:rPr dirty="0" sz="1000" spc="25">
                <a:latin typeface="Tahoma"/>
                <a:cs typeface="Tahoma"/>
              </a:rPr>
              <a:t> </a:t>
            </a:r>
            <a:r>
              <a:rPr dirty="0" sz="1000" spc="-45">
                <a:latin typeface="Tahoma"/>
                <a:cs typeface="Tahoma"/>
              </a:rPr>
              <a:t>una</a:t>
            </a:r>
            <a:r>
              <a:rPr dirty="0" sz="1000" spc="25">
                <a:latin typeface="Tahoma"/>
                <a:cs typeface="Tahoma"/>
              </a:rPr>
              <a:t> </a:t>
            </a:r>
            <a:r>
              <a:rPr dirty="0" sz="1000" spc="-40">
                <a:latin typeface="Tahoma"/>
                <a:cs typeface="Tahoma"/>
              </a:rPr>
              <a:t>regla</a:t>
            </a:r>
            <a:r>
              <a:rPr dirty="0" sz="1000" spc="25">
                <a:latin typeface="Tahoma"/>
                <a:cs typeface="Tahoma"/>
              </a:rPr>
              <a:t> </a:t>
            </a:r>
            <a:r>
              <a:rPr dirty="0" sz="1000" spc="-65">
                <a:latin typeface="Tahoma"/>
                <a:cs typeface="Tahoma"/>
              </a:rPr>
              <a:t>de</a:t>
            </a:r>
            <a:r>
              <a:rPr dirty="0" sz="1000" spc="25">
                <a:latin typeface="Tahoma"/>
                <a:cs typeface="Tahoma"/>
              </a:rPr>
              <a:t> </a:t>
            </a:r>
            <a:r>
              <a:rPr dirty="0" sz="1000" spc="-45">
                <a:latin typeface="Tahoma"/>
                <a:cs typeface="Tahoma"/>
              </a:rPr>
              <a:t>correspondencia</a:t>
            </a:r>
            <a:r>
              <a:rPr dirty="0" sz="1000" spc="25">
                <a:latin typeface="Tahoma"/>
                <a:cs typeface="Tahoma"/>
              </a:rPr>
              <a:t> </a:t>
            </a:r>
            <a:r>
              <a:rPr dirty="0" sz="1000" spc="-45">
                <a:latin typeface="Tahoma"/>
                <a:cs typeface="Tahoma"/>
              </a:rPr>
              <a:t>entre</a:t>
            </a:r>
            <a:r>
              <a:rPr dirty="0" sz="1000" spc="20">
                <a:latin typeface="Tahoma"/>
                <a:cs typeface="Tahoma"/>
              </a:rPr>
              <a:t> </a:t>
            </a:r>
            <a:r>
              <a:rPr dirty="0" sz="1000" spc="-50">
                <a:latin typeface="Tahoma"/>
                <a:cs typeface="Tahoma"/>
              </a:rPr>
              <a:t>dos</a:t>
            </a:r>
            <a:r>
              <a:rPr dirty="0" sz="1000" spc="25">
                <a:latin typeface="Tahoma"/>
                <a:cs typeface="Tahoma"/>
              </a:rPr>
              <a:t> </a:t>
            </a:r>
            <a:r>
              <a:rPr dirty="0" sz="1000" spc="-35">
                <a:latin typeface="Tahoma"/>
                <a:cs typeface="Tahoma"/>
              </a:rPr>
              <a:t>conjuntos</a:t>
            </a:r>
            <a:r>
              <a:rPr dirty="0" sz="1000" spc="25">
                <a:latin typeface="Tahoma"/>
                <a:cs typeface="Tahoma"/>
              </a:rPr>
              <a:t> </a:t>
            </a:r>
            <a:r>
              <a:rPr dirty="0" sz="1000" spc="-65">
                <a:latin typeface="Tahoma"/>
                <a:cs typeface="Tahoma"/>
              </a:rPr>
              <a:t>de</a:t>
            </a:r>
            <a:r>
              <a:rPr dirty="0" sz="1000" spc="25">
                <a:latin typeface="Tahoma"/>
                <a:cs typeface="Tahoma"/>
              </a:rPr>
              <a:t> </a:t>
            </a:r>
            <a:r>
              <a:rPr dirty="0" sz="1000" spc="-5">
                <a:latin typeface="Tahoma"/>
                <a:cs typeface="Tahoma"/>
              </a:rPr>
              <a:t>tal</a:t>
            </a:r>
            <a:endParaRPr sz="1000">
              <a:latin typeface="Tahoma"/>
              <a:cs typeface="Tahoma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808431" y="1329885"/>
            <a:ext cx="4809490" cy="85851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64465" marR="490220">
              <a:lnSpc>
                <a:spcPct val="100000"/>
              </a:lnSpc>
              <a:spcBef>
                <a:spcPts val="95"/>
              </a:spcBef>
            </a:pPr>
            <a:r>
              <a:rPr dirty="0" sz="1000" spc="-50">
                <a:latin typeface="Tahoma"/>
                <a:cs typeface="Tahoma"/>
              </a:rPr>
              <a:t>manera</a:t>
            </a:r>
            <a:r>
              <a:rPr dirty="0" sz="1000" spc="15">
                <a:latin typeface="Tahoma"/>
                <a:cs typeface="Tahoma"/>
              </a:rPr>
              <a:t> </a:t>
            </a:r>
            <a:r>
              <a:rPr dirty="0" sz="1000" spc="-60">
                <a:latin typeface="Tahoma"/>
                <a:cs typeface="Tahoma"/>
              </a:rPr>
              <a:t>que</a:t>
            </a:r>
            <a:r>
              <a:rPr dirty="0" sz="1000" spc="20">
                <a:latin typeface="Tahoma"/>
                <a:cs typeface="Tahoma"/>
              </a:rPr>
              <a:t> </a:t>
            </a:r>
            <a:r>
              <a:rPr dirty="0" sz="1000" spc="-50">
                <a:latin typeface="Tahoma"/>
                <a:cs typeface="Tahoma"/>
              </a:rPr>
              <a:t>a</a:t>
            </a:r>
            <a:r>
              <a:rPr dirty="0" sz="1000" spc="20">
                <a:latin typeface="Tahoma"/>
                <a:cs typeface="Tahoma"/>
              </a:rPr>
              <a:t> </a:t>
            </a:r>
            <a:r>
              <a:rPr dirty="0" sz="1000" spc="-40">
                <a:latin typeface="Tahoma"/>
                <a:cs typeface="Tahoma"/>
              </a:rPr>
              <a:t>cada</a:t>
            </a:r>
            <a:r>
              <a:rPr dirty="0" sz="1000" spc="15">
                <a:latin typeface="Tahoma"/>
                <a:cs typeface="Tahoma"/>
              </a:rPr>
              <a:t> </a:t>
            </a:r>
            <a:r>
              <a:rPr dirty="0" sz="1000" spc="-45">
                <a:latin typeface="Tahoma"/>
                <a:cs typeface="Tahoma"/>
              </a:rPr>
              <a:t>elemento</a:t>
            </a:r>
            <a:r>
              <a:rPr dirty="0" sz="1000" spc="25">
                <a:latin typeface="Tahoma"/>
                <a:cs typeface="Tahoma"/>
              </a:rPr>
              <a:t> </a:t>
            </a:r>
            <a:r>
              <a:rPr dirty="0" sz="1000" spc="-40">
                <a:latin typeface="Tahoma"/>
                <a:cs typeface="Tahoma"/>
              </a:rPr>
              <a:t>del</a:t>
            </a:r>
            <a:r>
              <a:rPr dirty="0" sz="1000" spc="20">
                <a:latin typeface="Tahoma"/>
                <a:cs typeface="Tahoma"/>
              </a:rPr>
              <a:t> </a:t>
            </a:r>
            <a:r>
              <a:rPr dirty="0" sz="1000" spc="-40">
                <a:latin typeface="Tahoma"/>
                <a:cs typeface="Tahoma"/>
              </a:rPr>
              <a:t>primer</a:t>
            </a:r>
            <a:r>
              <a:rPr dirty="0" sz="1000" spc="20">
                <a:latin typeface="Tahoma"/>
                <a:cs typeface="Tahoma"/>
              </a:rPr>
              <a:t> </a:t>
            </a:r>
            <a:r>
              <a:rPr dirty="0" sz="1000" spc="-30">
                <a:latin typeface="Tahoma"/>
                <a:cs typeface="Tahoma"/>
              </a:rPr>
              <a:t>conjunto</a:t>
            </a:r>
            <a:r>
              <a:rPr dirty="0" sz="1000" spc="25">
                <a:latin typeface="Tahoma"/>
                <a:cs typeface="Tahoma"/>
              </a:rPr>
              <a:t> </a:t>
            </a:r>
            <a:r>
              <a:rPr dirty="0" sz="1000" spc="-40">
                <a:latin typeface="Tahoma"/>
                <a:cs typeface="Tahoma"/>
              </a:rPr>
              <a:t>le</a:t>
            </a:r>
            <a:r>
              <a:rPr dirty="0" sz="1000" spc="20">
                <a:latin typeface="Tahoma"/>
                <a:cs typeface="Tahoma"/>
              </a:rPr>
              <a:t> </a:t>
            </a:r>
            <a:r>
              <a:rPr dirty="0" sz="1000" spc="-50">
                <a:latin typeface="Tahoma"/>
                <a:cs typeface="Tahoma"/>
              </a:rPr>
              <a:t>corresponde</a:t>
            </a:r>
            <a:r>
              <a:rPr dirty="0" sz="1000" spc="25">
                <a:latin typeface="Tahoma"/>
                <a:cs typeface="Tahoma"/>
              </a:rPr>
              <a:t> </a:t>
            </a:r>
            <a:r>
              <a:rPr dirty="0" sz="1000" spc="-50">
                <a:latin typeface="Tahoma"/>
                <a:cs typeface="Tahoma"/>
              </a:rPr>
              <a:t>uno</a:t>
            </a:r>
            <a:r>
              <a:rPr dirty="0" sz="1000" spc="20">
                <a:latin typeface="Tahoma"/>
                <a:cs typeface="Tahoma"/>
              </a:rPr>
              <a:t> </a:t>
            </a:r>
            <a:r>
              <a:rPr dirty="0" sz="1000" spc="-40">
                <a:latin typeface="Tahoma"/>
                <a:cs typeface="Tahoma"/>
              </a:rPr>
              <a:t>y</a:t>
            </a:r>
            <a:r>
              <a:rPr dirty="0" sz="1000" spc="15">
                <a:latin typeface="Tahoma"/>
                <a:cs typeface="Tahoma"/>
              </a:rPr>
              <a:t> </a:t>
            </a:r>
            <a:r>
              <a:rPr dirty="0" sz="1000" spc="-140">
                <a:latin typeface="Tahoma"/>
                <a:cs typeface="Tahoma"/>
              </a:rPr>
              <a:t>s´olo</a:t>
            </a:r>
            <a:r>
              <a:rPr dirty="0" sz="1000" spc="25">
                <a:latin typeface="Tahoma"/>
                <a:cs typeface="Tahoma"/>
              </a:rPr>
              <a:t> </a:t>
            </a:r>
            <a:r>
              <a:rPr dirty="0" sz="1000" spc="-45">
                <a:latin typeface="Tahoma"/>
                <a:cs typeface="Tahoma"/>
              </a:rPr>
              <a:t>un </a:t>
            </a:r>
            <a:r>
              <a:rPr dirty="0" sz="1000" spc="-300">
                <a:latin typeface="Tahoma"/>
                <a:cs typeface="Tahoma"/>
              </a:rPr>
              <a:t> </a:t>
            </a:r>
            <a:r>
              <a:rPr dirty="0" sz="1000" spc="-45">
                <a:latin typeface="Tahoma"/>
                <a:cs typeface="Tahoma"/>
              </a:rPr>
              <a:t>elemento</a:t>
            </a:r>
            <a:r>
              <a:rPr dirty="0" sz="1000" spc="15">
                <a:latin typeface="Tahoma"/>
                <a:cs typeface="Tahoma"/>
              </a:rPr>
              <a:t> </a:t>
            </a:r>
            <a:r>
              <a:rPr dirty="0" sz="1000" spc="-40">
                <a:latin typeface="Tahoma"/>
                <a:cs typeface="Tahoma"/>
              </a:rPr>
              <a:t>del</a:t>
            </a:r>
            <a:r>
              <a:rPr dirty="0" sz="1000" spc="20">
                <a:latin typeface="Tahoma"/>
                <a:cs typeface="Tahoma"/>
              </a:rPr>
              <a:t> </a:t>
            </a:r>
            <a:r>
              <a:rPr dirty="0" sz="1000" spc="-55">
                <a:latin typeface="Tahoma"/>
                <a:cs typeface="Tahoma"/>
              </a:rPr>
              <a:t>segundo</a:t>
            </a:r>
            <a:r>
              <a:rPr dirty="0" sz="1000" spc="15">
                <a:latin typeface="Tahoma"/>
                <a:cs typeface="Tahoma"/>
              </a:rPr>
              <a:t> </a:t>
            </a:r>
            <a:r>
              <a:rPr dirty="0" sz="1000" spc="-30">
                <a:latin typeface="Tahoma"/>
                <a:cs typeface="Tahoma"/>
              </a:rPr>
              <a:t>conjunto.</a:t>
            </a:r>
            <a:endParaRPr sz="1000">
              <a:latin typeface="Tahoma"/>
              <a:cs typeface="Tahoma"/>
            </a:endParaRPr>
          </a:p>
          <a:p>
            <a:pPr marL="164465" indent="-127000">
              <a:lnSpc>
                <a:spcPct val="100000"/>
              </a:lnSpc>
              <a:spcBef>
                <a:spcPts val="290"/>
              </a:spcBef>
              <a:buClr>
                <a:srgbClr val="FF0000"/>
              </a:buClr>
              <a:buFont typeface="DejaVu Sans Condensed"/>
              <a:buChar char="•"/>
              <a:tabLst>
                <a:tab pos="165100" algn="l"/>
              </a:tabLst>
            </a:pPr>
            <a:r>
              <a:rPr dirty="0" sz="1000" spc="-30">
                <a:latin typeface="Tahoma"/>
                <a:cs typeface="Tahoma"/>
              </a:rPr>
              <a:t>Cualquier</a:t>
            </a:r>
            <a:r>
              <a:rPr dirty="0" sz="1000" spc="20">
                <a:latin typeface="Tahoma"/>
                <a:cs typeface="Tahoma"/>
              </a:rPr>
              <a:t> </a:t>
            </a:r>
            <a:r>
              <a:rPr dirty="0" sz="1000" spc="-95">
                <a:latin typeface="Tahoma"/>
                <a:cs typeface="Tahoma"/>
              </a:rPr>
              <a:t>funci´on</a:t>
            </a:r>
            <a:r>
              <a:rPr dirty="0" sz="1000" spc="25">
                <a:latin typeface="Tahoma"/>
                <a:cs typeface="Tahoma"/>
              </a:rPr>
              <a:t> </a:t>
            </a:r>
            <a:r>
              <a:rPr dirty="0" sz="1000" spc="-35">
                <a:latin typeface="Tahoma"/>
                <a:cs typeface="Tahoma"/>
              </a:rPr>
              <a:t>computable</a:t>
            </a:r>
            <a:r>
              <a:rPr dirty="0" sz="1000" spc="30">
                <a:latin typeface="Tahoma"/>
                <a:cs typeface="Tahoma"/>
              </a:rPr>
              <a:t> </a:t>
            </a:r>
            <a:r>
              <a:rPr dirty="0" sz="1000" spc="-60">
                <a:latin typeface="Tahoma"/>
                <a:cs typeface="Tahoma"/>
              </a:rPr>
              <a:t>puede</a:t>
            </a:r>
            <a:r>
              <a:rPr dirty="0" sz="1000" spc="30">
                <a:latin typeface="Tahoma"/>
                <a:cs typeface="Tahoma"/>
              </a:rPr>
              <a:t> </a:t>
            </a:r>
            <a:r>
              <a:rPr dirty="0" sz="1000" spc="-65">
                <a:latin typeface="Tahoma"/>
                <a:cs typeface="Tahoma"/>
              </a:rPr>
              <a:t>expresarse</a:t>
            </a:r>
            <a:r>
              <a:rPr dirty="0" sz="1000" spc="30">
                <a:latin typeface="Tahoma"/>
                <a:cs typeface="Tahoma"/>
              </a:rPr>
              <a:t> </a:t>
            </a:r>
            <a:r>
              <a:rPr dirty="0" sz="1000" spc="-40">
                <a:latin typeface="Tahoma"/>
                <a:cs typeface="Tahoma"/>
              </a:rPr>
              <a:t>y</a:t>
            </a:r>
            <a:r>
              <a:rPr dirty="0" sz="1000" spc="25">
                <a:latin typeface="Tahoma"/>
                <a:cs typeface="Tahoma"/>
              </a:rPr>
              <a:t> </a:t>
            </a:r>
            <a:r>
              <a:rPr dirty="0" sz="1000" spc="-55">
                <a:latin typeface="Tahoma"/>
                <a:cs typeface="Tahoma"/>
              </a:rPr>
              <a:t>evaluarse</a:t>
            </a:r>
            <a:r>
              <a:rPr dirty="0" sz="1000" spc="30">
                <a:latin typeface="Tahoma"/>
                <a:cs typeface="Tahoma"/>
              </a:rPr>
              <a:t> </a:t>
            </a:r>
            <a:r>
              <a:rPr dirty="0" sz="1000" spc="-40">
                <a:latin typeface="Tahoma"/>
                <a:cs typeface="Tahoma"/>
              </a:rPr>
              <a:t>con</a:t>
            </a:r>
            <a:r>
              <a:rPr dirty="0" sz="1000" spc="20">
                <a:latin typeface="Tahoma"/>
                <a:cs typeface="Tahoma"/>
              </a:rPr>
              <a:t> </a:t>
            </a:r>
            <a:r>
              <a:rPr dirty="0" sz="1000" spc="-40">
                <a:latin typeface="Tahoma"/>
                <a:cs typeface="Tahoma"/>
              </a:rPr>
              <a:t>el</a:t>
            </a:r>
            <a:r>
              <a:rPr dirty="0" sz="1000" spc="30">
                <a:latin typeface="Tahoma"/>
                <a:cs typeface="Tahoma"/>
              </a:rPr>
              <a:t> </a:t>
            </a:r>
            <a:r>
              <a:rPr dirty="0" sz="1000" spc="-90">
                <a:latin typeface="Tahoma"/>
                <a:cs typeface="Tahoma"/>
              </a:rPr>
              <a:t>c´alculo</a:t>
            </a:r>
            <a:r>
              <a:rPr dirty="0" sz="1000" spc="25">
                <a:latin typeface="Tahoma"/>
                <a:cs typeface="Tahoma"/>
              </a:rPr>
              <a:t> </a:t>
            </a:r>
            <a:r>
              <a:rPr dirty="0" sz="1000" spc="-35">
                <a:latin typeface="Tahoma"/>
                <a:cs typeface="Tahoma"/>
              </a:rPr>
              <a:t>lambda.</a:t>
            </a:r>
            <a:endParaRPr sz="1000">
              <a:latin typeface="Tahoma"/>
              <a:cs typeface="Tahoma"/>
            </a:endParaRPr>
          </a:p>
          <a:p>
            <a:pPr marL="164465" indent="-127000">
              <a:lnSpc>
                <a:spcPct val="100000"/>
              </a:lnSpc>
              <a:spcBef>
                <a:spcPts val="195"/>
              </a:spcBef>
              <a:buClr>
                <a:srgbClr val="FF0000"/>
              </a:buClr>
              <a:buFont typeface="DejaVu Sans Condensed"/>
              <a:buChar char="•"/>
              <a:tabLst>
                <a:tab pos="165100" algn="l"/>
              </a:tabLst>
            </a:pPr>
            <a:r>
              <a:rPr dirty="0" sz="1000" spc="20">
                <a:latin typeface="Tahoma"/>
                <a:cs typeface="Tahoma"/>
              </a:rPr>
              <a:t>El</a:t>
            </a:r>
            <a:r>
              <a:rPr dirty="0" sz="1000" spc="-10">
                <a:latin typeface="Tahoma"/>
                <a:cs typeface="Tahoma"/>
              </a:rPr>
              <a:t> </a:t>
            </a:r>
            <a:r>
              <a:rPr dirty="0" sz="1000" spc="-90">
                <a:latin typeface="Tahoma"/>
                <a:cs typeface="Tahoma"/>
              </a:rPr>
              <a:t>c´alculo</a:t>
            </a:r>
            <a:r>
              <a:rPr dirty="0" sz="1000" spc="-5">
                <a:latin typeface="Tahoma"/>
                <a:cs typeface="Tahoma"/>
              </a:rPr>
              <a:t> </a:t>
            </a:r>
            <a:r>
              <a:rPr dirty="0" sz="1000" spc="-35">
                <a:latin typeface="Tahoma"/>
                <a:cs typeface="Tahoma"/>
              </a:rPr>
              <a:t>lambda</a:t>
            </a:r>
            <a:r>
              <a:rPr dirty="0" sz="1000" spc="-5">
                <a:latin typeface="Tahoma"/>
                <a:cs typeface="Tahoma"/>
              </a:rPr>
              <a:t> </a:t>
            </a:r>
            <a:r>
              <a:rPr dirty="0" sz="1000" spc="-50">
                <a:latin typeface="Tahoma"/>
                <a:cs typeface="Tahoma"/>
              </a:rPr>
              <a:t>fue</a:t>
            </a:r>
            <a:r>
              <a:rPr dirty="0" sz="1000" spc="-5">
                <a:latin typeface="Tahoma"/>
                <a:cs typeface="Tahoma"/>
              </a:rPr>
              <a:t> </a:t>
            </a:r>
            <a:r>
              <a:rPr dirty="0" sz="1000" spc="-50">
                <a:latin typeface="Tahoma"/>
                <a:cs typeface="Tahoma"/>
              </a:rPr>
              <a:t>usado</a:t>
            </a:r>
            <a:r>
              <a:rPr dirty="0" sz="1000" spc="-5">
                <a:latin typeface="Tahoma"/>
                <a:cs typeface="Tahoma"/>
              </a:rPr>
              <a:t> </a:t>
            </a:r>
            <a:r>
              <a:rPr dirty="0" sz="1000" spc="-40">
                <a:latin typeface="Tahoma"/>
                <a:cs typeface="Tahoma"/>
              </a:rPr>
              <a:t>por</a:t>
            </a:r>
            <a:r>
              <a:rPr dirty="0" sz="1000" spc="-5">
                <a:latin typeface="Tahoma"/>
                <a:cs typeface="Tahoma"/>
              </a:rPr>
              <a:t> </a:t>
            </a:r>
            <a:r>
              <a:rPr dirty="0" sz="1000" spc="-30">
                <a:latin typeface="Tahoma"/>
                <a:cs typeface="Tahoma"/>
              </a:rPr>
              <a:t>Church</a:t>
            </a:r>
            <a:r>
              <a:rPr dirty="0" sz="1000" spc="-15">
                <a:latin typeface="Tahoma"/>
                <a:cs typeface="Tahoma"/>
              </a:rPr>
              <a:t> </a:t>
            </a:r>
            <a:r>
              <a:rPr dirty="0" sz="1000" spc="-50">
                <a:latin typeface="Tahoma"/>
                <a:cs typeface="Tahoma"/>
              </a:rPr>
              <a:t>para</a:t>
            </a:r>
            <a:r>
              <a:rPr dirty="0" sz="1000" spc="-5">
                <a:latin typeface="Tahoma"/>
                <a:cs typeface="Tahoma"/>
              </a:rPr>
              <a:t> </a:t>
            </a:r>
            <a:r>
              <a:rPr dirty="0" sz="1000" spc="-45">
                <a:latin typeface="Tahoma"/>
                <a:cs typeface="Tahoma"/>
              </a:rPr>
              <a:t>resolver</a:t>
            </a:r>
            <a:r>
              <a:rPr dirty="0" sz="1000" spc="-5">
                <a:latin typeface="Tahoma"/>
                <a:cs typeface="Tahoma"/>
              </a:rPr>
              <a:t> </a:t>
            </a:r>
            <a:r>
              <a:rPr dirty="0" sz="1000" spc="-40">
                <a:latin typeface="Tahoma"/>
                <a:cs typeface="Tahoma"/>
              </a:rPr>
              <a:t>el</a:t>
            </a:r>
            <a:r>
              <a:rPr dirty="0" sz="1000" spc="-10">
                <a:latin typeface="Tahoma"/>
                <a:cs typeface="Tahoma"/>
              </a:rPr>
              <a:t> </a:t>
            </a:r>
            <a:r>
              <a:rPr dirty="0" sz="1000" spc="-40">
                <a:latin typeface="Tahoma"/>
                <a:cs typeface="Tahoma"/>
              </a:rPr>
              <a:t>Entscheidungsproblem</a:t>
            </a:r>
            <a:r>
              <a:rPr dirty="0" sz="1000" spc="-5">
                <a:latin typeface="Tahoma"/>
                <a:cs typeface="Tahoma"/>
              </a:rPr>
              <a:t> </a:t>
            </a:r>
            <a:r>
              <a:rPr dirty="0" sz="1000" spc="-40">
                <a:latin typeface="Tahoma"/>
                <a:cs typeface="Tahoma"/>
              </a:rPr>
              <a:t>(1936):</a:t>
            </a:r>
            <a:endParaRPr sz="1000">
              <a:latin typeface="Tahoma"/>
              <a:cs typeface="Tahoma"/>
            </a:endParaRPr>
          </a:p>
          <a:p>
            <a:pPr lvl="1" marL="417195" indent="-122555">
              <a:lnSpc>
                <a:spcPct val="100000"/>
              </a:lnSpc>
              <a:spcBef>
                <a:spcPts val="195"/>
              </a:spcBef>
              <a:buClr>
                <a:srgbClr val="FF0000"/>
              </a:buClr>
              <a:buFont typeface="DejaVu Serif Condensed"/>
              <a:buChar char="•"/>
              <a:tabLst>
                <a:tab pos="417830" algn="l"/>
              </a:tabLst>
            </a:pPr>
            <a:r>
              <a:rPr dirty="0" sz="900" spc="10">
                <a:latin typeface="Tahoma"/>
                <a:cs typeface="Tahoma"/>
              </a:rPr>
              <a:t>No</a:t>
            </a:r>
            <a:r>
              <a:rPr dirty="0" sz="900" spc="15">
                <a:latin typeface="Tahoma"/>
                <a:cs typeface="Tahoma"/>
              </a:rPr>
              <a:t> </a:t>
            </a:r>
            <a:r>
              <a:rPr dirty="0" sz="900" spc="-40">
                <a:latin typeface="Tahoma"/>
                <a:cs typeface="Tahoma"/>
              </a:rPr>
              <a:t>hay</a:t>
            </a:r>
            <a:r>
              <a:rPr dirty="0" sz="900" spc="20">
                <a:latin typeface="Tahoma"/>
                <a:cs typeface="Tahoma"/>
              </a:rPr>
              <a:t> </a:t>
            </a:r>
            <a:r>
              <a:rPr dirty="0" sz="900" spc="-30">
                <a:latin typeface="Tahoma"/>
                <a:cs typeface="Tahoma"/>
              </a:rPr>
              <a:t>un</a:t>
            </a:r>
            <a:r>
              <a:rPr dirty="0" sz="900" spc="15">
                <a:latin typeface="Tahoma"/>
                <a:cs typeface="Tahoma"/>
              </a:rPr>
              <a:t> </a:t>
            </a:r>
            <a:r>
              <a:rPr dirty="0" sz="900" spc="-15">
                <a:latin typeface="Tahoma"/>
                <a:cs typeface="Tahoma"/>
              </a:rPr>
              <a:t>algoritmo</a:t>
            </a:r>
            <a:r>
              <a:rPr dirty="0" sz="900" spc="20">
                <a:latin typeface="Tahoma"/>
                <a:cs typeface="Tahoma"/>
              </a:rPr>
              <a:t> </a:t>
            </a:r>
            <a:r>
              <a:rPr dirty="0" sz="900" spc="-40">
                <a:latin typeface="Tahoma"/>
                <a:cs typeface="Tahoma"/>
              </a:rPr>
              <a:t>que</a:t>
            </a:r>
            <a:r>
              <a:rPr dirty="0" sz="900" spc="15">
                <a:latin typeface="Tahoma"/>
                <a:cs typeface="Tahoma"/>
              </a:rPr>
              <a:t> </a:t>
            </a:r>
            <a:r>
              <a:rPr dirty="0" sz="900" spc="-30">
                <a:latin typeface="Tahoma"/>
                <a:cs typeface="Tahoma"/>
              </a:rPr>
              <a:t>determine</a:t>
            </a:r>
            <a:r>
              <a:rPr dirty="0" sz="900" spc="20">
                <a:latin typeface="Tahoma"/>
                <a:cs typeface="Tahoma"/>
              </a:rPr>
              <a:t> </a:t>
            </a:r>
            <a:r>
              <a:rPr dirty="0" sz="900" spc="-20">
                <a:latin typeface="Tahoma"/>
                <a:cs typeface="Tahoma"/>
              </a:rPr>
              <a:t>si</a:t>
            </a:r>
            <a:r>
              <a:rPr dirty="0" sz="900" spc="15">
                <a:latin typeface="Tahoma"/>
                <a:cs typeface="Tahoma"/>
              </a:rPr>
              <a:t> </a:t>
            </a:r>
            <a:r>
              <a:rPr dirty="0" sz="900" spc="-35">
                <a:latin typeface="Tahoma"/>
                <a:cs typeface="Tahoma"/>
              </a:rPr>
              <a:t>dos</a:t>
            </a:r>
            <a:r>
              <a:rPr dirty="0" sz="900" spc="20">
                <a:latin typeface="Tahoma"/>
                <a:cs typeface="Tahoma"/>
              </a:rPr>
              <a:t> </a:t>
            </a:r>
            <a:r>
              <a:rPr dirty="0" sz="900" spc="-40">
                <a:latin typeface="Tahoma"/>
                <a:cs typeface="Tahoma"/>
              </a:rPr>
              <a:t>expresiones</a:t>
            </a:r>
            <a:r>
              <a:rPr dirty="0" sz="900" spc="15">
                <a:latin typeface="Tahoma"/>
                <a:cs typeface="Tahoma"/>
              </a:rPr>
              <a:t> </a:t>
            </a:r>
            <a:r>
              <a:rPr dirty="0" sz="900" spc="-20">
                <a:latin typeface="Tahoma"/>
                <a:cs typeface="Tahoma"/>
              </a:rPr>
              <a:t>lambda</a:t>
            </a:r>
            <a:r>
              <a:rPr dirty="0" sz="900" spc="20">
                <a:latin typeface="Tahoma"/>
                <a:cs typeface="Tahoma"/>
              </a:rPr>
              <a:t> </a:t>
            </a:r>
            <a:r>
              <a:rPr dirty="0" sz="900" spc="-15">
                <a:latin typeface="Tahoma"/>
                <a:cs typeface="Tahoma"/>
              </a:rPr>
              <a:t>arbitraria</a:t>
            </a:r>
            <a:r>
              <a:rPr dirty="0" sz="900" spc="15">
                <a:latin typeface="Tahoma"/>
                <a:cs typeface="Tahoma"/>
              </a:rPr>
              <a:t> </a:t>
            </a:r>
            <a:r>
              <a:rPr dirty="0" sz="900" spc="-35">
                <a:latin typeface="Tahoma"/>
                <a:cs typeface="Tahoma"/>
              </a:rPr>
              <a:t>son</a:t>
            </a:r>
            <a:r>
              <a:rPr dirty="0" sz="900" spc="20">
                <a:latin typeface="Tahoma"/>
                <a:cs typeface="Tahoma"/>
              </a:rPr>
              <a:t> </a:t>
            </a:r>
            <a:r>
              <a:rPr dirty="0" sz="900" spc="-30">
                <a:latin typeface="Tahoma"/>
                <a:cs typeface="Tahoma"/>
              </a:rPr>
              <a:t>equivalentes.</a:t>
            </a:r>
            <a:endParaRPr sz="900">
              <a:latin typeface="Tahoma"/>
              <a:cs typeface="Tahoma"/>
            </a:endParaRPr>
          </a:p>
        </p:txBody>
      </p:sp>
    </p:spTree>
  </p:cSld>
  <p:clrMapOvr>
    <a:masterClrMapping/>
  </p:clrMapOvr>
  <p:transition spd="fast">
    <p:cut thruBlk="0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5260" y="864041"/>
            <a:ext cx="464820" cy="76581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5080">
              <a:lnSpc>
                <a:spcPct val="147600"/>
              </a:lnSpc>
              <a:spcBef>
                <a:spcPts val="100"/>
              </a:spcBef>
            </a:pPr>
            <a:r>
              <a:rPr dirty="0" sz="700" spc="5">
                <a:solidFill>
                  <a:srgbClr val="FF7A7A"/>
                </a:solidFill>
                <a:latin typeface="Tahoma"/>
                <a:cs typeface="Tahoma"/>
                <a:hlinkClick r:id="rId2" action="ppaction://hlinksldjump"/>
              </a:rPr>
              <a:t>Decl</a:t>
            </a:r>
            <a:r>
              <a:rPr dirty="0" sz="700" spc="-20">
                <a:solidFill>
                  <a:srgbClr val="FF7A7A"/>
                </a:solidFill>
                <a:latin typeface="Tahoma"/>
                <a:cs typeface="Tahoma"/>
                <a:hlinkClick r:id="rId2" action="ppaction://hlinksldjump"/>
              </a:rPr>
              <a:t>a</a:t>
            </a:r>
            <a:r>
              <a:rPr dirty="0" sz="700">
                <a:solidFill>
                  <a:srgbClr val="FF7A7A"/>
                </a:solidFill>
                <a:latin typeface="Tahoma"/>
                <a:cs typeface="Tahoma"/>
                <a:hlinkClick r:id="rId2" action="ppaction://hlinksldjump"/>
              </a:rPr>
              <a:t>rativa </a:t>
            </a:r>
            <a:r>
              <a:rPr dirty="0" sz="700">
                <a:solidFill>
                  <a:srgbClr val="FF7A7A"/>
                </a:solidFill>
                <a:latin typeface="Tahoma"/>
                <a:cs typeface="Tahoma"/>
              </a:rPr>
              <a:t> </a:t>
            </a:r>
            <a:r>
              <a:rPr dirty="0" sz="700">
                <a:solidFill>
                  <a:srgbClr val="FF7A7A"/>
                </a:solidFill>
                <a:latin typeface="Tahoma"/>
                <a:cs typeface="Tahoma"/>
                <a:hlinkClick r:id="rId3" action="ppaction://hlinksldjump"/>
              </a:rPr>
              <a:t>Funcional</a:t>
            </a:r>
            <a:endParaRPr sz="700">
              <a:latin typeface="Tahoma"/>
              <a:cs typeface="Tahoma"/>
            </a:endParaRPr>
          </a:p>
          <a:p>
            <a:pPr marL="37465" marR="61594">
              <a:lnSpc>
                <a:spcPct val="110700"/>
              </a:lnSpc>
              <a:spcBef>
                <a:spcPts val="25"/>
              </a:spcBef>
            </a:pPr>
            <a:r>
              <a:rPr dirty="0" sz="500" spc="-10">
                <a:solidFill>
                  <a:srgbClr val="997A7A"/>
                </a:solidFill>
                <a:latin typeface="Tahoma"/>
                <a:cs typeface="Tahoma"/>
                <a:hlinkClick r:id="rId4" action="ppaction://hlinksldjump"/>
              </a:rPr>
              <a:t>Intr</a:t>
            </a:r>
            <a:r>
              <a:rPr dirty="0" sz="500" spc="5">
                <a:solidFill>
                  <a:srgbClr val="997A7A"/>
                </a:solidFill>
                <a:latin typeface="Tahoma"/>
                <a:cs typeface="Tahoma"/>
                <a:hlinkClick r:id="rId4" action="ppaction://hlinksldjump"/>
              </a:rPr>
              <a:t>o</a:t>
            </a:r>
            <a:r>
              <a:rPr dirty="0" sz="500">
                <a:solidFill>
                  <a:srgbClr val="997A7A"/>
                </a:solidFill>
                <a:latin typeface="Tahoma"/>
                <a:cs typeface="Tahoma"/>
                <a:hlinkClick r:id="rId4" action="ppaction://hlinksldjump"/>
              </a:rPr>
              <a:t>ducci</a:t>
            </a:r>
            <a:r>
              <a:rPr dirty="0" sz="500" spc="-10">
                <a:solidFill>
                  <a:srgbClr val="997A7A"/>
                </a:solidFill>
                <a:latin typeface="Tahoma"/>
                <a:cs typeface="Tahoma"/>
                <a:hlinkClick r:id="rId4" action="ppaction://hlinksldjump"/>
              </a:rPr>
              <a:t>o</a:t>
            </a:r>
            <a:r>
              <a:rPr dirty="0" sz="500" spc="-5">
                <a:solidFill>
                  <a:srgbClr val="997A7A"/>
                </a:solidFill>
                <a:latin typeface="Tahoma"/>
                <a:cs typeface="Tahoma"/>
                <a:hlinkClick r:id="rId4" action="ppaction://hlinksldjump"/>
              </a:rPr>
              <a:t>n </a:t>
            </a:r>
            <a:r>
              <a:rPr dirty="0" sz="500" spc="-5">
                <a:solidFill>
                  <a:srgbClr val="997A7A"/>
                </a:solidFill>
                <a:latin typeface="Tahoma"/>
                <a:cs typeface="Tahoma"/>
              </a:rPr>
              <a:t> </a:t>
            </a:r>
            <a:r>
              <a:rPr dirty="0" sz="500" spc="-10" i="1">
                <a:latin typeface="Arial"/>
                <a:cs typeface="Arial"/>
                <a:hlinkClick r:id="rId5" action="ppaction://hlinksldjump"/>
              </a:rPr>
              <a:t>λ</a:t>
            </a:r>
            <a:r>
              <a:rPr dirty="0" sz="500" spc="-10">
                <a:latin typeface="Tahoma"/>
                <a:cs typeface="Tahoma"/>
                <a:hlinkClick r:id="rId5" action="ppaction://hlinksldjump"/>
              </a:rPr>
              <a:t>-C´alculo </a:t>
            </a:r>
            <a:r>
              <a:rPr dirty="0" sz="500" spc="-5">
                <a:latin typeface="Tahoma"/>
                <a:cs typeface="Tahoma"/>
              </a:rPr>
              <a:t> </a:t>
            </a:r>
            <a:r>
              <a:rPr dirty="0" sz="500" spc="-5">
                <a:solidFill>
                  <a:srgbClr val="997A7A"/>
                </a:solidFill>
                <a:latin typeface="Tahoma"/>
                <a:cs typeface="Tahoma"/>
                <a:hlinkClick r:id="rId6" action="ppaction://hlinksldjump"/>
              </a:rPr>
              <a:t>Haskell </a:t>
            </a:r>
            <a:r>
              <a:rPr dirty="0" sz="500">
                <a:solidFill>
                  <a:srgbClr val="997A7A"/>
                </a:solidFill>
                <a:latin typeface="Tahoma"/>
                <a:cs typeface="Tahoma"/>
              </a:rPr>
              <a:t> </a:t>
            </a:r>
            <a:r>
              <a:rPr dirty="0" sz="500">
                <a:solidFill>
                  <a:srgbClr val="997A7A"/>
                </a:solidFill>
                <a:latin typeface="Tahoma"/>
                <a:cs typeface="Tahoma"/>
                <a:hlinkClick r:id="rId7" action="ppaction://hlinksldjump"/>
              </a:rPr>
              <a:t>Booleanos </a:t>
            </a:r>
            <a:r>
              <a:rPr dirty="0" sz="500" spc="5">
                <a:solidFill>
                  <a:srgbClr val="997A7A"/>
                </a:solidFill>
                <a:latin typeface="Tahoma"/>
                <a:cs typeface="Tahoma"/>
              </a:rPr>
              <a:t> </a:t>
            </a:r>
            <a:r>
              <a:rPr dirty="0" sz="500" spc="-10">
                <a:solidFill>
                  <a:srgbClr val="997A7A"/>
                </a:solidFill>
                <a:latin typeface="Tahoma"/>
                <a:cs typeface="Tahoma"/>
                <a:hlinkClick r:id="rId8" action="ppaction://hlinksldjump"/>
              </a:rPr>
              <a:t>Conclusiones</a:t>
            </a:r>
            <a:endParaRPr sz="500">
              <a:latin typeface="Tahoma"/>
              <a:cs typeface="Tahoma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5260" y="1635344"/>
            <a:ext cx="504190" cy="727710"/>
          </a:xfrm>
          <a:prstGeom prst="rect">
            <a:avLst/>
          </a:prstGeom>
        </p:spPr>
        <p:txBody>
          <a:bodyPr wrap="square" lIns="0" tIns="285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225"/>
              </a:spcBef>
            </a:pPr>
            <a:r>
              <a:rPr dirty="0" sz="700" spc="-50">
                <a:solidFill>
                  <a:srgbClr val="FF7A7A"/>
                </a:solidFill>
                <a:latin typeface="Tahoma"/>
                <a:cs typeface="Tahoma"/>
                <a:hlinkClick r:id="rId9" action="ppaction://hlinksldjump"/>
              </a:rPr>
              <a:t>L´ogica</a:t>
            </a:r>
            <a:endParaRPr sz="700">
              <a:latin typeface="Tahoma"/>
              <a:cs typeface="Tahoma"/>
            </a:endParaRPr>
          </a:p>
          <a:p>
            <a:pPr marL="37465" marR="38735">
              <a:lnSpc>
                <a:spcPct val="110700"/>
              </a:lnSpc>
              <a:spcBef>
                <a:spcPts val="25"/>
              </a:spcBef>
            </a:pPr>
            <a:r>
              <a:rPr dirty="0" sz="500" spc="-5">
                <a:solidFill>
                  <a:srgbClr val="997A7A"/>
                </a:solidFill>
                <a:latin typeface="Tahoma"/>
                <a:cs typeface="Tahoma"/>
                <a:hlinkClick r:id="rId10" action="ppaction://hlinksldjump"/>
              </a:rPr>
              <a:t>Introduccion </a:t>
            </a:r>
            <a:r>
              <a:rPr dirty="0" sz="500">
                <a:solidFill>
                  <a:srgbClr val="997A7A"/>
                </a:solidFill>
                <a:latin typeface="Tahoma"/>
                <a:cs typeface="Tahoma"/>
              </a:rPr>
              <a:t> </a:t>
            </a:r>
            <a:r>
              <a:rPr dirty="0" sz="500" spc="30">
                <a:solidFill>
                  <a:srgbClr val="997A7A"/>
                </a:solidFill>
                <a:latin typeface="Tahoma"/>
                <a:cs typeface="Tahoma"/>
                <a:hlinkClick r:id="rId11" action="ppaction://hlinksldjump"/>
              </a:rPr>
              <a:t>C</a:t>
            </a:r>
            <a:r>
              <a:rPr dirty="0" sz="500">
                <a:solidFill>
                  <a:srgbClr val="997A7A"/>
                </a:solidFill>
                <a:latin typeface="Tahoma"/>
                <a:cs typeface="Tahoma"/>
                <a:hlinkClick r:id="rId11" action="ppaction://hlinksldjump"/>
              </a:rPr>
              <a:t>l</a:t>
            </a:r>
            <a:r>
              <a:rPr dirty="0" sz="500" spc="-270">
                <a:solidFill>
                  <a:srgbClr val="997A7A"/>
                </a:solidFill>
                <a:latin typeface="Tahoma"/>
                <a:cs typeface="Tahoma"/>
                <a:hlinkClick r:id="rId11" action="ppaction://hlinksldjump"/>
              </a:rPr>
              <a:t>´</a:t>
            </a:r>
            <a:r>
              <a:rPr dirty="0" sz="500" spc="-10">
                <a:solidFill>
                  <a:srgbClr val="997A7A"/>
                </a:solidFill>
                <a:latin typeface="Tahoma"/>
                <a:cs typeface="Tahoma"/>
                <a:hlinkClick r:id="rId11" action="ppaction://hlinksldjump"/>
              </a:rPr>
              <a:t>ausulas</a:t>
            </a:r>
            <a:r>
              <a:rPr dirty="0" sz="500" spc="20">
                <a:solidFill>
                  <a:srgbClr val="997A7A"/>
                </a:solidFill>
                <a:latin typeface="Tahoma"/>
                <a:cs typeface="Tahoma"/>
                <a:hlinkClick r:id="rId11" action="ppaction://hlinksldjump"/>
              </a:rPr>
              <a:t> </a:t>
            </a:r>
            <a:r>
              <a:rPr dirty="0" sz="500" spc="15">
                <a:solidFill>
                  <a:srgbClr val="997A7A"/>
                </a:solidFill>
                <a:latin typeface="Tahoma"/>
                <a:cs typeface="Tahoma"/>
                <a:hlinkClick r:id="rId11" action="ppaction://hlinksldjump"/>
              </a:rPr>
              <a:t>H</a:t>
            </a:r>
            <a:r>
              <a:rPr dirty="0" sz="500" spc="-5">
                <a:solidFill>
                  <a:srgbClr val="997A7A"/>
                </a:solidFill>
                <a:latin typeface="Tahoma"/>
                <a:cs typeface="Tahoma"/>
                <a:hlinkClick r:id="rId11" action="ppaction://hlinksldjump"/>
              </a:rPr>
              <a:t>o</a:t>
            </a:r>
            <a:r>
              <a:rPr dirty="0" sz="500" spc="-5">
                <a:solidFill>
                  <a:srgbClr val="997A7A"/>
                </a:solidFill>
                <a:latin typeface="Tahoma"/>
                <a:cs typeface="Tahoma"/>
                <a:hlinkClick r:id="rId11" action="ppaction://hlinksldjump"/>
              </a:rPr>
              <a:t>rn </a:t>
            </a:r>
            <a:r>
              <a:rPr dirty="0" sz="500" spc="-5">
                <a:solidFill>
                  <a:srgbClr val="997A7A"/>
                </a:solidFill>
                <a:latin typeface="Tahoma"/>
                <a:cs typeface="Tahoma"/>
              </a:rPr>
              <a:t> </a:t>
            </a:r>
            <a:r>
              <a:rPr dirty="0" sz="500" spc="5">
                <a:solidFill>
                  <a:srgbClr val="997A7A"/>
                </a:solidFill>
                <a:latin typeface="Tahoma"/>
                <a:cs typeface="Tahoma"/>
                <a:hlinkClick r:id="rId12" action="ppaction://hlinksldjump"/>
              </a:rPr>
              <a:t>Prolog</a:t>
            </a:r>
            <a:endParaRPr sz="500">
              <a:latin typeface="Tahoma"/>
              <a:cs typeface="Tahoma"/>
            </a:endParaRPr>
          </a:p>
          <a:p>
            <a:pPr marL="37465">
              <a:lnSpc>
                <a:spcPct val="100000"/>
              </a:lnSpc>
              <a:spcBef>
                <a:spcPts val="65"/>
              </a:spcBef>
            </a:pPr>
            <a:r>
              <a:rPr dirty="0" sz="500" spc="-5">
                <a:solidFill>
                  <a:srgbClr val="997A7A"/>
                </a:solidFill>
                <a:latin typeface="Tahoma"/>
                <a:cs typeface="Tahoma"/>
                <a:hlinkClick r:id="rId13" action="ppaction://hlinksldjump"/>
              </a:rPr>
              <a:t>...</a:t>
            </a:r>
            <a:r>
              <a:rPr dirty="0" sz="500" spc="45">
                <a:solidFill>
                  <a:srgbClr val="997A7A"/>
                </a:solidFill>
                <a:latin typeface="Tahoma"/>
                <a:cs typeface="Tahoma"/>
                <a:hlinkClick r:id="rId13" action="ppaction://hlinksldjump"/>
              </a:rPr>
              <a:t> </a:t>
            </a:r>
            <a:r>
              <a:rPr dirty="0" sz="500" spc="-5">
                <a:solidFill>
                  <a:srgbClr val="997A7A"/>
                </a:solidFill>
                <a:latin typeface="Tahoma"/>
                <a:cs typeface="Tahoma"/>
                <a:hlinkClick r:id="rId13" action="ppaction://hlinksldjump"/>
              </a:rPr>
              <a:t>algo </a:t>
            </a:r>
            <a:r>
              <a:rPr dirty="0" sz="500" spc="-80">
                <a:solidFill>
                  <a:srgbClr val="997A7A"/>
                </a:solidFill>
                <a:latin typeface="Tahoma"/>
                <a:cs typeface="Tahoma"/>
                <a:hlinkClick r:id="rId13" action="ppaction://hlinksldjump"/>
              </a:rPr>
              <a:t>m´as</a:t>
            </a:r>
            <a:endParaRPr sz="500">
              <a:latin typeface="Tahoma"/>
              <a:cs typeface="Tahoma"/>
            </a:endParaRPr>
          </a:p>
          <a:p>
            <a:pPr marL="37465">
              <a:lnSpc>
                <a:spcPct val="100000"/>
              </a:lnSpc>
              <a:spcBef>
                <a:spcPts val="65"/>
              </a:spcBef>
            </a:pPr>
            <a:r>
              <a:rPr dirty="0" sz="500" spc="-5">
                <a:solidFill>
                  <a:srgbClr val="997A7A"/>
                </a:solidFill>
                <a:latin typeface="Tahoma"/>
                <a:cs typeface="Tahoma"/>
                <a:hlinkClick r:id="rId14" action="ppaction://hlinksldjump"/>
              </a:rPr>
              <a:t>...</a:t>
            </a:r>
            <a:r>
              <a:rPr dirty="0" sz="500" spc="45">
                <a:solidFill>
                  <a:srgbClr val="997A7A"/>
                </a:solidFill>
                <a:latin typeface="Tahoma"/>
                <a:cs typeface="Tahoma"/>
                <a:hlinkClick r:id="rId14" action="ppaction://hlinksldjump"/>
              </a:rPr>
              <a:t> </a:t>
            </a:r>
            <a:r>
              <a:rPr dirty="0" sz="500" spc="-5">
                <a:solidFill>
                  <a:srgbClr val="997A7A"/>
                </a:solidFill>
                <a:latin typeface="Tahoma"/>
                <a:cs typeface="Tahoma"/>
                <a:hlinkClick r:id="rId14" action="ppaction://hlinksldjump"/>
              </a:rPr>
              <a:t>mucho </a:t>
            </a:r>
            <a:r>
              <a:rPr dirty="0" sz="500" spc="-80">
                <a:solidFill>
                  <a:srgbClr val="997A7A"/>
                </a:solidFill>
                <a:latin typeface="Tahoma"/>
                <a:cs typeface="Tahoma"/>
                <a:hlinkClick r:id="rId14" action="ppaction://hlinksldjump"/>
              </a:rPr>
              <a:t>m´as</a:t>
            </a:r>
            <a:endParaRPr sz="500">
              <a:latin typeface="Tahoma"/>
              <a:cs typeface="Tahoma"/>
            </a:endParaRPr>
          </a:p>
          <a:p>
            <a:pPr marL="12700">
              <a:lnSpc>
                <a:spcPct val="100000"/>
              </a:lnSpc>
              <a:spcBef>
                <a:spcPts val="375"/>
              </a:spcBef>
            </a:pPr>
            <a:r>
              <a:rPr dirty="0" sz="700">
                <a:solidFill>
                  <a:srgbClr val="FF7A7A"/>
                </a:solidFill>
                <a:latin typeface="Tahoma"/>
                <a:cs typeface="Tahoma"/>
                <a:hlinkClick r:id="rId15" action="ppaction://hlinksldjump"/>
              </a:rPr>
              <a:t>HackReason</a:t>
            </a:r>
            <a:endParaRPr sz="700">
              <a:latin typeface="Tahoma"/>
              <a:cs typeface="Tahoma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546328" y="0"/>
            <a:ext cx="0" cy="3240405"/>
          </a:xfrm>
          <a:custGeom>
            <a:avLst/>
            <a:gdLst/>
            <a:ahLst/>
            <a:cxnLst/>
            <a:rect l="l" t="t" r="r" b="b"/>
            <a:pathLst>
              <a:path w="0" h="3240405">
                <a:moveTo>
                  <a:pt x="0" y="3239998"/>
                </a:moveTo>
                <a:lnTo>
                  <a:pt x="0" y="0"/>
                </a:lnTo>
              </a:path>
            </a:pathLst>
          </a:custGeom>
          <a:ln w="12649">
            <a:solidFill>
              <a:srgbClr val="FF7F7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635304" y="72527"/>
            <a:ext cx="3149600" cy="244475"/>
          </a:xfrm>
          <a:prstGeom prst="rect"/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pc="-90"/>
              <a:t>Programaci´on</a:t>
            </a:r>
            <a:r>
              <a:rPr dirty="0" spc="15"/>
              <a:t> </a:t>
            </a:r>
            <a:r>
              <a:rPr dirty="0" spc="-40"/>
              <a:t>Funcional:</a:t>
            </a:r>
            <a:r>
              <a:rPr dirty="0" spc="165"/>
              <a:t> </a:t>
            </a:r>
            <a:r>
              <a:rPr dirty="0" spc="-114"/>
              <a:t>C´alculo</a:t>
            </a:r>
            <a:r>
              <a:rPr dirty="0" spc="15"/>
              <a:t> </a:t>
            </a:r>
            <a:r>
              <a:rPr dirty="0" spc="-35"/>
              <a:t>Lambda</a:t>
            </a:r>
          </a:p>
        </p:txBody>
      </p:sp>
      <p:sp>
        <p:nvSpPr>
          <p:cNvPr id="7" name="object 7"/>
          <p:cNvSpPr txBox="1"/>
          <p:nvPr/>
        </p:nvSpPr>
        <p:spPr>
          <a:xfrm>
            <a:off x="117703" y="3096123"/>
            <a:ext cx="205104" cy="8953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580"/>
              </a:lnSpc>
            </a:pPr>
            <a:r>
              <a:rPr dirty="0" sz="500" spc="-10">
                <a:solidFill>
                  <a:srgbClr val="FF0000"/>
                </a:solidFill>
                <a:latin typeface="Tahoma"/>
                <a:cs typeface="Tahoma"/>
              </a:rPr>
              <a:t>5</a:t>
            </a:r>
            <a:r>
              <a:rPr dirty="0" sz="500" spc="-20">
                <a:solidFill>
                  <a:srgbClr val="FF0000"/>
                </a:solidFill>
                <a:latin typeface="Tahoma"/>
                <a:cs typeface="Tahoma"/>
              </a:rPr>
              <a:t> </a:t>
            </a:r>
            <a:r>
              <a:rPr dirty="0" sz="500" spc="70">
                <a:solidFill>
                  <a:srgbClr val="FF0000"/>
                </a:solidFill>
                <a:latin typeface="Tahoma"/>
                <a:cs typeface="Tahoma"/>
              </a:rPr>
              <a:t>/</a:t>
            </a:r>
            <a:r>
              <a:rPr dirty="0" sz="500" spc="-15">
                <a:solidFill>
                  <a:srgbClr val="FF0000"/>
                </a:solidFill>
                <a:latin typeface="Tahoma"/>
                <a:cs typeface="Tahoma"/>
              </a:rPr>
              <a:t> </a:t>
            </a:r>
            <a:r>
              <a:rPr dirty="0" sz="500" spc="-10">
                <a:solidFill>
                  <a:srgbClr val="FF0000"/>
                </a:solidFill>
                <a:latin typeface="Tahoma"/>
                <a:cs typeface="Tahoma"/>
              </a:rPr>
              <a:t>18</a:t>
            </a:r>
            <a:endParaRPr sz="500">
              <a:latin typeface="Tahoma"/>
              <a:cs typeface="Tahoma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808431" y="785158"/>
            <a:ext cx="4017645" cy="820419"/>
          </a:xfrm>
          <a:prstGeom prst="rect">
            <a:avLst/>
          </a:prstGeom>
        </p:spPr>
        <p:txBody>
          <a:bodyPr wrap="square" lIns="0" tIns="37465" rIns="0" bIns="0" rtlCol="0" vert="horz">
            <a:spAutoFit/>
          </a:bodyPr>
          <a:lstStyle/>
          <a:p>
            <a:pPr marL="164465" indent="-127000">
              <a:lnSpc>
                <a:spcPct val="100000"/>
              </a:lnSpc>
              <a:spcBef>
                <a:spcPts val="295"/>
              </a:spcBef>
              <a:buClr>
                <a:srgbClr val="FF0000"/>
              </a:buClr>
              <a:buFont typeface="DejaVu Sans Condensed"/>
              <a:buChar char="•"/>
              <a:tabLst>
                <a:tab pos="165100" algn="l"/>
              </a:tabLst>
            </a:pPr>
            <a:r>
              <a:rPr dirty="0" sz="1000" spc="-35">
                <a:latin typeface="Tahoma"/>
                <a:cs typeface="Tahoma"/>
              </a:rPr>
              <a:t>Intr</a:t>
            </a:r>
            <a:r>
              <a:rPr dirty="0" sz="1000" spc="-25">
                <a:latin typeface="Tahoma"/>
                <a:cs typeface="Tahoma"/>
              </a:rPr>
              <a:t>o</a:t>
            </a:r>
            <a:r>
              <a:rPr dirty="0" sz="1000" spc="-25">
                <a:latin typeface="Tahoma"/>
                <a:cs typeface="Tahoma"/>
              </a:rPr>
              <a:t>ducci</a:t>
            </a:r>
            <a:r>
              <a:rPr dirty="0" sz="1000" spc="-550">
                <a:latin typeface="Tahoma"/>
                <a:cs typeface="Tahoma"/>
              </a:rPr>
              <a:t>´</a:t>
            </a:r>
            <a:r>
              <a:rPr dirty="0" sz="1000" spc="-45">
                <a:latin typeface="Tahoma"/>
                <a:cs typeface="Tahoma"/>
              </a:rPr>
              <a:t>on</a:t>
            </a:r>
            <a:r>
              <a:rPr dirty="0" sz="1000" spc="15">
                <a:latin typeface="Tahoma"/>
                <a:cs typeface="Tahoma"/>
              </a:rPr>
              <a:t> </a:t>
            </a:r>
            <a:r>
              <a:rPr dirty="0" sz="1000" spc="-20">
                <a:latin typeface="Tahoma"/>
                <a:cs typeface="Tahoma"/>
              </a:rPr>
              <a:t>al</a:t>
            </a:r>
            <a:r>
              <a:rPr dirty="0" sz="1000" spc="15">
                <a:latin typeface="Tahoma"/>
                <a:cs typeface="Tahoma"/>
              </a:rPr>
              <a:t> </a:t>
            </a:r>
            <a:r>
              <a:rPr dirty="0" sz="1000" spc="-30">
                <a:latin typeface="Tahoma"/>
                <a:cs typeface="Tahoma"/>
              </a:rPr>
              <a:t>c</a:t>
            </a:r>
            <a:r>
              <a:rPr dirty="0" sz="1000" spc="-540">
                <a:latin typeface="Tahoma"/>
                <a:cs typeface="Tahoma"/>
              </a:rPr>
              <a:t>´</a:t>
            </a:r>
            <a:r>
              <a:rPr dirty="0" sz="1000" spc="-25">
                <a:latin typeface="Tahoma"/>
                <a:cs typeface="Tahoma"/>
              </a:rPr>
              <a:t>alculo</a:t>
            </a:r>
            <a:r>
              <a:rPr dirty="0" sz="1000" spc="20">
                <a:latin typeface="Tahoma"/>
                <a:cs typeface="Tahoma"/>
              </a:rPr>
              <a:t> </a:t>
            </a:r>
            <a:r>
              <a:rPr dirty="0" sz="1000" spc="-35">
                <a:latin typeface="Tahoma"/>
                <a:cs typeface="Tahoma"/>
              </a:rPr>
              <a:t>lam</a:t>
            </a:r>
            <a:r>
              <a:rPr dirty="0" sz="1000" spc="-10">
                <a:latin typeface="Tahoma"/>
                <a:cs typeface="Tahoma"/>
              </a:rPr>
              <a:t>b</a:t>
            </a:r>
            <a:r>
              <a:rPr dirty="0" sz="1000" spc="-40">
                <a:latin typeface="Tahoma"/>
                <a:cs typeface="Tahoma"/>
              </a:rPr>
              <a:t>da.</a:t>
            </a:r>
            <a:endParaRPr sz="1000">
              <a:latin typeface="Tahoma"/>
              <a:cs typeface="Tahoma"/>
            </a:endParaRPr>
          </a:p>
          <a:p>
            <a:pPr marL="164465" indent="-127000">
              <a:lnSpc>
                <a:spcPct val="100000"/>
              </a:lnSpc>
              <a:spcBef>
                <a:spcPts val="195"/>
              </a:spcBef>
              <a:buClr>
                <a:srgbClr val="FF0000"/>
              </a:buClr>
              <a:buFont typeface="DejaVu Sans Condensed"/>
              <a:buChar char="•"/>
              <a:tabLst>
                <a:tab pos="165100" algn="l"/>
              </a:tabLst>
            </a:pPr>
            <a:r>
              <a:rPr dirty="0" sz="1000" spc="-40">
                <a:latin typeface="Tahoma"/>
                <a:cs typeface="Tahoma"/>
              </a:rPr>
              <a:t>Reglas</a:t>
            </a:r>
            <a:r>
              <a:rPr dirty="0" sz="1000" spc="25">
                <a:latin typeface="Tahoma"/>
                <a:cs typeface="Tahoma"/>
              </a:rPr>
              <a:t> </a:t>
            </a:r>
            <a:r>
              <a:rPr dirty="0" sz="1000" spc="-65">
                <a:latin typeface="Tahoma"/>
                <a:cs typeface="Tahoma"/>
              </a:rPr>
              <a:t>de</a:t>
            </a:r>
            <a:r>
              <a:rPr dirty="0" sz="1000" spc="30">
                <a:latin typeface="Tahoma"/>
                <a:cs typeface="Tahoma"/>
              </a:rPr>
              <a:t> </a:t>
            </a:r>
            <a:r>
              <a:rPr dirty="0" sz="1000" spc="-90">
                <a:latin typeface="Tahoma"/>
                <a:cs typeface="Tahoma"/>
              </a:rPr>
              <a:t>formaci´on</a:t>
            </a:r>
            <a:r>
              <a:rPr dirty="0" sz="1000" spc="20">
                <a:latin typeface="Tahoma"/>
                <a:cs typeface="Tahoma"/>
              </a:rPr>
              <a:t> </a:t>
            </a:r>
            <a:r>
              <a:rPr dirty="0" sz="1000" spc="-65">
                <a:latin typeface="Tahoma"/>
                <a:cs typeface="Tahoma"/>
              </a:rPr>
              <a:t>de</a:t>
            </a:r>
            <a:r>
              <a:rPr dirty="0" sz="1000" spc="30">
                <a:latin typeface="Tahoma"/>
                <a:cs typeface="Tahoma"/>
              </a:rPr>
              <a:t> </a:t>
            </a:r>
            <a:r>
              <a:rPr dirty="0" sz="1000" spc="-35">
                <a:latin typeface="Tahoma"/>
                <a:cs typeface="Tahoma"/>
              </a:rPr>
              <a:t>las</a:t>
            </a:r>
            <a:r>
              <a:rPr dirty="0" sz="1000" spc="30">
                <a:latin typeface="Tahoma"/>
                <a:cs typeface="Tahoma"/>
              </a:rPr>
              <a:t> </a:t>
            </a:r>
            <a:r>
              <a:rPr dirty="0" sz="1000" spc="-55">
                <a:latin typeface="Tahoma"/>
                <a:cs typeface="Tahoma"/>
              </a:rPr>
              <a:t>expresiones</a:t>
            </a:r>
            <a:r>
              <a:rPr dirty="0" sz="1000" spc="25">
                <a:latin typeface="Tahoma"/>
                <a:cs typeface="Tahoma"/>
              </a:rPr>
              <a:t> </a:t>
            </a:r>
            <a:r>
              <a:rPr dirty="0" sz="1000" spc="-35">
                <a:latin typeface="Tahoma"/>
                <a:cs typeface="Tahoma"/>
              </a:rPr>
              <a:t>lambda</a:t>
            </a:r>
            <a:r>
              <a:rPr dirty="0" sz="1000" spc="30">
                <a:latin typeface="Tahoma"/>
                <a:cs typeface="Tahoma"/>
              </a:rPr>
              <a:t> </a:t>
            </a:r>
            <a:r>
              <a:rPr dirty="0" sz="1000" spc="-40">
                <a:latin typeface="Tahoma"/>
                <a:cs typeface="Tahoma"/>
              </a:rPr>
              <a:t>(</a:t>
            </a:r>
            <a:r>
              <a:rPr dirty="0" sz="1000" spc="-40" i="1">
                <a:latin typeface="Georgia"/>
                <a:cs typeface="Georgia"/>
              </a:rPr>
              <a:t>λ</a:t>
            </a:r>
            <a:r>
              <a:rPr dirty="0" sz="1000" spc="-40">
                <a:latin typeface="Tahoma"/>
                <a:cs typeface="Tahoma"/>
              </a:rPr>
              <a:t>-expresiones):</a:t>
            </a:r>
            <a:endParaRPr sz="1000">
              <a:latin typeface="Tahoma"/>
              <a:cs typeface="Tahoma"/>
            </a:endParaRPr>
          </a:p>
          <a:p>
            <a:pPr lvl="1" marL="417195" indent="-122555">
              <a:lnSpc>
                <a:spcPct val="100000"/>
              </a:lnSpc>
              <a:spcBef>
                <a:spcPts val="195"/>
              </a:spcBef>
              <a:buClr>
                <a:srgbClr val="FF0000"/>
              </a:buClr>
              <a:buFont typeface="DejaVu Serif Condensed"/>
              <a:buChar char="•"/>
              <a:tabLst>
                <a:tab pos="417830" algn="l"/>
              </a:tabLst>
            </a:pPr>
            <a:r>
              <a:rPr dirty="0" sz="900" spc="15">
                <a:solidFill>
                  <a:srgbClr val="0000C8"/>
                </a:solidFill>
                <a:latin typeface="Trebuchet MS"/>
                <a:cs typeface="Trebuchet MS"/>
              </a:rPr>
              <a:t>x</a:t>
            </a:r>
            <a:r>
              <a:rPr dirty="0" sz="900" spc="35">
                <a:solidFill>
                  <a:srgbClr val="0000C8"/>
                </a:solidFill>
                <a:latin typeface="Trebuchet MS"/>
                <a:cs typeface="Trebuchet MS"/>
              </a:rPr>
              <a:t> </a:t>
            </a:r>
            <a:r>
              <a:rPr dirty="0" sz="900" spc="-60">
                <a:latin typeface="Tahoma"/>
                <a:cs typeface="Tahoma"/>
              </a:rPr>
              <a:t>es</a:t>
            </a:r>
            <a:r>
              <a:rPr dirty="0" sz="900" spc="25">
                <a:latin typeface="Tahoma"/>
                <a:cs typeface="Tahoma"/>
              </a:rPr>
              <a:t> </a:t>
            </a:r>
            <a:r>
              <a:rPr dirty="0" sz="900" spc="-30">
                <a:latin typeface="Tahoma"/>
                <a:cs typeface="Tahoma"/>
              </a:rPr>
              <a:t>una</a:t>
            </a:r>
            <a:r>
              <a:rPr dirty="0" sz="900" spc="25">
                <a:latin typeface="Tahoma"/>
                <a:cs typeface="Tahoma"/>
              </a:rPr>
              <a:t> </a:t>
            </a:r>
            <a:r>
              <a:rPr dirty="0" sz="900" spc="-65" i="1">
                <a:latin typeface="Arial"/>
                <a:cs typeface="Arial"/>
              </a:rPr>
              <a:t>λ</a:t>
            </a:r>
            <a:r>
              <a:rPr dirty="0" sz="900" spc="-65">
                <a:latin typeface="Tahoma"/>
                <a:cs typeface="Tahoma"/>
              </a:rPr>
              <a:t>-expresi´on</a:t>
            </a:r>
            <a:r>
              <a:rPr dirty="0" sz="900" spc="25">
                <a:latin typeface="Tahoma"/>
                <a:cs typeface="Tahoma"/>
              </a:rPr>
              <a:t> </a:t>
            </a:r>
            <a:r>
              <a:rPr dirty="0" sz="900" spc="-20">
                <a:latin typeface="Tahoma"/>
                <a:cs typeface="Tahoma"/>
              </a:rPr>
              <a:t>si</a:t>
            </a:r>
            <a:r>
              <a:rPr dirty="0" sz="900" spc="25">
                <a:latin typeface="Tahoma"/>
                <a:cs typeface="Tahoma"/>
              </a:rPr>
              <a:t> </a:t>
            </a:r>
            <a:r>
              <a:rPr dirty="0" sz="900" spc="15">
                <a:solidFill>
                  <a:srgbClr val="0000C8"/>
                </a:solidFill>
                <a:latin typeface="Trebuchet MS"/>
                <a:cs typeface="Trebuchet MS"/>
              </a:rPr>
              <a:t>x</a:t>
            </a:r>
            <a:r>
              <a:rPr dirty="0" sz="900" spc="35">
                <a:solidFill>
                  <a:srgbClr val="0000C8"/>
                </a:solidFill>
                <a:latin typeface="Trebuchet MS"/>
                <a:cs typeface="Trebuchet MS"/>
              </a:rPr>
              <a:t> </a:t>
            </a:r>
            <a:r>
              <a:rPr dirty="0" sz="900" spc="-60">
                <a:latin typeface="Tahoma"/>
                <a:cs typeface="Tahoma"/>
              </a:rPr>
              <a:t>es</a:t>
            </a:r>
            <a:r>
              <a:rPr dirty="0" sz="900" spc="30">
                <a:latin typeface="Tahoma"/>
                <a:cs typeface="Tahoma"/>
              </a:rPr>
              <a:t> </a:t>
            </a:r>
            <a:r>
              <a:rPr dirty="0" sz="900" spc="-30">
                <a:latin typeface="Tahoma"/>
                <a:cs typeface="Tahoma"/>
              </a:rPr>
              <a:t>una</a:t>
            </a:r>
            <a:r>
              <a:rPr dirty="0" sz="900" spc="25">
                <a:latin typeface="Tahoma"/>
                <a:cs typeface="Tahoma"/>
              </a:rPr>
              <a:t> </a:t>
            </a:r>
            <a:r>
              <a:rPr dirty="0" sz="900" spc="-25">
                <a:latin typeface="Tahoma"/>
                <a:cs typeface="Tahoma"/>
              </a:rPr>
              <a:t>variable.</a:t>
            </a:r>
            <a:endParaRPr sz="900">
              <a:latin typeface="Tahoma"/>
              <a:cs typeface="Tahoma"/>
            </a:endParaRPr>
          </a:p>
          <a:p>
            <a:pPr lvl="1" marL="417195" indent="-122555">
              <a:lnSpc>
                <a:spcPct val="100000"/>
              </a:lnSpc>
              <a:spcBef>
                <a:spcPts val="15"/>
              </a:spcBef>
              <a:buClr>
                <a:srgbClr val="FF0000"/>
              </a:buClr>
              <a:buFont typeface="DejaVu Serif Condensed"/>
              <a:buChar char="•"/>
              <a:tabLst>
                <a:tab pos="417830" algn="l"/>
              </a:tabLst>
            </a:pPr>
            <a:r>
              <a:rPr dirty="0" sz="900" spc="105">
                <a:solidFill>
                  <a:srgbClr val="0000C8"/>
                </a:solidFill>
                <a:latin typeface="Trebuchet MS"/>
                <a:cs typeface="Trebuchet MS"/>
              </a:rPr>
              <a:t>(</a:t>
            </a:r>
            <a:r>
              <a:rPr dirty="0" sz="900" spc="105" i="1">
                <a:solidFill>
                  <a:srgbClr val="0000C8"/>
                </a:solidFill>
                <a:latin typeface="Arial"/>
                <a:cs typeface="Arial"/>
              </a:rPr>
              <a:t>λ</a:t>
            </a:r>
            <a:r>
              <a:rPr dirty="0" sz="900" spc="105">
                <a:solidFill>
                  <a:srgbClr val="0000C8"/>
                </a:solidFill>
                <a:latin typeface="Trebuchet MS"/>
                <a:cs typeface="Trebuchet MS"/>
              </a:rPr>
              <a:t>x.t)</a:t>
            </a:r>
            <a:r>
              <a:rPr dirty="0" sz="900" spc="35">
                <a:solidFill>
                  <a:srgbClr val="0000C8"/>
                </a:solidFill>
                <a:latin typeface="Trebuchet MS"/>
                <a:cs typeface="Trebuchet MS"/>
              </a:rPr>
              <a:t> </a:t>
            </a:r>
            <a:r>
              <a:rPr dirty="0" sz="900" spc="-60">
                <a:latin typeface="Tahoma"/>
                <a:cs typeface="Tahoma"/>
              </a:rPr>
              <a:t>es</a:t>
            </a:r>
            <a:r>
              <a:rPr dirty="0" sz="900" spc="30">
                <a:latin typeface="Tahoma"/>
                <a:cs typeface="Tahoma"/>
              </a:rPr>
              <a:t> </a:t>
            </a:r>
            <a:r>
              <a:rPr dirty="0" sz="900" spc="-30">
                <a:latin typeface="Tahoma"/>
                <a:cs typeface="Tahoma"/>
              </a:rPr>
              <a:t>una</a:t>
            </a:r>
            <a:r>
              <a:rPr dirty="0" sz="900" spc="30">
                <a:latin typeface="Tahoma"/>
                <a:cs typeface="Tahoma"/>
              </a:rPr>
              <a:t> </a:t>
            </a:r>
            <a:r>
              <a:rPr dirty="0" sz="900" spc="-65" i="1">
                <a:latin typeface="Arial"/>
                <a:cs typeface="Arial"/>
              </a:rPr>
              <a:t>λ</a:t>
            </a:r>
            <a:r>
              <a:rPr dirty="0" sz="900" spc="-65">
                <a:latin typeface="Tahoma"/>
                <a:cs typeface="Tahoma"/>
              </a:rPr>
              <a:t>-expresi´on</a:t>
            </a:r>
            <a:r>
              <a:rPr dirty="0" sz="900" spc="25">
                <a:latin typeface="Tahoma"/>
                <a:cs typeface="Tahoma"/>
              </a:rPr>
              <a:t> </a:t>
            </a:r>
            <a:r>
              <a:rPr dirty="0" sz="900" spc="-10">
                <a:latin typeface="Tahoma"/>
                <a:cs typeface="Tahoma"/>
              </a:rPr>
              <a:t>(funcion)</a:t>
            </a:r>
            <a:r>
              <a:rPr dirty="0" sz="900" spc="30">
                <a:latin typeface="Tahoma"/>
                <a:cs typeface="Tahoma"/>
              </a:rPr>
              <a:t> </a:t>
            </a:r>
            <a:r>
              <a:rPr dirty="0" sz="900" spc="-20">
                <a:latin typeface="Tahoma"/>
                <a:cs typeface="Tahoma"/>
              </a:rPr>
              <a:t>si</a:t>
            </a:r>
            <a:r>
              <a:rPr dirty="0" sz="900" spc="30">
                <a:latin typeface="Tahoma"/>
                <a:cs typeface="Tahoma"/>
              </a:rPr>
              <a:t> </a:t>
            </a:r>
            <a:r>
              <a:rPr dirty="0" sz="900" spc="110">
                <a:solidFill>
                  <a:srgbClr val="0000C8"/>
                </a:solidFill>
                <a:latin typeface="Trebuchet MS"/>
                <a:cs typeface="Trebuchet MS"/>
              </a:rPr>
              <a:t>t</a:t>
            </a:r>
            <a:r>
              <a:rPr dirty="0" sz="900" spc="40">
                <a:solidFill>
                  <a:srgbClr val="0000C8"/>
                </a:solidFill>
                <a:latin typeface="Trebuchet MS"/>
                <a:cs typeface="Trebuchet MS"/>
              </a:rPr>
              <a:t> </a:t>
            </a:r>
            <a:r>
              <a:rPr dirty="0" sz="900" spc="-30">
                <a:latin typeface="Tahoma"/>
                <a:cs typeface="Tahoma"/>
              </a:rPr>
              <a:t>una</a:t>
            </a:r>
            <a:r>
              <a:rPr dirty="0" sz="900" spc="25">
                <a:latin typeface="Tahoma"/>
                <a:cs typeface="Tahoma"/>
              </a:rPr>
              <a:t> </a:t>
            </a:r>
            <a:r>
              <a:rPr dirty="0" sz="900" spc="-80">
                <a:latin typeface="Tahoma"/>
                <a:cs typeface="Tahoma"/>
              </a:rPr>
              <a:t>expresi´on</a:t>
            </a:r>
            <a:r>
              <a:rPr dirty="0" sz="900" spc="30">
                <a:latin typeface="Tahoma"/>
                <a:cs typeface="Tahoma"/>
              </a:rPr>
              <a:t> </a:t>
            </a:r>
            <a:r>
              <a:rPr dirty="0" sz="900" spc="-25">
                <a:latin typeface="Tahoma"/>
                <a:cs typeface="Tahoma"/>
              </a:rPr>
              <a:t>y</a:t>
            </a:r>
            <a:r>
              <a:rPr dirty="0" sz="900" spc="30">
                <a:latin typeface="Tahoma"/>
                <a:cs typeface="Tahoma"/>
              </a:rPr>
              <a:t> </a:t>
            </a:r>
            <a:r>
              <a:rPr dirty="0" sz="900" spc="15">
                <a:solidFill>
                  <a:srgbClr val="0000C8"/>
                </a:solidFill>
                <a:latin typeface="Trebuchet MS"/>
                <a:cs typeface="Trebuchet MS"/>
              </a:rPr>
              <a:t>x</a:t>
            </a:r>
            <a:r>
              <a:rPr dirty="0" sz="900" spc="35">
                <a:solidFill>
                  <a:srgbClr val="0000C8"/>
                </a:solidFill>
                <a:latin typeface="Trebuchet MS"/>
                <a:cs typeface="Trebuchet MS"/>
              </a:rPr>
              <a:t> </a:t>
            </a:r>
            <a:r>
              <a:rPr dirty="0" sz="900" spc="-30">
                <a:latin typeface="Tahoma"/>
                <a:cs typeface="Tahoma"/>
              </a:rPr>
              <a:t>una</a:t>
            </a:r>
            <a:r>
              <a:rPr dirty="0" sz="900" spc="30">
                <a:latin typeface="Tahoma"/>
                <a:cs typeface="Tahoma"/>
              </a:rPr>
              <a:t> </a:t>
            </a:r>
            <a:r>
              <a:rPr dirty="0" sz="900" spc="-25">
                <a:latin typeface="Tahoma"/>
                <a:cs typeface="Tahoma"/>
              </a:rPr>
              <a:t>variable.</a:t>
            </a:r>
            <a:endParaRPr sz="900">
              <a:latin typeface="Tahoma"/>
              <a:cs typeface="Tahoma"/>
            </a:endParaRPr>
          </a:p>
          <a:p>
            <a:pPr lvl="1" marL="417195" indent="-122555">
              <a:lnSpc>
                <a:spcPct val="100000"/>
              </a:lnSpc>
              <a:spcBef>
                <a:spcPts val="15"/>
              </a:spcBef>
              <a:buClr>
                <a:srgbClr val="FF0000"/>
              </a:buClr>
              <a:buFont typeface="DejaVu Serif Condensed"/>
              <a:buChar char="•"/>
              <a:tabLst>
                <a:tab pos="417830" algn="l"/>
              </a:tabLst>
            </a:pPr>
            <a:r>
              <a:rPr dirty="0" sz="900" spc="125">
                <a:solidFill>
                  <a:srgbClr val="0000C8"/>
                </a:solidFill>
                <a:latin typeface="Trebuchet MS"/>
                <a:cs typeface="Trebuchet MS"/>
              </a:rPr>
              <a:t>(t</a:t>
            </a:r>
            <a:r>
              <a:rPr dirty="0" sz="900" spc="200">
                <a:solidFill>
                  <a:srgbClr val="0000C8"/>
                </a:solidFill>
                <a:latin typeface="Trebuchet MS"/>
                <a:cs typeface="Trebuchet MS"/>
              </a:rPr>
              <a:t> </a:t>
            </a:r>
            <a:r>
              <a:rPr dirty="0" sz="900" spc="120">
                <a:solidFill>
                  <a:srgbClr val="0000C8"/>
                </a:solidFill>
                <a:latin typeface="Trebuchet MS"/>
                <a:cs typeface="Trebuchet MS"/>
              </a:rPr>
              <a:t>s)</a:t>
            </a:r>
            <a:r>
              <a:rPr dirty="0" sz="900" spc="40">
                <a:solidFill>
                  <a:srgbClr val="0000C8"/>
                </a:solidFill>
                <a:latin typeface="Trebuchet MS"/>
                <a:cs typeface="Trebuchet MS"/>
              </a:rPr>
              <a:t> </a:t>
            </a:r>
            <a:r>
              <a:rPr dirty="0" sz="900" spc="-60">
                <a:latin typeface="Tahoma"/>
                <a:cs typeface="Tahoma"/>
              </a:rPr>
              <a:t>es</a:t>
            </a:r>
            <a:r>
              <a:rPr dirty="0" sz="900" spc="30">
                <a:latin typeface="Tahoma"/>
                <a:cs typeface="Tahoma"/>
              </a:rPr>
              <a:t> </a:t>
            </a:r>
            <a:r>
              <a:rPr dirty="0" sz="900" spc="-30">
                <a:latin typeface="Tahoma"/>
                <a:cs typeface="Tahoma"/>
              </a:rPr>
              <a:t>una</a:t>
            </a:r>
            <a:r>
              <a:rPr dirty="0" sz="900" spc="35">
                <a:latin typeface="Tahoma"/>
                <a:cs typeface="Tahoma"/>
              </a:rPr>
              <a:t> </a:t>
            </a:r>
            <a:r>
              <a:rPr dirty="0" sz="900" spc="-65" i="1">
                <a:latin typeface="Arial"/>
                <a:cs typeface="Arial"/>
              </a:rPr>
              <a:t>λ</a:t>
            </a:r>
            <a:r>
              <a:rPr dirty="0" sz="900" spc="-65">
                <a:latin typeface="Tahoma"/>
                <a:cs typeface="Tahoma"/>
              </a:rPr>
              <a:t>-expresi´on</a:t>
            </a:r>
            <a:r>
              <a:rPr dirty="0" sz="900" spc="30">
                <a:latin typeface="Tahoma"/>
                <a:cs typeface="Tahoma"/>
              </a:rPr>
              <a:t> </a:t>
            </a:r>
            <a:r>
              <a:rPr dirty="0" sz="900" spc="-10">
                <a:latin typeface="Tahoma"/>
                <a:cs typeface="Tahoma"/>
              </a:rPr>
              <a:t>(aplicacion)</a:t>
            </a:r>
            <a:r>
              <a:rPr dirty="0" sz="900" spc="30">
                <a:latin typeface="Tahoma"/>
                <a:cs typeface="Tahoma"/>
              </a:rPr>
              <a:t> </a:t>
            </a:r>
            <a:r>
              <a:rPr dirty="0" sz="900" spc="-20">
                <a:latin typeface="Tahoma"/>
                <a:cs typeface="Tahoma"/>
              </a:rPr>
              <a:t>si</a:t>
            </a:r>
            <a:r>
              <a:rPr dirty="0" sz="900" spc="30">
                <a:latin typeface="Tahoma"/>
                <a:cs typeface="Tahoma"/>
              </a:rPr>
              <a:t> </a:t>
            </a:r>
            <a:r>
              <a:rPr dirty="0" sz="900" spc="110">
                <a:solidFill>
                  <a:srgbClr val="0000C8"/>
                </a:solidFill>
                <a:latin typeface="Trebuchet MS"/>
                <a:cs typeface="Trebuchet MS"/>
              </a:rPr>
              <a:t>t</a:t>
            </a:r>
            <a:r>
              <a:rPr dirty="0" sz="900" spc="40">
                <a:solidFill>
                  <a:srgbClr val="0000C8"/>
                </a:solidFill>
                <a:latin typeface="Trebuchet MS"/>
                <a:cs typeface="Trebuchet MS"/>
              </a:rPr>
              <a:t> </a:t>
            </a:r>
            <a:r>
              <a:rPr dirty="0" sz="900" spc="-25">
                <a:latin typeface="Tahoma"/>
                <a:cs typeface="Tahoma"/>
              </a:rPr>
              <a:t>y</a:t>
            </a:r>
            <a:r>
              <a:rPr dirty="0" sz="900" spc="30">
                <a:latin typeface="Tahoma"/>
                <a:cs typeface="Tahoma"/>
              </a:rPr>
              <a:t> </a:t>
            </a:r>
            <a:r>
              <a:rPr dirty="0" sz="900" spc="105">
                <a:solidFill>
                  <a:srgbClr val="0000C8"/>
                </a:solidFill>
                <a:latin typeface="Trebuchet MS"/>
                <a:cs typeface="Trebuchet MS"/>
              </a:rPr>
              <a:t>s</a:t>
            </a:r>
            <a:r>
              <a:rPr dirty="0" sz="900" spc="40">
                <a:solidFill>
                  <a:srgbClr val="0000C8"/>
                </a:solidFill>
                <a:latin typeface="Trebuchet MS"/>
                <a:cs typeface="Trebuchet MS"/>
              </a:rPr>
              <a:t> </a:t>
            </a:r>
            <a:r>
              <a:rPr dirty="0" sz="900" spc="-35">
                <a:latin typeface="Tahoma"/>
                <a:cs typeface="Tahoma"/>
              </a:rPr>
              <a:t>son</a:t>
            </a:r>
            <a:r>
              <a:rPr dirty="0" sz="900" spc="30">
                <a:latin typeface="Tahoma"/>
                <a:cs typeface="Tahoma"/>
              </a:rPr>
              <a:t> </a:t>
            </a:r>
            <a:r>
              <a:rPr dirty="0" sz="900" spc="-40">
                <a:latin typeface="Tahoma"/>
                <a:cs typeface="Tahoma"/>
              </a:rPr>
              <a:t>expresiones.</a:t>
            </a:r>
            <a:endParaRPr sz="900">
              <a:latin typeface="Tahoma"/>
              <a:cs typeface="Tahoma"/>
            </a:endParaRPr>
          </a:p>
        </p:txBody>
      </p:sp>
    </p:spTree>
  </p:cSld>
  <p:clrMapOvr>
    <a:masterClrMapping/>
  </p:clrMapOvr>
  <p:transition spd="fast">
    <p:cut thruBlk="0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5260" y="864041"/>
            <a:ext cx="464820" cy="76581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5080">
              <a:lnSpc>
                <a:spcPct val="147600"/>
              </a:lnSpc>
              <a:spcBef>
                <a:spcPts val="100"/>
              </a:spcBef>
            </a:pPr>
            <a:r>
              <a:rPr dirty="0" sz="700" spc="5">
                <a:solidFill>
                  <a:srgbClr val="FF7A7A"/>
                </a:solidFill>
                <a:latin typeface="Tahoma"/>
                <a:cs typeface="Tahoma"/>
                <a:hlinkClick r:id="rId2" action="ppaction://hlinksldjump"/>
              </a:rPr>
              <a:t>Decl</a:t>
            </a:r>
            <a:r>
              <a:rPr dirty="0" sz="700" spc="-20">
                <a:solidFill>
                  <a:srgbClr val="FF7A7A"/>
                </a:solidFill>
                <a:latin typeface="Tahoma"/>
                <a:cs typeface="Tahoma"/>
                <a:hlinkClick r:id="rId2" action="ppaction://hlinksldjump"/>
              </a:rPr>
              <a:t>a</a:t>
            </a:r>
            <a:r>
              <a:rPr dirty="0" sz="700">
                <a:solidFill>
                  <a:srgbClr val="FF7A7A"/>
                </a:solidFill>
                <a:latin typeface="Tahoma"/>
                <a:cs typeface="Tahoma"/>
                <a:hlinkClick r:id="rId2" action="ppaction://hlinksldjump"/>
              </a:rPr>
              <a:t>rativa </a:t>
            </a:r>
            <a:r>
              <a:rPr dirty="0" sz="700">
                <a:solidFill>
                  <a:srgbClr val="FF7A7A"/>
                </a:solidFill>
                <a:latin typeface="Tahoma"/>
                <a:cs typeface="Tahoma"/>
              </a:rPr>
              <a:t> </a:t>
            </a:r>
            <a:r>
              <a:rPr dirty="0" sz="700">
                <a:solidFill>
                  <a:srgbClr val="FF7A7A"/>
                </a:solidFill>
                <a:latin typeface="Tahoma"/>
                <a:cs typeface="Tahoma"/>
                <a:hlinkClick r:id="rId3" action="ppaction://hlinksldjump"/>
              </a:rPr>
              <a:t>Funcional</a:t>
            </a:r>
            <a:endParaRPr sz="700">
              <a:latin typeface="Tahoma"/>
              <a:cs typeface="Tahoma"/>
            </a:endParaRPr>
          </a:p>
          <a:p>
            <a:pPr marL="37465" marR="61594">
              <a:lnSpc>
                <a:spcPct val="110700"/>
              </a:lnSpc>
              <a:spcBef>
                <a:spcPts val="25"/>
              </a:spcBef>
            </a:pPr>
            <a:r>
              <a:rPr dirty="0" sz="500" spc="-10">
                <a:solidFill>
                  <a:srgbClr val="997A7A"/>
                </a:solidFill>
                <a:latin typeface="Tahoma"/>
                <a:cs typeface="Tahoma"/>
                <a:hlinkClick r:id="rId4" action="ppaction://hlinksldjump"/>
              </a:rPr>
              <a:t>Intr</a:t>
            </a:r>
            <a:r>
              <a:rPr dirty="0" sz="500" spc="5">
                <a:solidFill>
                  <a:srgbClr val="997A7A"/>
                </a:solidFill>
                <a:latin typeface="Tahoma"/>
                <a:cs typeface="Tahoma"/>
                <a:hlinkClick r:id="rId4" action="ppaction://hlinksldjump"/>
              </a:rPr>
              <a:t>o</a:t>
            </a:r>
            <a:r>
              <a:rPr dirty="0" sz="500">
                <a:solidFill>
                  <a:srgbClr val="997A7A"/>
                </a:solidFill>
                <a:latin typeface="Tahoma"/>
                <a:cs typeface="Tahoma"/>
                <a:hlinkClick r:id="rId4" action="ppaction://hlinksldjump"/>
              </a:rPr>
              <a:t>ducci</a:t>
            </a:r>
            <a:r>
              <a:rPr dirty="0" sz="500" spc="-10">
                <a:solidFill>
                  <a:srgbClr val="997A7A"/>
                </a:solidFill>
                <a:latin typeface="Tahoma"/>
                <a:cs typeface="Tahoma"/>
                <a:hlinkClick r:id="rId4" action="ppaction://hlinksldjump"/>
              </a:rPr>
              <a:t>o</a:t>
            </a:r>
            <a:r>
              <a:rPr dirty="0" sz="500" spc="-5">
                <a:solidFill>
                  <a:srgbClr val="997A7A"/>
                </a:solidFill>
                <a:latin typeface="Tahoma"/>
                <a:cs typeface="Tahoma"/>
                <a:hlinkClick r:id="rId4" action="ppaction://hlinksldjump"/>
              </a:rPr>
              <a:t>n </a:t>
            </a:r>
            <a:r>
              <a:rPr dirty="0" sz="500" spc="-5">
                <a:solidFill>
                  <a:srgbClr val="997A7A"/>
                </a:solidFill>
                <a:latin typeface="Tahoma"/>
                <a:cs typeface="Tahoma"/>
              </a:rPr>
              <a:t> </a:t>
            </a:r>
            <a:r>
              <a:rPr dirty="0" sz="500" spc="-10" i="1">
                <a:latin typeface="Arial"/>
                <a:cs typeface="Arial"/>
                <a:hlinkClick r:id="rId5" action="ppaction://hlinksldjump"/>
              </a:rPr>
              <a:t>λ</a:t>
            </a:r>
            <a:r>
              <a:rPr dirty="0" sz="500" spc="-10">
                <a:latin typeface="Tahoma"/>
                <a:cs typeface="Tahoma"/>
                <a:hlinkClick r:id="rId5" action="ppaction://hlinksldjump"/>
              </a:rPr>
              <a:t>-C´alculo </a:t>
            </a:r>
            <a:r>
              <a:rPr dirty="0" sz="500" spc="-5">
                <a:latin typeface="Tahoma"/>
                <a:cs typeface="Tahoma"/>
              </a:rPr>
              <a:t> </a:t>
            </a:r>
            <a:r>
              <a:rPr dirty="0" sz="500" spc="-5">
                <a:solidFill>
                  <a:srgbClr val="997A7A"/>
                </a:solidFill>
                <a:latin typeface="Tahoma"/>
                <a:cs typeface="Tahoma"/>
                <a:hlinkClick r:id="rId6" action="ppaction://hlinksldjump"/>
              </a:rPr>
              <a:t>Haskell </a:t>
            </a:r>
            <a:r>
              <a:rPr dirty="0" sz="500">
                <a:solidFill>
                  <a:srgbClr val="997A7A"/>
                </a:solidFill>
                <a:latin typeface="Tahoma"/>
                <a:cs typeface="Tahoma"/>
              </a:rPr>
              <a:t> </a:t>
            </a:r>
            <a:r>
              <a:rPr dirty="0" sz="500">
                <a:solidFill>
                  <a:srgbClr val="997A7A"/>
                </a:solidFill>
                <a:latin typeface="Tahoma"/>
                <a:cs typeface="Tahoma"/>
                <a:hlinkClick r:id="rId7" action="ppaction://hlinksldjump"/>
              </a:rPr>
              <a:t>Booleanos </a:t>
            </a:r>
            <a:r>
              <a:rPr dirty="0" sz="500" spc="5">
                <a:solidFill>
                  <a:srgbClr val="997A7A"/>
                </a:solidFill>
                <a:latin typeface="Tahoma"/>
                <a:cs typeface="Tahoma"/>
              </a:rPr>
              <a:t> </a:t>
            </a:r>
            <a:r>
              <a:rPr dirty="0" sz="500" spc="-10">
                <a:solidFill>
                  <a:srgbClr val="997A7A"/>
                </a:solidFill>
                <a:latin typeface="Tahoma"/>
                <a:cs typeface="Tahoma"/>
                <a:hlinkClick r:id="rId8" action="ppaction://hlinksldjump"/>
              </a:rPr>
              <a:t>Conclusiones</a:t>
            </a:r>
            <a:endParaRPr sz="500">
              <a:latin typeface="Tahoma"/>
              <a:cs typeface="Tahoma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5260" y="1635344"/>
            <a:ext cx="470534" cy="573405"/>
          </a:xfrm>
          <a:prstGeom prst="rect">
            <a:avLst/>
          </a:prstGeom>
        </p:spPr>
        <p:txBody>
          <a:bodyPr wrap="square" lIns="0" tIns="285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225"/>
              </a:spcBef>
            </a:pPr>
            <a:r>
              <a:rPr dirty="0" sz="700" spc="-50">
                <a:solidFill>
                  <a:srgbClr val="FF7A7A"/>
                </a:solidFill>
                <a:latin typeface="Tahoma"/>
                <a:cs typeface="Tahoma"/>
                <a:hlinkClick r:id="rId9" action="ppaction://hlinksldjump"/>
              </a:rPr>
              <a:t>L´ogica</a:t>
            </a:r>
            <a:endParaRPr sz="700">
              <a:latin typeface="Tahoma"/>
              <a:cs typeface="Tahoma"/>
            </a:endParaRPr>
          </a:p>
          <a:p>
            <a:pPr marL="37465" marR="5080">
              <a:lnSpc>
                <a:spcPct val="110700"/>
              </a:lnSpc>
              <a:spcBef>
                <a:spcPts val="25"/>
              </a:spcBef>
            </a:pPr>
            <a:r>
              <a:rPr dirty="0" sz="500" spc="-5">
                <a:solidFill>
                  <a:srgbClr val="997A7A"/>
                </a:solidFill>
                <a:latin typeface="Tahoma"/>
                <a:cs typeface="Tahoma"/>
                <a:hlinkClick r:id="rId10" action="ppaction://hlinksldjump"/>
              </a:rPr>
              <a:t>Introduccion </a:t>
            </a:r>
            <a:r>
              <a:rPr dirty="0" sz="500">
                <a:solidFill>
                  <a:srgbClr val="997A7A"/>
                </a:solidFill>
                <a:latin typeface="Tahoma"/>
                <a:cs typeface="Tahoma"/>
              </a:rPr>
              <a:t> </a:t>
            </a:r>
            <a:r>
              <a:rPr dirty="0" sz="500" spc="30">
                <a:solidFill>
                  <a:srgbClr val="997A7A"/>
                </a:solidFill>
                <a:latin typeface="Tahoma"/>
                <a:cs typeface="Tahoma"/>
                <a:hlinkClick r:id="rId11" action="ppaction://hlinksldjump"/>
              </a:rPr>
              <a:t>C</a:t>
            </a:r>
            <a:r>
              <a:rPr dirty="0" sz="500">
                <a:solidFill>
                  <a:srgbClr val="997A7A"/>
                </a:solidFill>
                <a:latin typeface="Tahoma"/>
                <a:cs typeface="Tahoma"/>
                <a:hlinkClick r:id="rId11" action="ppaction://hlinksldjump"/>
              </a:rPr>
              <a:t>l</a:t>
            </a:r>
            <a:r>
              <a:rPr dirty="0" sz="500" spc="-270">
                <a:solidFill>
                  <a:srgbClr val="997A7A"/>
                </a:solidFill>
                <a:latin typeface="Tahoma"/>
                <a:cs typeface="Tahoma"/>
                <a:hlinkClick r:id="rId11" action="ppaction://hlinksldjump"/>
              </a:rPr>
              <a:t>´</a:t>
            </a:r>
            <a:r>
              <a:rPr dirty="0" sz="500" spc="-10">
                <a:solidFill>
                  <a:srgbClr val="997A7A"/>
                </a:solidFill>
                <a:latin typeface="Tahoma"/>
                <a:cs typeface="Tahoma"/>
                <a:hlinkClick r:id="rId11" action="ppaction://hlinksldjump"/>
              </a:rPr>
              <a:t>ausulas</a:t>
            </a:r>
            <a:r>
              <a:rPr dirty="0" sz="500" spc="20">
                <a:solidFill>
                  <a:srgbClr val="997A7A"/>
                </a:solidFill>
                <a:latin typeface="Tahoma"/>
                <a:cs typeface="Tahoma"/>
                <a:hlinkClick r:id="rId11" action="ppaction://hlinksldjump"/>
              </a:rPr>
              <a:t> </a:t>
            </a:r>
            <a:r>
              <a:rPr dirty="0" sz="500" spc="15">
                <a:solidFill>
                  <a:srgbClr val="997A7A"/>
                </a:solidFill>
                <a:latin typeface="Tahoma"/>
                <a:cs typeface="Tahoma"/>
                <a:hlinkClick r:id="rId11" action="ppaction://hlinksldjump"/>
              </a:rPr>
              <a:t>H</a:t>
            </a:r>
            <a:r>
              <a:rPr dirty="0" sz="500" spc="-5">
                <a:solidFill>
                  <a:srgbClr val="997A7A"/>
                </a:solidFill>
                <a:latin typeface="Tahoma"/>
                <a:cs typeface="Tahoma"/>
                <a:hlinkClick r:id="rId11" action="ppaction://hlinksldjump"/>
              </a:rPr>
              <a:t>o</a:t>
            </a:r>
            <a:r>
              <a:rPr dirty="0" sz="500" spc="-5">
                <a:solidFill>
                  <a:srgbClr val="997A7A"/>
                </a:solidFill>
                <a:latin typeface="Tahoma"/>
                <a:cs typeface="Tahoma"/>
                <a:hlinkClick r:id="rId11" action="ppaction://hlinksldjump"/>
              </a:rPr>
              <a:t>rn </a:t>
            </a:r>
            <a:r>
              <a:rPr dirty="0" sz="500" spc="-5">
                <a:solidFill>
                  <a:srgbClr val="997A7A"/>
                </a:solidFill>
                <a:latin typeface="Tahoma"/>
                <a:cs typeface="Tahoma"/>
              </a:rPr>
              <a:t> </a:t>
            </a:r>
            <a:r>
              <a:rPr dirty="0" sz="500" spc="5">
                <a:solidFill>
                  <a:srgbClr val="997A7A"/>
                </a:solidFill>
                <a:latin typeface="Tahoma"/>
                <a:cs typeface="Tahoma"/>
                <a:hlinkClick r:id="rId12" action="ppaction://hlinksldjump"/>
              </a:rPr>
              <a:t>Prolog</a:t>
            </a:r>
            <a:endParaRPr sz="500">
              <a:latin typeface="Tahoma"/>
              <a:cs typeface="Tahoma"/>
            </a:endParaRPr>
          </a:p>
          <a:p>
            <a:pPr marL="37465">
              <a:lnSpc>
                <a:spcPct val="100000"/>
              </a:lnSpc>
              <a:spcBef>
                <a:spcPts val="65"/>
              </a:spcBef>
            </a:pPr>
            <a:r>
              <a:rPr dirty="0" sz="500" spc="-5">
                <a:solidFill>
                  <a:srgbClr val="997A7A"/>
                </a:solidFill>
                <a:latin typeface="Tahoma"/>
                <a:cs typeface="Tahoma"/>
                <a:hlinkClick r:id="rId13" action="ppaction://hlinksldjump"/>
              </a:rPr>
              <a:t>...</a:t>
            </a:r>
            <a:r>
              <a:rPr dirty="0" sz="500" spc="45">
                <a:solidFill>
                  <a:srgbClr val="997A7A"/>
                </a:solidFill>
                <a:latin typeface="Tahoma"/>
                <a:cs typeface="Tahoma"/>
                <a:hlinkClick r:id="rId13" action="ppaction://hlinksldjump"/>
              </a:rPr>
              <a:t> </a:t>
            </a:r>
            <a:r>
              <a:rPr dirty="0" sz="500" spc="-5">
                <a:solidFill>
                  <a:srgbClr val="997A7A"/>
                </a:solidFill>
                <a:latin typeface="Tahoma"/>
                <a:cs typeface="Tahoma"/>
                <a:hlinkClick r:id="rId13" action="ppaction://hlinksldjump"/>
              </a:rPr>
              <a:t>algo </a:t>
            </a:r>
            <a:r>
              <a:rPr dirty="0" sz="500" spc="-80">
                <a:solidFill>
                  <a:srgbClr val="997A7A"/>
                </a:solidFill>
                <a:latin typeface="Tahoma"/>
                <a:cs typeface="Tahoma"/>
                <a:hlinkClick r:id="rId13" action="ppaction://hlinksldjump"/>
              </a:rPr>
              <a:t>m´as</a:t>
            </a:r>
            <a:endParaRPr sz="500">
              <a:latin typeface="Tahoma"/>
              <a:cs typeface="Tahoma"/>
            </a:endParaRPr>
          </a:p>
          <a:p>
            <a:pPr marL="37465">
              <a:lnSpc>
                <a:spcPct val="100000"/>
              </a:lnSpc>
              <a:spcBef>
                <a:spcPts val="65"/>
              </a:spcBef>
            </a:pPr>
            <a:r>
              <a:rPr dirty="0" sz="500" spc="-5">
                <a:solidFill>
                  <a:srgbClr val="997A7A"/>
                </a:solidFill>
                <a:latin typeface="Tahoma"/>
                <a:cs typeface="Tahoma"/>
                <a:hlinkClick r:id="rId14" action="ppaction://hlinksldjump"/>
              </a:rPr>
              <a:t>...</a:t>
            </a:r>
            <a:r>
              <a:rPr dirty="0" sz="500" spc="45">
                <a:solidFill>
                  <a:srgbClr val="997A7A"/>
                </a:solidFill>
                <a:latin typeface="Tahoma"/>
                <a:cs typeface="Tahoma"/>
                <a:hlinkClick r:id="rId14" action="ppaction://hlinksldjump"/>
              </a:rPr>
              <a:t> </a:t>
            </a:r>
            <a:r>
              <a:rPr dirty="0" sz="500" spc="-5">
                <a:solidFill>
                  <a:srgbClr val="997A7A"/>
                </a:solidFill>
                <a:latin typeface="Tahoma"/>
                <a:cs typeface="Tahoma"/>
                <a:hlinkClick r:id="rId14" action="ppaction://hlinksldjump"/>
              </a:rPr>
              <a:t>mucho </a:t>
            </a:r>
            <a:r>
              <a:rPr dirty="0" sz="500" spc="-80">
                <a:solidFill>
                  <a:srgbClr val="997A7A"/>
                </a:solidFill>
                <a:latin typeface="Tahoma"/>
                <a:cs typeface="Tahoma"/>
                <a:hlinkClick r:id="rId14" action="ppaction://hlinksldjump"/>
              </a:rPr>
              <a:t>m´as</a:t>
            </a:r>
            <a:endParaRPr sz="500">
              <a:latin typeface="Tahoma"/>
              <a:cs typeface="Tahoma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25260" y="2231087"/>
            <a:ext cx="504190" cy="1320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700">
                <a:solidFill>
                  <a:srgbClr val="FF7A7A"/>
                </a:solidFill>
                <a:latin typeface="Tahoma"/>
                <a:cs typeface="Tahoma"/>
                <a:hlinkClick r:id="rId15" action="ppaction://hlinksldjump"/>
              </a:rPr>
              <a:t>HackReason</a:t>
            </a:r>
            <a:endParaRPr sz="700">
              <a:latin typeface="Tahoma"/>
              <a:cs typeface="Tahoma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546328" y="0"/>
            <a:ext cx="0" cy="3240405"/>
          </a:xfrm>
          <a:custGeom>
            <a:avLst/>
            <a:gdLst/>
            <a:ahLst/>
            <a:cxnLst/>
            <a:rect l="l" t="t" r="r" b="b"/>
            <a:pathLst>
              <a:path w="0" h="3240405">
                <a:moveTo>
                  <a:pt x="0" y="3239998"/>
                </a:moveTo>
                <a:lnTo>
                  <a:pt x="0" y="0"/>
                </a:lnTo>
              </a:path>
            </a:pathLst>
          </a:custGeom>
          <a:ln w="12649">
            <a:solidFill>
              <a:srgbClr val="FF7F7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xfrm>
            <a:off x="635304" y="72527"/>
            <a:ext cx="3149600" cy="244475"/>
          </a:xfrm>
          <a:prstGeom prst="rect"/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pc="-90"/>
              <a:t>Programaci´on</a:t>
            </a:r>
            <a:r>
              <a:rPr dirty="0" spc="15"/>
              <a:t> </a:t>
            </a:r>
            <a:r>
              <a:rPr dirty="0" spc="-40"/>
              <a:t>Funcional:</a:t>
            </a:r>
            <a:r>
              <a:rPr dirty="0" spc="170"/>
              <a:t> </a:t>
            </a:r>
            <a:r>
              <a:rPr dirty="0" spc="-114"/>
              <a:t>C´alculo</a:t>
            </a:r>
            <a:r>
              <a:rPr dirty="0" spc="15"/>
              <a:t> </a:t>
            </a:r>
            <a:r>
              <a:rPr dirty="0" spc="-35"/>
              <a:t>Lambda</a:t>
            </a:r>
          </a:p>
        </p:txBody>
      </p:sp>
      <p:sp>
        <p:nvSpPr>
          <p:cNvPr id="7" name="object 7"/>
          <p:cNvSpPr txBox="1"/>
          <p:nvPr/>
        </p:nvSpPr>
        <p:spPr>
          <a:xfrm>
            <a:off x="808431" y="785158"/>
            <a:ext cx="4017645" cy="820419"/>
          </a:xfrm>
          <a:prstGeom prst="rect">
            <a:avLst/>
          </a:prstGeom>
        </p:spPr>
        <p:txBody>
          <a:bodyPr wrap="square" lIns="0" tIns="37465" rIns="0" bIns="0" rtlCol="0" vert="horz">
            <a:spAutoFit/>
          </a:bodyPr>
          <a:lstStyle/>
          <a:p>
            <a:pPr marL="164465" indent="-127000">
              <a:lnSpc>
                <a:spcPct val="100000"/>
              </a:lnSpc>
              <a:spcBef>
                <a:spcPts val="295"/>
              </a:spcBef>
              <a:buClr>
                <a:srgbClr val="FF0000"/>
              </a:buClr>
              <a:buFont typeface="DejaVu Sans Condensed"/>
              <a:buChar char="•"/>
              <a:tabLst>
                <a:tab pos="165100" algn="l"/>
              </a:tabLst>
            </a:pPr>
            <a:r>
              <a:rPr dirty="0" sz="1000" spc="-35">
                <a:latin typeface="Tahoma"/>
                <a:cs typeface="Tahoma"/>
              </a:rPr>
              <a:t>Intr</a:t>
            </a:r>
            <a:r>
              <a:rPr dirty="0" sz="1000" spc="-25">
                <a:latin typeface="Tahoma"/>
                <a:cs typeface="Tahoma"/>
              </a:rPr>
              <a:t>o</a:t>
            </a:r>
            <a:r>
              <a:rPr dirty="0" sz="1000" spc="-25">
                <a:latin typeface="Tahoma"/>
                <a:cs typeface="Tahoma"/>
              </a:rPr>
              <a:t>ducci</a:t>
            </a:r>
            <a:r>
              <a:rPr dirty="0" sz="1000" spc="-550">
                <a:latin typeface="Tahoma"/>
                <a:cs typeface="Tahoma"/>
              </a:rPr>
              <a:t>´</a:t>
            </a:r>
            <a:r>
              <a:rPr dirty="0" sz="1000" spc="-45">
                <a:latin typeface="Tahoma"/>
                <a:cs typeface="Tahoma"/>
              </a:rPr>
              <a:t>on</a:t>
            </a:r>
            <a:r>
              <a:rPr dirty="0" sz="1000" spc="15">
                <a:latin typeface="Tahoma"/>
                <a:cs typeface="Tahoma"/>
              </a:rPr>
              <a:t> </a:t>
            </a:r>
            <a:r>
              <a:rPr dirty="0" sz="1000" spc="-20">
                <a:latin typeface="Tahoma"/>
                <a:cs typeface="Tahoma"/>
              </a:rPr>
              <a:t>al</a:t>
            </a:r>
            <a:r>
              <a:rPr dirty="0" sz="1000" spc="15">
                <a:latin typeface="Tahoma"/>
                <a:cs typeface="Tahoma"/>
              </a:rPr>
              <a:t> </a:t>
            </a:r>
            <a:r>
              <a:rPr dirty="0" sz="1000" spc="-30">
                <a:latin typeface="Tahoma"/>
                <a:cs typeface="Tahoma"/>
              </a:rPr>
              <a:t>c</a:t>
            </a:r>
            <a:r>
              <a:rPr dirty="0" sz="1000" spc="-540">
                <a:latin typeface="Tahoma"/>
                <a:cs typeface="Tahoma"/>
              </a:rPr>
              <a:t>´</a:t>
            </a:r>
            <a:r>
              <a:rPr dirty="0" sz="1000" spc="-25">
                <a:latin typeface="Tahoma"/>
                <a:cs typeface="Tahoma"/>
              </a:rPr>
              <a:t>alculo</a:t>
            </a:r>
            <a:r>
              <a:rPr dirty="0" sz="1000" spc="20">
                <a:latin typeface="Tahoma"/>
                <a:cs typeface="Tahoma"/>
              </a:rPr>
              <a:t> </a:t>
            </a:r>
            <a:r>
              <a:rPr dirty="0" sz="1000" spc="-35">
                <a:latin typeface="Tahoma"/>
                <a:cs typeface="Tahoma"/>
              </a:rPr>
              <a:t>lam</a:t>
            </a:r>
            <a:r>
              <a:rPr dirty="0" sz="1000" spc="-10">
                <a:latin typeface="Tahoma"/>
                <a:cs typeface="Tahoma"/>
              </a:rPr>
              <a:t>b</a:t>
            </a:r>
            <a:r>
              <a:rPr dirty="0" sz="1000" spc="-40">
                <a:latin typeface="Tahoma"/>
                <a:cs typeface="Tahoma"/>
              </a:rPr>
              <a:t>da.</a:t>
            </a:r>
            <a:endParaRPr sz="1000">
              <a:latin typeface="Tahoma"/>
              <a:cs typeface="Tahoma"/>
            </a:endParaRPr>
          </a:p>
          <a:p>
            <a:pPr marL="164465" indent="-127000">
              <a:lnSpc>
                <a:spcPct val="100000"/>
              </a:lnSpc>
              <a:spcBef>
                <a:spcPts val="195"/>
              </a:spcBef>
              <a:buClr>
                <a:srgbClr val="FF0000"/>
              </a:buClr>
              <a:buFont typeface="DejaVu Sans Condensed"/>
              <a:buChar char="•"/>
              <a:tabLst>
                <a:tab pos="165100" algn="l"/>
              </a:tabLst>
            </a:pPr>
            <a:r>
              <a:rPr dirty="0" sz="1000" spc="-40">
                <a:latin typeface="Tahoma"/>
                <a:cs typeface="Tahoma"/>
              </a:rPr>
              <a:t>Reglas</a:t>
            </a:r>
            <a:r>
              <a:rPr dirty="0" sz="1000" spc="25">
                <a:latin typeface="Tahoma"/>
                <a:cs typeface="Tahoma"/>
              </a:rPr>
              <a:t> </a:t>
            </a:r>
            <a:r>
              <a:rPr dirty="0" sz="1000" spc="-65">
                <a:latin typeface="Tahoma"/>
                <a:cs typeface="Tahoma"/>
              </a:rPr>
              <a:t>de</a:t>
            </a:r>
            <a:r>
              <a:rPr dirty="0" sz="1000" spc="30">
                <a:latin typeface="Tahoma"/>
                <a:cs typeface="Tahoma"/>
              </a:rPr>
              <a:t> </a:t>
            </a:r>
            <a:r>
              <a:rPr dirty="0" sz="1000" spc="-90">
                <a:latin typeface="Tahoma"/>
                <a:cs typeface="Tahoma"/>
              </a:rPr>
              <a:t>formaci´on</a:t>
            </a:r>
            <a:r>
              <a:rPr dirty="0" sz="1000" spc="20">
                <a:latin typeface="Tahoma"/>
                <a:cs typeface="Tahoma"/>
              </a:rPr>
              <a:t> </a:t>
            </a:r>
            <a:r>
              <a:rPr dirty="0" sz="1000" spc="-65">
                <a:latin typeface="Tahoma"/>
                <a:cs typeface="Tahoma"/>
              </a:rPr>
              <a:t>de</a:t>
            </a:r>
            <a:r>
              <a:rPr dirty="0" sz="1000" spc="30">
                <a:latin typeface="Tahoma"/>
                <a:cs typeface="Tahoma"/>
              </a:rPr>
              <a:t> </a:t>
            </a:r>
            <a:r>
              <a:rPr dirty="0" sz="1000" spc="-35">
                <a:latin typeface="Tahoma"/>
                <a:cs typeface="Tahoma"/>
              </a:rPr>
              <a:t>las</a:t>
            </a:r>
            <a:r>
              <a:rPr dirty="0" sz="1000" spc="30">
                <a:latin typeface="Tahoma"/>
                <a:cs typeface="Tahoma"/>
              </a:rPr>
              <a:t> </a:t>
            </a:r>
            <a:r>
              <a:rPr dirty="0" sz="1000" spc="-55">
                <a:latin typeface="Tahoma"/>
                <a:cs typeface="Tahoma"/>
              </a:rPr>
              <a:t>expresiones</a:t>
            </a:r>
            <a:r>
              <a:rPr dirty="0" sz="1000" spc="25">
                <a:latin typeface="Tahoma"/>
                <a:cs typeface="Tahoma"/>
              </a:rPr>
              <a:t> </a:t>
            </a:r>
            <a:r>
              <a:rPr dirty="0" sz="1000" spc="-35">
                <a:latin typeface="Tahoma"/>
                <a:cs typeface="Tahoma"/>
              </a:rPr>
              <a:t>lambda</a:t>
            </a:r>
            <a:r>
              <a:rPr dirty="0" sz="1000" spc="30">
                <a:latin typeface="Tahoma"/>
                <a:cs typeface="Tahoma"/>
              </a:rPr>
              <a:t> </a:t>
            </a:r>
            <a:r>
              <a:rPr dirty="0" sz="1000" spc="-40">
                <a:latin typeface="Tahoma"/>
                <a:cs typeface="Tahoma"/>
              </a:rPr>
              <a:t>(</a:t>
            </a:r>
            <a:r>
              <a:rPr dirty="0" sz="1000" spc="-40" i="1">
                <a:latin typeface="Georgia"/>
                <a:cs typeface="Georgia"/>
              </a:rPr>
              <a:t>λ</a:t>
            </a:r>
            <a:r>
              <a:rPr dirty="0" sz="1000" spc="-40">
                <a:latin typeface="Tahoma"/>
                <a:cs typeface="Tahoma"/>
              </a:rPr>
              <a:t>-expresiones):</a:t>
            </a:r>
            <a:endParaRPr sz="1000">
              <a:latin typeface="Tahoma"/>
              <a:cs typeface="Tahoma"/>
            </a:endParaRPr>
          </a:p>
          <a:p>
            <a:pPr lvl="1" marL="417195" indent="-122555">
              <a:lnSpc>
                <a:spcPct val="100000"/>
              </a:lnSpc>
              <a:spcBef>
                <a:spcPts val="195"/>
              </a:spcBef>
              <a:buClr>
                <a:srgbClr val="FF0000"/>
              </a:buClr>
              <a:buFont typeface="DejaVu Serif Condensed"/>
              <a:buChar char="•"/>
              <a:tabLst>
                <a:tab pos="417830" algn="l"/>
              </a:tabLst>
            </a:pPr>
            <a:r>
              <a:rPr dirty="0" sz="900" spc="15">
                <a:solidFill>
                  <a:srgbClr val="0000C8"/>
                </a:solidFill>
                <a:latin typeface="Trebuchet MS"/>
                <a:cs typeface="Trebuchet MS"/>
              </a:rPr>
              <a:t>x</a:t>
            </a:r>
            <a:r>
              <a:rPr dirty="0" sz="900" spc="35">
                <a:solidFill>
                  <a:srgbClr val="0000C8"/>
                </a:solidFill>
                <a:latin typeface="Trebuchet MS"/>
                <a:cs typeface="Trebuchet MS"/>
              </a:rPr>
              <a:t> </a:t>
            </a:r>
            <a:r>
              <a:rPr dirty="0" sz="900" spc="-60">
                <a:latin typeface="Tahoma"/>
                <a:cs typeface="Tahoma"/>
              </a:rPr>
              <a:t>es</a:t>
            </a:r>
            <a:r>
              <a:rPr dirty="0" sz="900" spc="25">
                <a:latin typeface="Tahoma"/>
                <a:cs typeface="Tahoma"/>
              </a:rPr>
              <a:t> </a:t>
            </a:r>
            <a:r>
              <a:rPr dirty="0" sz="900" spc="-30">
                <a:latin typeface="Tahoma"/>
                <a:cs typeface="Tahoma"/>
              </a:rPr>
              <a:t>una</a:t>
            </a:r>
            <a:r>
              <a:rPr dirty="0" sz="900" spc="25">
                <a:latin typeface="Tahoma"/>
                <a:cs typeface="Tahoma"/>
              </a:rPr>
              <a:t> </a:t>
            </a:r>
            <a:r>
              <a:rPr dirty="0" sz="900" spc="-65" i="1">
                <a:latin typeface="Arial"/>
                <a:cs typeface="Arial"/>
              </a:rPr>
              <a:t>λ</a:t>
            </a:r>
            <a:r>
              <a:rPr dirty="0" sz="900" spc="-65">
                <a:latin typeface="Tahoma"/>
                <a:cs typeface="Tahoma"/>
              </a:rPr>
              <a:t>-expresi´on</a:t>
            </a:r>
            <a:r>
              <a:rPr dirty="0" sz="900" spc="25">
                <a:latin typeface="Tahoma"/>
                <a:cs typeface="Tahoma"/>
              </a:rPr>
              <a:t> </a:t>
            </a:r>
            <a:r>
              <a:rPr dirty="0" sz="900" spc="-20">
                <a:latin typeface="Tahoma"/>
                <a:cs typeface="Tahoma"/>
              </a:rPr>
              <a:t>si</a:t>
            </a:r>
            <a:r>
              <a:rPr dirty="0" sz="900" spc="25">
                <a:latin typeface="Tahoma"/>
                <a:cs typeface="Tahoma"/>
              </a:rPr>
              <a:t> </a:t>
            </a:r>
            <a:r>
              <a:rPr dirty="0" sz="900" spc="15">
                <a:solidFill>
                  <a:srgbClr val="0000C8"/>
                </a:solidFill>
                <a:latin typeface="Trebuchet MS"/>
                <a:cs typeface="Trebuchet MS"/>
              </a:rPr>
              <a:t>x</a:t>
            </a:r>
            <a:r>
              <a:rPr dirty="0" sz="900" spc="35">
                <a:solidFill>
                  <a:srgbClr val="0000C8"/>
                </a:solidFill>
                <a:latin typeface="Trebuchet MS"/>
                <a:cs typeface="Trebuchet MS"/>
              </a:rPr>
              <a:t> </a:t>
            </a:r>
            <a:r>
              <a:rPr dirty="0" sz="900" spc="-60">
                <a:latin typeface="Tahoma"/>
                <a:cs typeface="Tahoma"/>
              </a:rPr>
              <a:t>es</a:t>
            </a:r>
            <a:r>
              <a:rPr dirty="0" sz="900" spc="30">
                <a:latin typeface="Tahoma"/>
                <a:cs typeface="Tahoma"/>
              </a:rPr>
              <a:t> </a:t>
            </a:r>
            <a:r>
              <a:rPr dirty="0" sz="900" spc="-30">
                <a:latin typeface="Tahoma"/>
                <a:cs typeface="Tahoma"/>
              </a:rPr>
              <a:t>una</a:t>
            </a:r>
            <a:r>
              <a:rPr dirty="0" sz="900" spc="25">
                <a:latin typeface="Tahoma"/>
                <a:cs typeface="Tahoma"/>
              </a:rPr>
              <a:t> </a:t>
            </a:r>
            <a:r>
              <a:rPr dirty="0" sz="900" spc="-25">
                <a:latin typeface="Tahoma"/>
                <a:cs typeface="Tahoma"/>
              </a:rPr>
              <a:t>variable.</a:t>
            </a:r>
            <a:endParaRPr sz="900">
              <a:latin typeface="Tahoma"/>
              <a:cs typeface="Tahoma"/>
            </a:endParaRPr>
          </a:p>
          <a:p>
            <a:pPr lvl="1" marL="417195" indent="-122555">
              <a:lnSpc>
                <a:spcPct val="100000"/>
              </a:lnSpc>
              <a:spcBef>
                <a:spcPts val="15"/>
              </a:spcBef>
              <a:buClr>
                <a:srgbClr val="FF0000"/>
              </a:buClr>
              <a:buFont typeface="DejaVu Serif Condensed"/>
              <a:buChar char="•"/>
              <a:tabLst>
                <a:tab pos="417830" algn="l"/>
              </a:tabLst>
            </a:pPr>
            <a:r>
              <a:rPr dirty="0" sz="900" spc="105">
                <a:solidFill>
                  <a:srgbClr val="0000C8"/>
                </a:solidFill>
                <a:latin typeface="Trebuchet MS"/>
                <a:cs typeface="Trebuchet MS"/>
              </a:rPr>
              <a:t>(</a:t>
            </a:r>
            <a:r>
              <a:rPr dirty="0" sz="900" spc="105" i="1">
                <a:solidFill>
                  <a:srgbClr val="0000C8"/>
                </a:solidFill>
                <a:latin typeface="Arial"/>
                <a:cs typeface="Arial"/>
              </a:rPr>
              <a:t>λ</a:t>
            </a:r>
            <a:r>
              <a:rPr dirty="0" sz="900" spc="105">
                <a:solidFill>
                  <a:srgbClr val="0000C8"/>
                </a:solidFill>
                <a:latin typeface="Trebuchet MS"/>
                <a:cs typeface="Trebuchet MS"/>
              </a:rPr>
              <a:t>x.t)</a:t>
            </a:r>
            <a:r>
              <a:rPr dirty="0" sz="900" spc="35">
                <a:solidFill>
                  <a:srgbClr val="0000C8"/>
                </a:solidFill>
                <a:latin typeface="Trebuchet MS"/>
                <a:cs typeface="Trebuchet MS"/>
              </a:rPr>
              <a:t> </a:t>
            </a:r>
            <a:r>
              <a:rPr dirty="0" sz="900" spc="-60">
                <a:latin typeface="Tahoma"/>
                <a:cs typeface="Tahoma"/>
              </a:rPr>
              <a:t>es</a:t>
            </a:r>
            <a:r>
              <a:rPr dirty="0" sz="900" spc="30">
                <a:latin typeface="Tahoma"/>
                <a:cs typeface="Tahoma"/>
              </a:rPr>
              <a:t> </a:t>
            </a:r>
            <a:r>
              <a:rPr dirty="0" sz="900" spc="-30">
                <a:latin typeface="Tahoma"/>
                <a:cs typeface="Tahoma"/>
              </a:rPr>
              <a:t>una</a:t>
            </a:r>
            <a:r>
              <a:rPr dirty="0" sz="900" spc="30">
                <a:latin typeface="Tahoma"/>
                <a:cs typeface="Tahoma"/>
              </a:rPr>
              <a:t> </a:t>
            </a:r>
            <a:r>
              <a:rPr dirty="0" sz="900" spc="-65" i="1">
                <a:latin typeface="Arial"/>
                <a:cs typeface="Arial"/>
              </a:rPr>
              <a:t>λ</a:t>
            </a:r>
            <a:r>
              <a:rPr dirty="0" sz="900" spc="-65">
                <a:latin typeface="Tahoma"/>
                <a:cs typeface="Tahoma"/>
              </a:rPr>
              <a:t>-expresi´on</a:t>
            </a:r>
            <a:r>
              <a:rPr dirty="0" sz="900" spc="25">
                <a:latin typeface="Tahoma"/>
                <a:cs typeface="Tahoma"/>
              </a:rPr>
              <a:t> </a:t>
            </a:r>
            <a:r>
              <a:rPr dirty="0" sz="900" spc="-10">
                <a:latin typeface="Tahoma"/>
                <a:cs typeface="Tahoma"/>
              </a:rPr>
              <a:t>(funcion)</a:t>
            </a:r>
            <a:r>
              <a:rPr dirty="0" sz="900" spc="30">
                <a:latin typeface="Tahoma"/>
                <a:cs typeface="Tahoma"/>
              </a:rPr>
              <a:t> </a:t>
            </a:r>
            <a:r>
              <a:rPr dirty="0" sz="900" spc="-20">
                <a:latin typeface="Tahoma"/>
                <a:cs typeface="Tahoma"/>
              </a:rPr>
              <a:t>si</a:t>
            </a:r>
            <a:r>
              <a:rPr dirty="0" sz="900" spc="30">
                <a:latin typeface="Tahoma"/>
                <a:cs typeface="Tahoma"/>
              </a:rPr>
              <a:t> </a:t>
            </a:r>
            <a:r>
              <a:rPr dirty="0" sz="900" spc="110">
                <a:solidFill>
                  <a:srgbClr val="0000C8"/>
                </a:solidFill>
                <a:latin typeface="Trebuchet MS"/>
                <a:cs typeface="Trebuchet MS"/>
              </a:rPr>
              <a:t>t</a:t>
            </a:r>
            <a:r>
              <a:rPr dirty="0" sz="900" spc="40">
                <a:solidFill>
                  <a:srgbClr val="0000C8"/>
                </a:solidFill>
                <a:latin typeface="Trebuchet MS"/>
                <a:cs typeface="Trebuchet MS"/>
              </a:rPr>
              <a:t> </a:t>
            </a:r>
            <a:r>
              <a:rPr dirty="0" sz="900" spc="-30">
                <a:latin typeface="Tahoma"/>
                <a:cs typeface="Tahoma"/>
              </a:rPr>
              <a:t>una</a:t>
            </a:r>
            <a:r>
              <a:rPr dirty="0" sz="900" spc="25">
                <a:latin typeface="Tahoma"/>
                <a:cs typeface="Tahoma"/>
              </a:rPr>
              <a:t> </a:t>
            </a:r>
            <a:r>
              <a:rPr dirty="0" sz="900" spc="-80">
                <a:latin typeface="Tahoma"/>
                <a:cs typeface="Tahoma"/>
              </a:rPr>
              <a:t>expresi´on</a:t>
            </a:r>
            <a:r>
              <a:rPr dirty="0" sz="900" spc="30">
                <a:latin typeface="Tahoma"/>
                <a:cs typeface="Tahoma"/>
              </a:rPr>
              <a:t> </a:t>
            </a:r>
            <a:r>
              <a:rPr dirty="0" sz="900" spc="-25">
                <a:latin typeface="Tahoma"/>
                <a:cs typeface="Tahoma"/>
              </a:rPr>
              <a:t>y</a:t>
            </a:r>
            <a:r>
              <a:rPr dirty="0" sz="900" spc="30">
                <a:latin typeface="Tahoma"/>
                <a:cs typeface="Tahoma"/>
              </a:rPr>
              <a:t> </a:t>
            </a:r>
            <a:r>
              <a:rPr dirty="0" sz="900" spc="15">
                <a:solidFill>
                  <a:srgbClr val="0000C8"/>
                </a:solidFill>
                <a:latin typeface="Trebuchet MS"/>
                <a:cs typeface="Trebuchet MS"/>
              </a:rPr>
              <a:t>x</a:t>
            </a:r>
            <a:r>
              <a:rPr dirty="0" sz="900" spc="35">
                <a:solidFill>
                  <a:srgbClr val="0000C8"/>
                </a:solidFill>
                <a:latin typeface="Trebuchet MS"/>
                <a:cs typeface="Trebuchet MS"/>
              </a:rPr>
              <a:t> </a:t>
            </a:r>
            <a:r>
              <a:rPr dirty="0" sz="900" spc="-30">
                <a:latin typeface="Tahoma"/>
                <a:cs typeface="Tahoma"/>
              </a:rPr>
              <a:t>una</a:t>
            </a:r>
            <a:r>
              <a:rPr dirty="0" sz="900" spc="30">
                <a:latin typeface="Tahoma"/>
                <a:cs typeface="Tahoma"/>
              </a:rPr>
              <a:t> </a:t>
            </a:r>
            <a:r>
              <a:rPr dirty="0" sz="900" spc="-25">
                <a:latin typeface="Tahoma"/>
                <a:cs typeface="Tahoma"/>
              </a:rPr>
              <a:t>variable.</a:t>
            </a:r>
            <a:endParaRPr sz="900">
              <a:latin typeface="Tahoma"/>
              <a:cs typeface="Tahoma"/>
            </a:endParaRPr>
          </a:p>
          <a:p>
            <a:pPr lvl="1" marL="417195" indent="-122555">
              <a:lnSpc>
                <a:spcPct val="100000"/>
              </a:lnSpc>
              <a:spcBef>
                <a:spcPts val="15"/>
              </a:spcBef>
              <a:buClr>
                <a:srgbClr val="FF0000"/>
              </a:buClr>
              <a:buFont typeface="DejaVu Serif Condensed"/>
              <a:buChar char="•"/>
              <a:tabLst>
                <a:tab pos="417830" algn="l"/>
              </a:tabLst>
            </a:pPr>
            <a:r>
              <a:rPr dirty="0" sz="900" spc="125">
                <a:solidFill>
                  <a:srgbClr val="0000C8"/>
                </a:solidFill>
                <a:latin typeface="Trebuchet MS"/>
                <a:cs typeface="Trebuchet MS"/>
              </a:rPr>
              <a:t>(t</a:t>
            </a:r>
            <a:r>
              <a:rPr dirty="0" sz="900" spc="200">
                <a:solidFill>
                  <a:srgbClr val="0000C8"/>
                </a:solidFill>
                <a:latin typeface="Trebuchet MS"/>
                <a:cs typeface="Trebuchet MS"/>
              </a:rPr>
              <a:t> </a:t>
            </a:r>
            <a:r>
              <a:rPr dirty="0" sz="900" spc="120">
                <a:solidFill>
                  <a:srgbClr val="0000C8"/>
                </a:solidFill>
                <a:latin typeface="Trebuchet MS"/>
                <a:cs typeface="Trebuchet MS"/>
              </a:rPr>
              <a:t>s)</a:t>
            </a:r>
            <a:r>
              <a:rPr dirty="0" sz="900" spc="40">
                <a:solidFill>
                  <a:srgbClr val="0000C8"/>
                </a:solidFill>
                <a:latin typeface="Trebuchet MS"/>
                <a:cs typeface="Trebuchet MS"/>
              </a:rPr>
              <a:t> </a:t>
            </a:r>
            <a:r>
              <a:rPr dirty="0" sz="900" spc="-60">
                <a:latin typeface="Tahoma"/>
                <a:cs typeface="Tahoma"/>
              </a:rPr>
              <a:t>es</a:t>
            </a:r>
            <a:r>
              <a:rPr dirty="0" sz="900" spc="30">
                <a:latin typeface="Tahoma"/>
                <a:cs typeface="Tahoma"/>
              </a:rPr>
              <a:t> </a:t>
            </a:r>
            <a:r>
              <a:rPr dirty="0" sz="900" spc="-30">
                <a:latin typeface="Tahoma"/>
                <a:cs typeface="Tahoma"/>
              </a:rPr>
              <a:t>una</a:t>
            </a:r>
            <a:r>
              <a:rPr dirty="0" sz="900" spc="35">
                <a:latin typeface="Tahoma"/>
                <a:cs typeface="Tahoma"/>
              </a:rPr>
              <a:t> </a:t>
            </a:r>
            <a:r>
              <a:rPr dirty="0" sz="900" spc="-65" i="1">
                <a:latin typeface="Arial"/>
                <a:cs typeface="Arial"/>
              </a:rPr>
              <a:t>λ</a:t>
            </a:r>
            <a:r>
              <a:rPr dirty="0" sz="900" spc="-65">
                <a:latin typeface="Tahoma"/>
                <a:cs typeface="Tahoma"/>
              </a:rPr>
              <a:t>-expresi´on</a:t>
            </a:r>
            <a:r>
              <a:rPr dirty="0" sz="900" spc="30">
                <a:latin typeface="Tahoma"/>
                <a:cs typeface="Tahoma"/>
              </a:rPr>
              <a:t> </a:t>
            </a:r>
            <a:r>
              <a:rPr dirty="0" sz="900" spc="-10">
                <a:latin typeface="Tahoma"/>
                <a:cs typeface="Tahoma"/>
              </a:rPr>
              <a:t>(aplicacion)</a:t>
            </a:r>
            <a:r>
              <a:rPr dirty="0" sz="900" spc="30">
                <a:latin typeface="Tahoma"/>
                <a:cs typeface="Tahoma"/>
              </a:rPr>
              <a:t> </a:t>
            </a:r>
            <a:r>
              <a:rPr dirty="0" sz="900" spc="-20">
                <a:latin typeface="Tahoma"/>
                <a:cs typeface="Tahoma"/>
              </a:rPr>
              <a:t>si</a:t>
            </a:r>
            <a:r>
              <a:rPr dirty="0" sz="900" spc="30">
                <a:latin typeface="Tahoma"/>
                <a:cs typeface="Tahoma"/>
              </a:rPr>
              <a:t> </a:t>
            </a:r>
            <a:r>
              <a:rPr dirty="0" sz="900" spc="110">
                <a:solidFill>
                  <a:srgbClr val="0000C8"/>
                </a:solidFill>
                <a:latin typeface="Trebuchet MS"/>
                <a:cs typeface="Trebuchet MS"/>
              </a:rPr>
              <a:t>t</a:t>
            </a:r>
            <a:r>
              <a:rPr dirty="0" sz="900" spc="40">
                <a:solidFill>
                  <a:srgbClr val="0000C8"/>
                </a:solidFill>
                <a:latin typeface="Trebuchet MS"/>
                <a:cs typeface="Trebuchet MS"/>
              </a:rPr>
              <a:t> </a:t>
            </a:r>
            <a:r>
              <a:rPr dirty="0" sz="900" spc="-25">
                <a:latin typeface="Tahoma"/>
                <a:cs typeface="Tahoma"/>
              </a:rPr>
              <a:t>y</a:t>
            </a:r>
            <a:r>
              <a:rPr dirty="0" sz="900" spc="30">
                <a:latin typeface="Tahoma"/>
                <a:cs typeface="Tahoma"/>
              </a:rPr>
              <a:t> </a:t>
            </a:r>
            <a:r>
              <a:rPr dirty="0" sz="900" spc="105">
                <a:solidFill>
                  <a:srgbClr val="0000C8"/>
                </a:solidFill>
                <a:latin typeface="Trebuchet MS"/>
                <a:cs typeface="Trebuchet MS"/>
              </a:rPr>
              <a:t>s</a:t>
            </a:r>
            <a:r>
              <a:rPr dirty="0" sz="900" spc="40">
                <a:solidFill>
                  <a:srgbClr val="0000C8"/>
                </a:solidFill>
                <a:latin typeface="Trebuchet MS"/>
                <a:cs typeface="Trebuchet MS"/>
              </a:rPr>
              <a:t> </a:t>
            </a:r>
            <a:r>
              <a:rPr dirty="0" sz="900" spc="-35">
                <a:latin typeface="Tahoma"/>
                <a:cs typeface="Tahoma"/>
              </a:rPr>
              <a:t>son</a:t>
            </a:r>
            <a:r>
              <a:rPr dirty="0" sz="900" spc="30">
                <a:latin typeface="Tahoma"/>
                <a:cs typeface="Tahoma"/>
              </a:rPr>
              <a:t> </a:t>
            </a:r>
            <a:r>
              <a:rPr dirty="0" sz="900" spc="-40">
                <a:latin typeface="Tahoma"/>
                <a:cs typeface="Tahoma"/>
              </a:rPr>
              <a:t>expresiones.</a:t>
            </a:r>
            <a:endParaRPr sz="900">
              <a:latin typeface="Tahoma"/>
              <a:cs typeface="Tahoma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677824" y="1731924"/>
            <a:ext cx="4944745" cy="221615"/>
          </a:xfrm>
          <a:custGeom>
            <a:avLst/>
            <a:gdLst/>
            <a:ahLst/>
            <a:cxnLst/>
            <a:rect l="l" t="t" r="r" b="b"/>
            <a:pathLst>
              <a:path w="4944745" h="221614">
                <a:moveTo>
                  <a:pt x="0" y="221437"/>
                </a:moveTo>
                <a:lnTo>
                  <a:pt x="4944351" y="221437"/>
                </a:lnTo>
                <a:lnTo>
                  <a:pt x="4944351" y="0"/>
                </a:lnTo>
                <a:lnTo>
                  <a:pt x="0" y="0"/>
                </a:lnTo>
                <a:lnTo>
                  <a:pt x="0" y="221437"/>
                </a:lnTo>
                <a:close/>
              </a:path>
            </a:pathLst>
          </a:custGeom>
          <a:solidFill>
            <a:srgbClr val="FFCCC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 txBox="1"/>
          <p:nvPr/>
        </p:nvSpPr>
        <p:spPr>
          <a:xfrm>
            <a:off x="677824" y="1731924"/>
            <a:ext cx="4944745" cy="221615"/>
          </a:xfrm>
          <a:prstGeom prst="rect">
            <a:avLst/>
          </a:prstGeom>
          <a:solidFill>
            <a:srgbClr val="FFCCCC"/>
          </a:solidFill>
        </p:spPr>
        <p:txBody>
          <a:bodyPr wrap="square" lIns="0" tIns="0" rIns="0" bIns="0" rtlCol="0" vert="horz">
            <a:spAutoFit/>
          </a:bodyPr>
          <a:lstStyle/>
          <a:p>
            <a:pPr marL="41910">
              <a:lnSpc>
                <a:spcPts val="1400"/>
              </a:lnSpc>
            </a:pPr>
            <a:r>
              <a:rPr dirty="0" sz="1200" spc="-50">
                <a:solidFill>
                  <a:srgbClr val="FF0000"/>
                </a:solidFill>
                <a:latin typeface="Tahoma"/>
                <a:cs typeface="Tahoma"/>
              </a:rPr>
              <a:t>Evaluando</a:t>
            </a:r>
            <a:r>
              <a:rPr dirty="0" sz="1200" spc="-10">
                <a:solidFill>
                  <a:srgbClr val="FF0000"/>
                </a:solidFill>
                <a:latin typeface="Tahoma"/>
                <a:cs typeface="Tahoma"/>
              </a:rPr>
              <a:t> </a:t>
            </a:r>
            <a:r>
              <a:rPr dirty="0" sz="1200" spc="-65" i="1">
                <a:solidFill>
                  <a:srgbClr val="FF0000"/>
                </a:solidFill>
                <a:latin typeface="Arial"/>
                <a:cs typeface="Arial"/>
              </a:rPr>
              <a:t>λ</a:t>
            </a:r>
            <a:r>
              <a:rPr dirty="0" sz="1200" spc="-65">
                <a:solidFill>
                  <a:srgbClr val="FF0000"/>
                </a:solidFill>
                <a:latin typeface="Tahoma"/>
                <a:cs typeface="Tahoma"/>
              </a:rPr>
              <a:t>-expresiones</a:t>
            </a:r>
            <a:endParaRPr sz="1200">
              <a:latin typeface="Tahoma"/>
              <a:cs typeface="Tahoma"/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677824" y="1953361"/>
            <a:ext cx="4944745" cy="525780"/>
          </a:xfrm>
          <a:custGeom>
            <a:avLst/>
            <a:gdLst/>
            <a:ahLst/>
            <a:cxnLst/>
            <a:rect l="l" t="t" r="r" b="b"/>
            <a:pathLst>
              <a:path w="4944745" h="525780">
                <a:moveTo>
                  <a:pt x="4944351" y="0"/>
                </a:moveTo>
                <a:lnTo>
                  <a:pt x="0" y="0"/>
                </a:lnTo>
                <a:lnTo>
                  <a:pt x="0" y="525779"/>
                </a:lnTo>
                <a:lnTo>
                  <a:pt x="4944351" y="525779"/>
                </a:lnTo>
                <a:lnTo>
                  <a:pt x="4944351" y="0"/>
                </a:lnTo>
                <a:close/>
              </a:path>
            </a:pathLst>
          </a:custGeom>
          <a:solidFill>
            <a:srgbClr val="FFE5E5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1" name="object 11"/>
          <p:cNvSpPr txBox="1"/>
          <p:nvPr/>
        </p:nvSpPr>
        <p:spPr>
          <a:xfrm>
            <a:off x="720001" y="1965952"/>
            <a:ext cx="2677160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95"/>
              </a:spcBef>
            </a:pPr>
            <a:r>
              <a:rPr dirty="0" sz="1000" spc="-90">
                <a:latin typeface="Tahoma"/>
                <a:cs typeface="Tahoma"/>
              </a:rPr>
              <a:t>Funci´on</a:t>
            </a:r>
            <a:r>
              <a:rPr dirty="0" sz="1000" spc="10">
                <a:latin typeface="Tahoma"/>
                <a:cs typeface="Tahoma"/>
              </a:rPr>
              <a:t> </a:t>
            </a:r>
            <a:r>
              <a:rPr dirty="0" sz="1000" spc="-30">
                <a:latin typeface="Tahoma"/>
                <a:cs typeface="Tahoma"/>
              </a:rPr>
              <a:t>identidad</a:t>
            </a:r>
            <a:r>
              <a:rPr dirty="0" sz="1000" spc="15">
                <a:latin typeface="Tahoma"/>
                <a:cs typeface="Tahoma"/>
              </a:rPr>
              <a:t> </a:t>
            </a:r>
            <a:r>
              <a:rPr dirty="0" sz="1000" spc="-30">
                <a:latin typeface="Tahoma"/>
                <a:cs typeface="Tahoma"/>
              </a:rPr>
              <a:t>aplicada</a:t>
            </a:r>
            <a:r>
              <a:rPr dirty="0" sz="1000" spc="10">
                <a:latin typeface="Tahoma"/>
                <a:cs typeface="Tahoma"/>
              </a:rPr>
              <a:t> </a:t>
            </a:r>
            <a:r>
              <a:rPr dirty="0" sz="1000" spc="-20">
                <a:latin typeface="Tahoma"/>
                <a:cs typeface="Tahoma"/>
              </a:rPr>
              <a:t>al</a:t>
            </a:r>
            <a:r>
              <a:rPr dirty="0" sz="1000" spc="10">
                <a:latin typeface="Tahoma"/>
                <a:cs typeface="Tahoma"/>
              </a:rPr>
              <a:t> </a:t>
            </a:r>
            <a:r>
              <a:rPr dirty="0" sz="1000" spc="-65">
                <a:latin typeface="Tahoma"/>
                <a:cs typeface="Tahoma"/>
              </a:rPr>
              <a:t>3:</a:t>
            </a:r>
            <a:r>
              <a:rPr dirty="0" sz="1000" spc="125">
                <a:latin typeface="Tahoma"/>
                <a:cs typeface="Tahoma"/>
              </a:rPr>
              <a:t> </a:t>
            </a:r>
            <a:r>
              <a:rPr dirty="0" sz="1000" spc="130">
                <a:solidFill>
                  <a:srgbClr val="0000C8"/>
                </a:solidFill>
                <a:latin typeface="Cambria"/>
                <a:cs typeface="Cambria"/>
              </a:rPr>
              <a:t>((</a:t>
            </a:r>
            <a:r>
              <a:rPr dirty="0" sz="1000" spc="130" i="1">
                <a:solidFill>
                  <a:srgbClr val="0000C8"/>
                </a:solidFill>
                <a:latin typeface="Georgia"/>
                <a:cs typeface="Georgia"/>
              </a:rPr>
              <a:t>λ</a:t>
            </a:r>
            <a:r>
              <a:rPr dirty="0" sz="1000" spc="130">
                <a:solidFill>
                  <a:srgbClr val="0000C8"/>
                </a:solidFill>
                <a:latin typeface="Cambria"/>
                <a:cs typeface="Cambria"/>
              </a:rPr>
              <a:t>x.x)</a:t>
            </a:r>
            <a:r>
              <a:rPr dirty="0" sz="1000" spc="290">
                <a:solidFill>
                  <a:srgbClr val="0000C8"/>
                </a:solidFill>
                <a:latin typeface="Cambria"/>
                <a:cs typeface="Cambria"/>
              </a:rPr>
              <a:t> </a:t>
            </a:r>
            <a:r>
              <a:rPr dirty="0" sz="1000" spc="55">
                <a:solidFill>
                  <a:srgbClr val="0000C8"/>
                </a:solidFill>
                <a:latin typeface="Cambria"/>
                <a:cs typeface="Cambria"/>
              </a:rPr>
              <a:t>3)</a:t>
            </a:r>
            <a:r>
              <a:rPr dirty="0" sz="1000" spc="105">
                <a:solidFill>
                  <a:srgbClr val="0000C8"/>
                </a:solidFill>
                <a:latin typeface="Cambria"/>
                <a:cs typeface="Cambria"/>
              </a:rPr>
              <a:t> </a:t>
            </a:r>
            <a:r>
              <a:rPr dirty="0" sz="1000" spc="20" i="1">
                <a:latin typeface="DejaVu Sans Condensed"/>
                <a:cs typeface="DejaVu Sans Condensed"/>
              </a:rPr>
              <a:t>≡</a:t>
            </a:r>
            <a:r>
              <a:rPr dirty="0" sz="1000" spc="40" i="1">
                <a:latin typeface="DejaVu Sans Condensed"/>
                <a:cs typeface="DejaVu Sans Condensed"/>
              </a:rPr>
              <a:t> </a:t>
            </a:r>
            <a:r>
              <a:rPr dirty="0" sz="1000" spc="-35">
                <a:solidFill>
                  <a:srgbClr val="0000C8"/>
                </a:solidFill>
                <a:latin typeface="Cambria"/>
                <a:cs typeface="Cambria"/>
              </a:rPr>
              <a:t>3</a:t>
            </a:r>
            <a:endParaRPr sz="1000">
              <a:latin typeface="Cambria"/>
              <a:cs typeface="Cambria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117703" y="3096123"/>
            <a:ext cx="205104" cy="8953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580"/>
              </a:lnSpc>
            </a:pPr>
            <a:r>
              <a:rPr dirty="0" sz="500" spc="-10">
                <a:solidFill>
                  <a:srgbClr val="FF0000"/>
                </a:solidFill>
                <a:latin typeface="Tahoma"/>
                <a:cs typeface="Tahoma"/>
              </a:rPr>
              <a:t>5</a:t>
            </a:r>
            <a:r>
              <a:rPr dirty="0" sz="500" spc="-20">
                <a:solidFill>
                  <a:srgbClr val="FF0000"/>
                </a:solidFill>
                <a:latin typeface="Tahoma"/>
                <a:cs typeface="Tahoma"/>
              </a:rPr>
              <a:t> </a:t>
            </a:r>
            <a:r>
              <a:rPr dirty="0" sz="500" spc="70">
                <a:solidFill>
                  <a:srgbClr val="FF0000"/>
                </a:solidFill>
                <a:latin typeface="Tahoma"/>
                <a:cs typeface="Tahoma"/>
              </a:rPr>
              <a:t>/</a:t>
            </a:r>
            <a:r>
              <a:rPr dirty="0" sz="500" spc="-15">
                <a:solidFill>
                  <a:srgbClr val="FF0000"/>
                </a:solidFill>
                <a:latin typeface="Tahoma"/>
                <a:cs typeface="Tahoma"/>
              </a:rPr>
              <a:t> </a:t>
            </a:r>
            <a:r>
              <a:rPr dirty="0" sz="500" spc="-10">
                <a:solidFill>
                  <a:srgbClr val="FF0000"/>
                </a:solidFill>
                <a:latin typeface="Tahoma"/>
                <a:cs typeface="Tahoma"/>
              </a:rPr>
              <a:t>18</a:t>
            </a:r>
            <a:endParaRPr sz="500">
              <a:latin typeface="Tahoma"/>
              <a:cs typeface="Tahoma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720001" y="2117793"/>
            <a:ext cx="4660265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95"/>
              </a:spcBef>
            </a:pPr>
            <a:r>
              <a:rPr dirty="0" sz="1000" spc="-90">
                <a:latin typeface="Tahoma"/>
                <a:cs typeface="Tahoma"/>
              </a:rPr>
              <a:t>Funci´on</a:t>
            </a:r>
            <a:r>
              <a:rPr dirty="0" sz="1000" spc="20">
                <a:latin typeface="Tahoma"/>
                <a:cs typeface="Tahoma"/>
              </a:rPr>
              <a:t> </a:t>
            </a:r>
            <a:r>
              <a:rPr dirty="0" sz="1000" spc="-55">
                <a:latin typeface="Tahoma"/>
                <a:cs typeface="Tahoma"/>
              </a:rPr>
              <a:t>suma</a:t>
            </a:r>
            <a:r>
              <a:rPr dirty="0" sz="1000" spc="15">
                <a:latin typeface="Tahoma"/>
                <a:cs typeface="Tahoma"/>
              </a:rPr>
              <a:t> </a:t>
            </a:r>
            <a:r>
              <a:rPr dirty="0" sz="1000" spc="-30">
                <a:latin typeface="Tahoma"/>
                <a:cs typeface="Tahoma"/>
              </a:rPr>
              <a:t>aplicada</a:t>
            </a:r>
            <a:r>
              <a:rPr dirty="0" sz="1000" spc="15">
                <a:latin typeface="Tahoma"/>
                <a:cs typeface="Tahoma"/>
              </a:rPr>
              <a:t> </a:t>
            </a:r>
            <a:r>
              <a:rPr dirty="0" sz="1000" spc="-20">
                <a:latin typeface="Tahoma"/>
                <a:cs typeface="Tahoma"/>
              </a:rPr>
              <a:t>al</a:t>
            </a:r>
            <a:r>
              <a:rPr dirty="0" sz="1000" spc="15">
                <a:latin typeface="Tahoma"/>
                <a:cs typeface="Tahoma"/>
              </a:rPr>
              <a:t> </a:t>
            </a:r>
            <a:r>
              <a:rPr dirty="0" sz="1000" spc="-50">
                <a:latin typeface="Tahoma"/>
                <a:cs typeface="Tahoma"/>
              </a:rPr>
              <a:t>2</a:t>
            </a:r>
            <a:r>
              <a:rPr dirty="0" sz="1000" spc="20">
                <a:latin typeface="Tahoma"/>
                <a:cs typeface="Tahoma"/>
              </a:rPr>
              <a:t> </a:t>
            </a:r>
            <a:r>
              <a:rPr dirty="0" sz="1000" spc="-40">
                <a:latin typeface="Tahoma"/>
                <a:cs typeface="Tahoma"/>
              </a:rPr>
              <a:t>y</a:t>
            </a:r>
            <a:r>
              <a:rPr dirty="0" sz="1000" spc="15">
                <a:latin typeface="Tahoma"/>
                <a:cs typeface="Tahoma"/>
              </a:rPr>
              <a:t> </a:t>
            </a:r>
            <a:r>
              <a:rPr dirty="0" sz="1000" spc="-40">
                <a:latin typeface="Tahoma"/>
                <a:cs typeface="Tahoma"/>
              </a:rPr>
              <a:t>el</a:t>
            </a:r>
            <a:r>
              <a:rPr dirty="0" sz="1000" spc="20">
                <a:latin typeface="Tahoma"/>
                <a:cs typeface="Tahoma"/>
              </a:rPr>
              <a:t> </a:t>
            </a:r>
            <a:r>
              <a:rPr dirty="0" sz="1000" spc="-65">
                <a:latin typeface="Tahoma"/>
                <a:cs typeface="Tahoma"/>
              </a:rPr>
              <a:t>3:</a:t>
            </a:r>
            <a:r>
              <a:rPr dirty="0" sz="1000" spc="130">
                <a:latin typeface="Tahoma"/>
                <a:cs typeface="Tahoma"/>
              </a:rPr>
              <a:t> </a:t>
            </a:r>
            <a:r>
              <a:rPr dirty="0" sz="1000" spc="110">
                <a:solidFill>
                  <a:srgbClr val="0000C8"/>
                </a:solidFill>
                <a:latin typeface="Cambria"/>
                <a:cs typeface="Cambria"/>
              </a:rPr>
              <a:t>(((</a:t>
            </a:r>
            <a:r>
              <a:rPr dirty="0" sz="1000" spc="110" i="1">
                <a:solidFill>
                  <a:srgbClr val="0000C8"/>
                </a:solidFill>
                <a:latin typeface="Georgia"/>
                <a:cs typeface="Georgia"/>
              </a:rPr>
              <a:t>λ</a:t>
            </a:r>
            <a:r>
              <a:rPr dirty="0" sz="1000" spc="110">
                <a:solidFill>
                  <a:srgbClr val="0000C8"/>
                </a:solidFill>
                <a:latin typeface="Cambria"/>
                <a:cs typeface="Cambria"/>
              </a:rPr>
              <a:t>x.</a:t>
            </a:r>
            <a:r>
              <a:rPr dirty="0" sz="1000" spc="110" i="1">
                <a:solidFill>
                  <a:srgbClr val="0000C8"/>
                </a:solidFill>
                <a:latin typeface="Georgia"/>
                <a:cs typeface="Georgia"/>
              </a:rPr>
              <a:t>λ</a:t>
            </a:r>
            <a:r>
              <a:rPr dirty="0" sz="1000" spc="110">
                <a:solidFill>
                  <a:srgbClr val="0000C8"/>
                </a:solidFill>
                <a:latin typeface="Cambria"/>
                <a:cs typeface="Cambria"/>
              </a:rPr>
              <a:t>y.x+y)</a:t>
            </a:r>
            <a:r>
              <a:rPr dirty="0" sz="1000" spc="300">
                <a:solidFill>
                  <a:srgbClr val="0000C8"/>
                </a:solidFill>
                <a:latin typeface="Cambria"/>
                <a:cs typeface="Cambria"/>
              </a:rPr>
              <a:t> </a:t>
            </a:r>
            <a:r>
              <a:rPr dirty="0" sz="1000" spc="55">
                <a:solidFill>
                  <a:srgbClr val="0000C8"/>
                </a:solidFill>
                <a:latin typeface="Cambria"/>
                <a:cs typeface="Cambria"/>
              </a:rPr>
              <a:t>2)</a:t>
            </a:r>
            <a:r>
              <a:rPr dirty="0" sz="1000" spc="300">
                <a:solidFill>
                  <a:srgbClr val="0000C8"/>
                </a:solidFill>
                <a:latin typeface="Cambria"/>
                <a:cs typeface="Cambria"/>
              </a:rPr>
              <a:t> </a:t>
            </a:r>
            <a:r>
              <a:rPr dirty="0" sz="1000" spc="55">
                <a:solidFill>
                  <a:srgbClr val="0000C8"/>
                </a:solidFill>
                <a:latin typeface="Cambria"/>
                <a:cs typeface="Cambria"/>
              </a:rPr>
              <a:t>3)</a:t>
            </a:r>
            <a:r>
              <a:rPr dirty="0" sz="1000" spc="110">
                <a:solidFill>
                  <a:srgbClr val="0000C8"/>
                </a:solidFill>
                <a:latin typeface="Cambria"/>
                <a:cs typeface="Cambria"/>
              </a:rPr>
              <a:t> </a:t>
            </a:r>
            <a:r>
              <a:rPr dirty="0" sz="1000" spc="20" i="1">
                <a:latin typeface="DejaVu Sans Condensed"/>
                <a:cs typeface="DejaVu Sans Condensed"/>
              </a:rPr>
              <a:t>≡</a:t>
            </a:r>
            <a:r>
              <a:rPr dirty="0" sz="1000" spc="50" i="1">
                <a:latin typeface="DejaVu Sans Condensed"/>
                <a:cs typeface="DejaVu Sans Condensed"/>
              </a:rPr>
              <a:t> </a:t>
            </a:r>
            <a:r>
              <a:rPr dirty="0" sz="1000" spc="90">
                <a:solidFill>
                  <a:srgbClr val="0000C8"/>
                </a:solidFill>
                <a:latin typeface="Cambria"/>
                <a:cs typeface="Cambria"/>
              </a:rPr>
              <a:t>((</a:t>
            </a:r>
            <a:r>
              <a:rPr dirty="0" sz="1000" spc="90" i="1">
                <a:solidFill>
                  <a:srgbClr val="0000C8"/>
                </a:solidFill>
                <a:latin typeface="Georgia"/>
                <a:cs typeface="Georgia"/>
              </a:rPr>
              <a:t>λ</a:t>
            </a:r>
            <a:r>
              <a:rPr dirty="0" sz="1000" spc="90">
                <a:solidFill>
                  <a:srgbClr val="0000C8"/>
                </a:solidFill>
                <a:latin typeface="Cambria"/>
                <a:cs typeface="Cambria"/>
              </a:rPr>
              <a:t>y.2+y)</a:t>
            </a:r>
            <a:r>
              <a:rPr dirty="0" sz="1000" spc="300">
                <a:solidFill>
                  <a:srgbClr val="0000C8"/>
                </a:solidFill>
                <a:latin typeface="Cambria"/>
                <a:cs typeface="Cambria"/>
              </a:rPr>
              <a:t> </a:t>
            </a:r>
            <a:r>
              <a:rPr dirty="0" sz="1000" spc="55">
                <a:solidFill>
                  <a:srgbClr val="0000C8"/>
                </a:solidFill>
                <a:latin typeface="Cambria"/>
                <a:cs typeface="Cambria"/>
              </a:rPr>
              <a:t>3)</a:t>
            </a:r>
            <a:r>
              <a:rPr dirty="0" sz="1000" spc="110">
                <a:solidFill>
                  <a:srgbClr val="0000C8"/>
                </a:solidFill>
                <a:latin typeface="Cambria"/>
                <a:cs typeface="Cambria"/>
              </a:rPr>
              <a:t> </a:t>
            </a:r>
            <a:r>
              <a:rPr dirty="0" sz="1000" spc="20" i="1">
                <a:latin typeface="DejaVu Sans Condensed"/>
                <a:cs typeface="DejaVu Sans Condensed"/>
              </a:rPr>
              <a:t>≡</a:t>
            </a:r>
            <a:r>
              <a:rPr dirty="0" sz="1000" spc="45" i="1">
                <a:latin typeface="DejaVu Sans Condensed"/>
                <a:cs typeface="DejaVu Sans Condensed"/>
              </a:rPr>
              <a:t> </a:t>
            </a:r>
            <a:r>
              <a:rPr dirty="0" sz="1000" spc="35">
                <a:solidFill>
                  <a:srgbClr val="0000C8"/>
                </a:solidFill>
                <a:latin typeface="Cambria"/>
                <a:cs typeface="Cambria"/>
              </a:rPr>
              <a:t>(2+3)</a:t>
            </a:r>
            <a:endParaRPr sz="1000">
              <a:latin typeface="Cambria"/>
              <a:cs typeface="Cambria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720001" y="2269622"/>
            <a:ext cx="4349750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95"/>
              </a:spcBef>
            </a:pPr>
            <a:r>
              <a:rPr dirty="0" sz="1000" spc="-90">
                <a:latin typeface="Tahoma"/>
                <a:cs typeface="Tahoma"/>
              </a:rPr>
              <a:t>Funci´on</a:t>
            </a:r>
            <a:r>
              <a:rPr dirty="0" sz="1000" spc="20">
                <a:latin typeface="Tahoma"/>
                <a:cs typeface="Tahoma"/>
              </a:rPr>
              <a:t> </a:t>
            </a:r>
            <a:r>
              <a:rPr dirty="0" sz="1000" spc="-30">
                <a:latin typeface="Tahoma"/>
                <a:cs typeface="Tahoma"/>
              </a:rPr>
              <a:t>identidad</a:t>
            </a:r>
            <a:r>
              <a:rPr dirty="0" sz="1000" spc="20">
                <a:latin typeface="Tahoma"/>
                <a:cs typeface="Tahoma"/>
              </a:rPr>
              <a:t> </a:t>
            </a:r>
            <a:r>
              <a:rPr dirty="0" sz="1000" spc="-30">
                <a:latin typeface="Tahoma"/>
                <a:cs typeface="Tahoma"/>
              </a:rPr>
              <a:t>aplicada</a:t>
            </a:r>
            <a:r>
              <a:rPr dirty="0" sz="1000" spc="15">
                <a:latin typeface="Tahoma"/>
                <a:cs typeface="Tahoma"/>
              </a:rPr>
              <a:t> </a:t>
            </a:r>
            <a:r>
              <a:rPr dirty="0" sz="1000" spc="-50">
                <a:latin typeface="Tahoma"/>
                <a:cs typeface="Tahoma"/>
              </a:rPr>
              <a:t>a</a:t>
            </a:r>
            <a:r>
              <a:rPr dirty="0" sz="1000" spc="15">
                <a:latin typeface="Tahoma"/>
                <a:cs typeface="Tahoma"/>
              </a:rPr>
              <a:t> </a:t>
            </a:r>
            <a:r>
              <a:rPr dirty="0" sz="1000" spc="-20">
                <a:latin typeface="Tahoma"/>
                <a:cs typeface="Tahoma"/>
              </a:rPr>
              <a:t>la</a:t>
            </a:r>
            <a:r>
              <a:rPr dirty="0" sz="1000" spc="20">
                <a:latin typeface="Tahoma"/>
                <a:cs typeface="Tahoma"/>
              </a:rPr>
              <a:t> </a:t>
            </a:r>
            <a:r>
              <a:rPr dirty="0" sz="1000" spc="-60">
                <a:latin typeface="Tahoma"/>
                <a:cs typeface="Tahoma"/>
              </a:rPr>
              <a:t>suma:</a:t>
            </a:r>
            <a:r>
              <a:rPr dirty="0" sz="1000" spc="130">
                <a:latin typeface="Tahoma"/>
                <a:cs typeface="Tahoma"/>
              </a:rPr>
              <a:t> </a:t>
            </a:r>
            <a:r>
              <a:rPr dirty="0" sz="1000" spc="130">
                <a:solidFill>
                  <a:srgbClr val="0000C8"/>
                </a:solidFill>
                <a:latin typeface="Cambria"/>
                <a:cs typeface="Cambria"/>
              </a:rPr>
              <a:t>((</a:t>
            </a:r>
            <a:r>
              <a:rPr dirty="0" sz="1000" spc="130" i="1">
                <a:solidFill>
                  <a:srgbClr val="0000C8"/>
                </a:solidFill>
                <a:latin typeface="Georgia"/>
                <a:cs typeface="Georgia"/>
              </a:rPr>
              <a:t>λ</a:t>
            </a:r>
            <a:r>
              <a:rPr dirty="0" sz="1000" spc="130">
                <a:solidFill>
                  <a:srgbClr val="0000C8"/>
                </a:solidFill>
                <a:latin typeface="Cambria"/>
                <a:cs typeface="Cambria"/>
              </a:rPr>
              <a:t>x.x)</a:t>
            </a:r>
            <a:r>
              <a:rPr dirty="0" sz="1000" spc="305">
                <a:solidFill>
                  <a:srgbClr val="0000C8"/>
                </a:solidFill>
                <a:latin typeface="Cambria"/>
                <a:cs typeface="Cambria"/>
              </a:rPr>
              <a:t> </a:t>
            </a:r>
            <a:r>
              <a:rPr dirty="0" sz="1000" spc="110">
                <a:solidFill>
                  <a:srgbClr val="0000C8"/>
                </a:solidFill>
                <a:latin typeface="Cambria"/>
                <a:cs typeface="Cambria"/>
              </a:rPr>
              <a:t>(</a:t>
            </a:r>
            <a:r>
              <a:rPr dirty="0" sz="1000" spc="110" i="1">
                <a:solidFill>
                  <a:srgbClr val="0000C8"/>
                </a:solidFill>
                <a:latin typeface="Georgia"/>
                <a:cs typeface="Georgia"/>
              </a:rPr>
              <a:t>λ</a:t>
            </a:r>
            <a:r>
              <a:rPr dirty="0" sz="1000" spc="110">
                <a:solidFill>
                  <a:srgbClr val="0000C8"/>
                </a:solidFill>
                <a:latin typeface="Cambria"/>
                <a:cs typeface="Cambria"/>
              </a:rPr>
              <a:t>x.</a:t>
            </a:r>
            <a:r>
              <a:rPr dirty="0" sz="1000" spc="110" i="1">
                <a:solidFill>
                  <a:srgbClr val="0000C8"/>
                </a:solidFill>
                <a:latin typeface="Georgia"/>
                <a:cs typeface="Georgia"/>
              </a:rPr>
              <a:t>λ</a:t>
            </a:r>
            <a:r>
              <a:rPr dirty="0" sz="1000" spc="110">
                <a:solidFill>
                  <a:srgbClr val="0000C8"/>
                </a:solidFill>
                <a:latin typeface="Cambria"/>
                <a:cs typeface="Cambria"/>
              </a:rPr>
              <a:t>y.x+y)) </a:t>
            </a:r>
            <a:r>
              <a:rPr dirty="0" sz="1000" spc="20" i="1">
                <a:latin typeface="DejaVu Sans Condensed"/>
                <a:cs typeface="DejaVu Sans Condensed"/>
              </a:rPr>
              <a:t>≡</a:t>
            </a:r>
            <a:r>
              <a:rPr dirty="0" sz="1000" spc="45" i="1">
                <a:latin typeface="DejaVu Sans Condensed"/>
                <a:cs typeface="DejaVu Sans Condensed"/>
              </a:rPr>
              <a:t> </a:t>
            </a:r>
            <a:r>
              <a:rPr dirty="0" sz="1000" spc="105">
                <a:solidFill>
                  <a:srgbClr val="0000C8"/>
                </a:solidFill>
                <a:latin typeface="Cambria"/>
                <a:cs typeface="Cambria"/>
              </a:rPr>
              <a:t>(</a:t>
            </a:r>
            <a:r>
              <a:rPr dirty="0" sz="1000" spc="105" i="1">
                <a:solidFill>
                  <a:srgbClr val="0000C8"/>
                </a:solidFill>
                <a:latin typeface="Georgia"/>
                <a:cs typeface="Georgia"/>
              </a:rPr>
              <a:t>λ</a:t>
            </a:r>
            <a:r>
              <a:rPr dirty="0" sz="1000" spc="105">
                <a:solidFill>
                  <a:srgbClr val="0000C8"/>
                </a:solidFill>
                <a:latin typeface="Cambria"/>
                <a:cs typeface="Cambria"/>
              </a:rPr>
              <a:t>x.</a:t>
            </a:r>
            <a:r>
              <a:rPr dirty="0" sz="1000" spc="105" i="1">
                <a:solidFill>
                  <a:srgbClr val="0000C8"/>
                </a:solidFill>
                <a:latin typeface="Georgia"/>
                <a:cs typeface="Georgia"/>
              </a:rPr>
              <a:t>λ</a:t>
            </a:r>
            <a:r>
              <a:rPr dirty="0" sz="1000" spc="105">
                <a:solidFill>
                  <a:srgbClr val="0000C8"/>
                </a:solidFill>
                <a:latin typeface="Cambria"/>
                <a:cs typeface="Cambria"/>
              </a:rPr>
              <a:t>y.x+y)</a:t>
            </a:r>
            <a:endParaRPr sz="1000">
              <a:latin typeface="Cambria"/>
              <a:cs typeface="Cambria"/>
            </a:endParaRPr>
          </a:p>
        </p:txBody>
      </p:sp>
    </p:spTree>
  </p:cSld>
  <p:clrMapOvr>
    <a:masterClrMapping/>
  </p:clrMapOvr>
  <p:transition spd="fast">
    <p:cut thruBlk="0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5260" y="864041"/>
            <a:ext cx="464820" cy="76581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5080">
              <a:lnSpc>
                <a:spcPct val="147600"/>
              </a:lnSpc>
              <a:spcBef>
                <a:spcPts val="100"/>
              </a:spcBef>
            </a:pPr>
            <a:r>
              <a:rPr dirty="0" sz="700" spc="5">
                <a:solidFill>
                  <a:srgbClr val="FF7A7A"/>
                </a:solidFill>
                <a:latin typeface="Tahoma"/>
                <a:cs typeface="Tahoma"/>
                <a:hlinkClick r:id="rId2" action="ppaction://hlinksldjump"/>
              </a:rPr>
              <a:t>Decl</a:t>
            </a:r>
            <a:r>
              <a:rPr dirty="0" sz="700" spc="-20">
                <a:solidFill>
                  <a:srgbClr val="FF7A7A"/>
                </a:solidFill>
                <a:latin typeface="Tahoma"/>
                <a:cs typeface="Tahoma"/>
                <a:hlinkClick r:id="rId2" action="ppaction://hlinksldjump"/>
              </a:rPr>
              <a:t>a</a:t>
            </a:r>
            <a:r>
              <a:rPr dirty="0" sz="700">
                <a:solidFill>
                  <a:srgbClr val="FF7A7A"/>
                </a:solidFill>
                <a:latin typeface="Tahoma"/>
                <a:cs typeface="Tahoma"/>
                <a:hlinkClick r:id="rId2" action="ppaction://hlinksldjump"/>
              </a:rPr>
              <a:t>rativa </a:t>
            </a:r>
            <a:r>
              <a:rPr dirty="0" sz="700">
                <a:solidFill>
                  <a:srgbClr val="FF7A7A"/>
                </a:solidFill>
                <a:latin typeface="Tahoma"/>
                <a:cs typeface="Tahoma"/>
              </a:rPr>
              <a:t> </a:t>
            </a:r>
            <a:r>
              <a:rPr dirty="0" sz="700">
                <a:solidFill>
                  <a:srgbClr val="FF7A7A"/>
                </a:solidFill>
                <a:latin typeface="Tahoma"/>
                <a:cs typeface="Tahoma"/>
                <a:hlinkClick r:id="rId3" action="ppaction://hlinksldjump"/>
              </a:rPr>
              <a:t>Funcional</a:t>
            </a:r>
            <a:endParaRPr sz="700">
              <a:latin typeface="Tahoma"/>
              <a:cs typeface="Tahoma"/>
            </a:endParaRPr>
          </a:p>
          <a:p>
            <a:pPr marL="37465" marR="61594">
              <a:lnSpc>
                <a:spcPct val="110700"/>
              </a:lnSpc>
              <a:spcBef>
                <a:spcPts val="25"/>
              </a:spcBef>
            </a:pPr>
            <a:r>
              <a:rPr dirty="0" sz="500" spc="-10">
                <a:solidFill>
                  <a:srgbClr val="997A7A"/>
                </a:solidFill>
                <a:latin typeface="Tahoma"/>
                <a:cs typeface="Tahoma"/>
                <a:hlinkClick r:id="rId4" action="ppaction://hlinksldjump"/>
              </a:rPr>
              <a:t>Intr</a:t>
            </a:r>
            <a:r>
              <a:rPr dirty="0" sz="500" spc="5">
                <a:solidFill>
                  <a:srgbClr val="997A7A"/>
                </a:solidFill>
                <a:latin typeface="Tahoma"/>
                <a:cs typeface="Tahoma"/>
                <a:hlinkClick r:id="rId4" action="ppaction://hlinksldjump"/>
              </a:rPr>
              <a:t>o</a:t>
            </a:r>
            <a:r>
              <a:rPr dirty="0" sz="500">
                <a:solidFill>
                  <a:srgbClr val="997A7A"/>
                </a:solidFill>
                <a:latin typeface="Tahoma"/>
                <a:cs typeface="Tahoma"/>
                <a:hlinkClick r:id="rId4" action="ppaction://hlinksldjump"/>
              </a:rPr>
              <a:t>ducci</a:t>
            </a:r>
            <a:r>
              <a:rPr dirty="0" sz="500" spc="-10">
                <a:solidFill>
                  <a:srgbClr val="997A7A"/>
                </a:solidFill>
                <a:latin typeface="Tahoma"/>
                <a:cs typeface="Tahoma"/>
                <a:hlinkClick r:id="rId4" action="ppaction://hlinksldjump"/>
              </a:rPr>
              <a:t>o</a:t>
            </a:r>
            <a:r>
              <a:rPr dirty="0" sz="500" spc="-5">
                <a:solidFill>
                  <a:srgbClr val="997A7A"/>
                </a:solidFill>
                <a:latin typeface="Tahoma"/>
                <a:cs typeface="Tahoma"/>
                <a:hlinkClick r:id="rId4" action="ppaction://hlinksldjump"/>
              </a:rPr>
              <a:t>n </a:t>
            </a:r>
            <a:r>
              <a:rPr dirty="0" sz="500" spc="-5">
                <a:solidFill>
                  <a:srgbClr val="997A7A"/>
                </a:solidFill>
                <a:latin typeface="Tahoma"/>
                <a:cs typeface="Tahoma"/>
              </a:rPr>
              <a:t> </a:t>
            </a:r>
            <a:r>
              <a:rPr dirty="0" sz="500" spc="-10" i="1">
                <a:solidFill>
                  <a:srgbClr val="997A7A"/>
                </a:solidFill>
                <a:latin typeface="Arial"/>
                <a:cs typeface="Arial"/>
                <a:hlinkClick r:id="rId5" action="ppaction://hlinksldjump"/>
              </a:rPr>
              <a:t>λ</a:t>
            </a:r>
            <a:r>
              <a:rPr dirty="0" sz="500" spc="-10">
                <a:solidFill>
                  <a:srgbClr val="997A7A"/>
                </a:solidFill>
                <a:latin typeface="Tahoma"/>
                <a:cs typeface="Tahoma"/>
                <a:hlinkClick r:id="rId5" action="ppaction://hlinksldjump"/>
              </a:rPr>
              <a:t>-C´alculo </a:t>
            </a:r>
            <a:r>
              <a:rPr dirty="0" sz="500" spc="-5">
                <a:solidFill>
                  <a:srgbClr val="997A7A"/>
                </a:solidFill>
                <a:latin typeface="Tahoma"/>
                <a:cs typeface="Tahoma"/>
              </a:rPr>
              <a:t> </a:t>
            </a:r>
            <a:r>
              <a:rPr dirty="0" sz="500" spc="-5">
                <a:latin typeface="Tahoma"/>
                <a:cs typeface="Tahoma"/>
                <a:hlinkClick r:id="rId6" action="ppaction://hlinksldjump"/>
              </a:rPr>
              <a:t>Haskell </a:t>
            </a:r>
            <a:r>
              <a:rPr dirty="0" sz="500">
                <a:latin typeface="Tahoma"/>
                <a:cs typeface="Tahoma"/>
              </a:rPr>
              <a:t> </a:t>
            </a:r>
            <a:r>
              <a:rPr dirty="0" sz="500">
                <a:solidFill>
                  <a:srgbClr val="997A7A"/>
                </a:solidFill>
                <a:latin typeface="Tahoma"/>
                <a:cs typeface="Tahoma"/>
                <a:hlinkClick r:id="rId7" action="ppaction://hlinksldjump"/>
              </a:rPr>
              <a:t>Booleanos </a:t>
            </a:r>
            <a:r>
              <a:rPr dirty="0" sz="500" spc="5">
                <a:solidFill>
                  <a:srgbClr val="997A7A"/>
                </a:solidFill>
                <a:latin typeface="Tahoma"/>
                <a:cs typeface="Tahoma"/>
              </a:rPr>
              <a:t> </a:t>
            </a:r>
            <a:r>
              <a:rPr dirty="0" sz="500" spc="-10">
                <a:solidFill>
                  <a:srgbClr val="997A7A"/>
                </a:solidFill>
                <a:latin typeface="Tahoma"/>
                <a:cs typeface="Tahoma"/>
                <a:hlinkClick r:id="rId8" action="ppaction://hlinksldjump"/>
              </a:rPr>
              <a:t>Conclusiones</a:t>
            </a:r>
            <a:endParaRPr sz="500">
              <a:latin typeface="Tahoma"/>
              <a:cs typeface="Tahoma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5260" y="1635344"/>
            <a:ext cx="470534" cy="573405"/>
          </a:xfrm>
          <a:prstGeom prst="rect">
            <a:avLst/>
          </a:prstGeom>
        </p:spPr>
        <p:txBody>
          <a:bodyPr wrap="square" lIns="0" tIns="285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225"/>
              </a:spcBef>
            </a:pPr>
            <a:r>
              <a:rPr dirty="0" sz="700" spc="-50">
                <a:solidFill>
                  <a:srgbClr val="FF7A7A"/>
                </a:solidFill>
                <a:latin typeface="Tahoma"/>
                <a:cs typeface="Tahoma"/>
                <a:hlinkClick r:id="rId9" action="ppaction://hlinksldjump"/>
              </a:rPr>
              <a:t>L´ogica</a:t>
            </a:r>
            <a:endParaRPr sz="700">
              <a:latin typeface="Tahoma"/>
              <a:cs typeface="Tahoma"/>
            </a:endParaRPr>
          </a:p>
          <a:p>
            <a:pPr marL="37465" marR="5080">
              <a:lnSpc>
                <a:spcPct val="110700"/>
              </a:lnSpc>
              <a:spcBef>
                <a:spcPts val="25"/>
              </a:spcBef>
            </a:pPr>
            <a:r>
              <a:rPr dirty="0" sz="500" spc="-5">
                <a:solidFill>
                  <a:srgbClr val="997A7A"/>
                </a:solidFill>
                <a:latin typeface="Tahoma"/>
                <a:cs typeface="Tahoma"/>
                <a:hlinkClick r:id="rId10" action="ppaction://hlinksldjump"/>
              </a:rPr>
              <a:t>Introduccion </a:t>
            </a:r>
            <a:r>
              <a:rPr dirty="0" sz="500">
                <a:solidFill>
                  <a:srgbClr val="997A7A"/>
                </a:solidFill>
                <a:latin typeface="Tahoma"/>
                <a:cs typeface="Tahoma"/>
              </a:rPr>
              <a:t> </a:t>
            </a:r>
            <a:r>
              <a:rPr dirty="0" sz="500" spc="30">
                <a:solidFill>
                  <a:srgbClr val="997A7A"/>
                </a:solidFill>
                <a:latin typeface="Tahoma"/>
                <a:cs typeface="Tahoma"/>
                <a:hlinkClick r:id="rId11" action="ppaction://hlinksldjump"/>
              </a:rPr>
              <a:t>C</a:t>
            </a:r>
            <a:r>
              <a:rPr dirty="0" sz="500">
                <a:solidFill>
                  <a:srgbClr val="997A7A"/>
                </a:solidFill>
                <a:latin typeface="Tahoma"/>
                <a:cs typeface="Tahoma"/>
                <a:hlinkClick r:id="rId11" action="ppaction://hlinksldjump"/>
              </a:rPr>
              <a:t>l</a:t>
            </a:r>
            <a:r>
              <a:rPr dirty="0" sz="500" spc="-270">
                <a:solidFill>
                  <a:srgbClr val="997A7A"/>
                </a:solidFill>
                <a:latin typeface="Tahoma"/>
                <a:cs typeface="Tahoma"/>
                <a:hlinkClick r:id="rId11" action="ppaction://hlinksldjump"/>
              </a:rPr>
              <a:t>´</a:t>
            </a:r>
            <a:r>
              <a:rPr dirty="0" sz="500" spc="-10">
                <a:solidFill>
                  <a:srgbClr val="997A7A"/>
                </a:solidFill>
                <a:latin typeface="Tahoma"/>
                <a:cs typeface="Tahoma"/>
                <a:hlinkClick r:id="rId11" action="ppaction://hlinksldjump"/>
              </a:rPr>
              <a:t>ausulas</a:t>
            </a:r>
            <a:r>
              <a:rPr dirty="0" sz="500" spc="20">
                <a:solidFill>
                  <a:srgbClr val="997A7A"/>
                </a:solidFill>
                <a:latin typeface="Tahoma"/>
                <a:cs typeface="Tahoma"/>
                <a:hlinkClick r:id="rId11" action="ppaction://hlinksldjump"/>
              </a:rPr>
              <a:t> </a:t>
            </a:r>
            <a:r>
              <a:rPr dirty="0" sz="500" spc="15">
                <a:solidFill>
                  <a:srgbClr val="997A7A"/>
                </a:solidFill>
                <a:latin typeface="Tahoma"/>
                <a:cs typeface="Tahoma"/>
                <a:hlinkClick r:id="rId11" action="ppaction://hlinksldjump"/>
              </a:rPr>
              <a:t>H</a:t>
            </a:r>
            <a:r>
              <a:rPr dirty="0" sz="500" spc="-5">
                <a:solidFill>
                  <a:srgbClr val="997A7A"/>
                </a:solidFill>
                <a:latin typeface="Tahoma"/>
                <a:cs typeface="Tahoma"/>
                <a:hlinkClick r:id="rId11" action="ppaction://hlinksldjump"/>
              </a:rPr>
              <a:t>o</a:t>
            </a:r>
            <a:r>
              <a:rPr dirty="0" sz="500" spc="-5">
                <a:solidFill>
                  <a:srgbClr val="997A7A"/>
                </a:solidFill>
                <a:latin typeface="Tahoma"/>
                <a:cs typeface="Tahoma"/>
                <a:hlinkClick r:id="rId11" action="ppaction://hlinksldjump"/>
              </a:rPr>
              <a:t>rn </a:t>
            </a:r>
            <a:r>
              <a:rPr dirty="0" sz="500" spc="-5">
                <a:solidFill>
                  <a:srgbClr val="997A7A"/>
                </a:solidFill>
                <a:latin typeface="Tahoma"/>
                <a:cs typeface="Tahoma"/>
              </a:rPr>
              <a:t> </a:t>
            </a:r>
            <a:r>
              <a:rPr dirty="0" sz="500" spc="5">
                <a:solidFill>
                  <a:srgbClr val="997A7A"/>
                </a:solidFill>
                <a:latin typeface="Tahoma"/>
                <a:cs typeface="Tahoma"/>
                <a:hlinkClick r:id="rId12" action="ppaction://hlinksldjump"/>
              </a:rPr>
              <a:t>Prolog</a:t>
            </a:r>
            <a:endParaRPr sz="500">
              <a:latin typeface="Tahoma"/>
              <a:cs typeface="Tahoma"/>
            </a:endParaRPr>
          </a:p>
          <a:p>
            <a:pPr marL="37465">
              <a:lnSpc>
                <a:spcPct val="100000"/>
              </a:lnSpc>
              <a:spcBef>
                <a:spcPts val="65"/>
              </a:spcBef>
            </a:pPr>
            <a:r>
              <a:rPr dirty="0" sz="500" spc="-5">
                <a:solidFill>
                  <a:srgbClr val="997A7A"/>
                </a:solidFill>
                <a:latin typeface="Tahoma"/>
                <a:cs typeface="Tahoma"/>
                <a:hlinkClick r:id="rId13" action="ppaction://hlinksldjump"/>
              </a:rPr>
              <a:t>...</a:t>
            </a:r>
            <a:r>
              <a:rPr dirty="0" sz="500" spc="45">
                <a:solidFill>
                  <a:srgbClr val="997A7A"/>
                </a:solidFill>
                <a:latin typeface="Tahoma"/>
                <a:cs typeface="Tahoma"/>
                <a:hlinkClick r:id="rId13" action="ppaction://hlinksldjump"/>
              </a:rPr>
              <a:t> </a:t>
            </a:r>
            <a:r>
              <a:rPr dirty="0" sz="500" spc="-5">
                <a:solidFill>
                  <a:srgbClr val="997A7A"/>
                </a:solidFill>
                <a:latin typeface="Tahoma"/>
                <a:cs typeface="Tahoma"/>
                <a:hlinkClick r:id="rId13" action="ppaction://hlinksldjump"/>
              </a:rPr>
              <a:t>algo </a:t>
            </a:r>
            <a:r>
              <a:rPr dirty="0" sz="500" spc="-80">
                <a:solidFill>
                  <a:srgbClr val="997A7A"/>
                </a:solidFill>
                <a:latin typeface="Tahoma"/>
                <a:cs typeface="Tahoma"/>
                <a:hlinkClick r:id="rId13" action="ppaction://hlinksldjump"/>
              </a:rPr>
              <a:t>m´as</a:t>
            </a:r>
            <a:endParaRPr sz="500">
              <a:latin typeface="Tahoma"/>
              <a:cs typeface="Tahoma"/>
            </a:endParaRPr>
          </a:p>
          <a:p>
            <a:pPr marL="37465">
              <a:lnSpc>
                <a:spcPct val="100000"/>
              </a:lnSpc>
              <a:spcBef>
                <a:spcPts val="65"/>
              </a:spcBef>
            </a:pPr>
            <a:r>
              <a:rPr dirty="0" sz="500" spc="-5">
                <a:solidFill>
                  <a:srgbClr val="997A7A"/>
                </a:solidFill>
                <a:latin typeface="Tahoma"/>
                <a:cs typeface="Tahoma"/>
                <a:hlinkClick r:id="rId14" action="ppaction://hlinksldjump"/>
              </a:rPr>
              <a:t>...</a:t>
            </a:r>
            <a:r>
              <a:rPr dirty="0" sz="500" spc="45">
                <a:solidFill>
                  <a:srgbClr val="997A7A"/>
                </a:solidFill>
                <a:latin typeface="Tahoma"/>
                <a:cs typeface="Tahoma"/>
                <a:hlinkClick r:id="rId14" action="ppaction://hlinksldjump"/>
              </a:rPr>
              <a:t> </a:t>
            </a:r>
            <a:r>
              <a:rPr dirty="0" sz="500" spc="-5">
                <a:solidFill>
                  <a:srgbClr val="997A7A"/>
                </a:solidFill>
                <a:latin typeface="Tahoma"/>
                <a:cs typeface="Tahoma"/>
                <a:hlinkClick r:id="rId14" action="ppaction://hlinksldjump"/>
              </a:rPr>
              <a:t>mucho </a:t>
            </a:r>
            <a:r>
              <a:rPr dirty="0" sz="500" spc="-80">
                <a:solidFill>
                  <a:srgbClr val="997A7A"/>
                </a:solidFill>
                <a:latin typeface="Tahoma"/>
                <a:cs typeface="Tahoma"/>
                <a:hlinkClick r:id="rId14" action="ppaction://hlinksldjump"/>
              </a:rPr>
              <a:t>m´as</a:t>
            </a:r>
            <a:endParaRPr sz="500">
              <a:latin typeface="Tahoma"/>
              <a:cs typeface="Tahoma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25260" y="2231087"/>
            <a:ext cx="504190" cy="1320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700">
                <a:solidFill>
                  <a:srgbClr val="FF7A7A"/>
                </a:solidFill>
                <a:latin typeface="Tahoma"/>
                <a:cs typeface="Tahoma"/>
                <a:hlinkClick r:id="rId15" action="ppaction://hlinksldjump"/>
              </a:rPr>
              <a:t>HackReason</a:t>
            </a:r>
            <a:endParaRPr sz="700">
              <a:latin typeface="Tahoma"/>
              <a:cs typeface="Tahoma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546328" y="0"/>
            <a:ext cx="0" cy="3240405"/>
          </a:xfrm>
          <a:custGeom>
            <a:avLst/>
            <a:gdLst/>
            <a:ahLst/>
            <a:cxnLst/>
            <a:rect l="l" t="t" r="r" b="b"/>
            <a:pathLst>
              <a:path w="0" h="3240405">
                <a:moveTo>
                  <a:pt x="0" y="3239998"/>
                </a:moveTo>
                <a:lnTo>
                  <a:pt x="0" y="0"/>
                </a:lnTo>
              </a:path>
            </a:pathLst>
          </a:custGeom>
          <a:ln w="12649">
            <a:solidFill>
              <a:srgbClr val="FF7F7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xfrm>
            <a:off x="635304" y="72527"/>
            <a:ext cx="2473325" cy="244475"/>
          </a:xfrm>
          <a:prstGeom prst="rect"/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pc="-90"/>
              <a:t>Programaci´on</a:t>
            </a:r>
            <a:r>
              <a:rPr dirty="0" spc="5"/>
              <a:t> </a:t>
            </a:r>
            <a:r>
              <a:rPr dirty="0" spc="-40"/>
              <a:t>Funcional:</a:t>
            </a:r>
            <a:r>
              <a:rPr dirty="0" spc="150"/>
              <a:t> </a:t>
            </a:r>
            <a:r>
              <a:rPr dirty="0" spc="-40"/>
              <a:t>Haskell</a:t>
            </a:r>
          </a:p>
        </p:txBody>
      </p:sp>
      <p:sp>
        <p:nvSpPr>
          <p:cNvPr id="7" name="object 7"/>
          <p:cNvSpPr txBox="1"/>
          <p:nvPr/>
        </p:nvSpPr>
        <p:spPr>
          <a:xfrm>
            <a:off x="783031" y="341255"/>
            <a:ext cx="3359150" cy="544195"/>
          </a:xfrm>
          <a:prstGeom prst="rect">
            <a:avLst/>
          </a:prstGeom>
        </p:spPr>
        <p:txBody>
          <a:bodyPr wrap="square" lIns="0" tIns="50165" rIns="0" bIns="0" rtlCol="0" vert="horz">
            <a:spAutoFit/>
          </a:bodyPr>
          <a:lstStyle/>
          <a:p>
            <a:pPr marL="189865" indent="-127000">
              <a:lnSpc>
                <a:spcPct val="100000"/>
              </a:lnSpc>
              <a:spcBef>
                <a:spcPts val="395"/>
              </a:spcBef>
              <a:buClr>
                <a:srgbClr val="FF0000"/>
              </a:buClr>
              <a:buFont typeface="DejaVu Sans Condensed"/>
              <a:buChar char="•"/>
              <a:tabLst>
                <a:tab pos="190500" algn="l"/>
              </a:tabLst>
            </a:pPr>
            <a:r>
              <a:rPr dirty="0" sz="1000" spc="-40">
                <a:latin typeface="Tahoma"/>
                <a:cs typeface="Tahoma"/>
              </a:rPr>
              <a:t>Debe</a:t>
            </a:r>
            <a:r>
              <a:rPr dirty="0" sz="1000" spc="15">
                <a:latin typeface="Tahoma"/>
                <a:cs typeface="Tahoma"/>
              </a:rPr>
              <a:t> </a:t>
            </a:r>
            <a:r>
              <a:rPr dirty="0" sz="1000" spc="-55">
                <a:latin typeface="Tahoma"/>
                <a:cs typeface="Tahoma"/>
              </a:rPr>
              <a:t>su</a:t>
            </a:r>
            <a:r>
              <a:rPr dirty="0" sz="1000" spc="25">
                <a:latin typeface="Tahoma"/>
                <a:cs typeface="Tahoma"/>
              </a:rPr>
              <a:t> </a:t>
            </a:r>
            <a:r>
              <a:rPr dirty="0" sz="1000" spc="-55">
                <a:latin typeface="Tahoma"/>
                <a:cs typeface="Tahoma"/>
              </a:rPr>
              <a:t>nombre</a:t>
            </a:r>
            <a:r>
              <a:rPr dirty="0" sz="1000" spc="25">
                <a:latin typeface="Tahoma"/>
                <a:cs typeface="Tahoma"/>
              </a:rPr>
              <a:t> </a:t>
            </a:r>
            <a:r>
              <a:rPr dirty="0" sz="1000" spc="-50">
                <a:latin typeface="Tahoma"/>
                <a:cs typeface="Tahoma"/>
              </a:rPr>
              <a:t>a</a:t>
            </a:r>
            <a:r>
              <a:rPr dirty="0" sz="1000" spc="20">
                <a:latin typeface="Tahoma"/>
                <a:cs typeface="Tahoma"/>
              </a:rPr>
              <a:t> </a:t>
            </a:r>
            <a:r>
              <a:rPr dirty="0" sz="1000" spc="-30">
                <a:latin typeface="Tahoma"/>
                <a:cs typeface="Tahoma"/>
              </a:rPr>
              <a:t>Haskell</a:t>
            </a:r>
            <a:r>
              <a:rPr dirty="0" sz="1000" spc="20">
                <a:latin typeface="Tahoma"/>
                <a:cs typeface="Tahoma"/>
              </a:rPr>
              <a:t> </a:t>
            </a:r>
            <a:r>
              <a:rPr dirty="0" sz="1000" spc="-25">
                <a:latin typeface="Tahoma"/>
                <a:cs typeface="Tahoma"/>
              </a:rPr>
              <a:t>Curry</a:t>
            </a:r>
            <a:r>
              <a:rPr dirty="0" sz="1000" spc="15">
                <a:latin typeface="Tahoma"/>
                <a:cs typeface="Tahoma"/>
              </a:rPr>
              <a:t> </a:t>
            </a:r>
            <a:r>
              <a:rPr dirty="0" sz="1000" spc="-40">
                <a:latin typeface="Tahoma"/>
                <a:cs typeface="Tahoma"/>
              </a:rPr>
              <a:t>(1900-1982).</a:t>
            </a:r>
            <a:endParaRPr sz="1000">
              <a:latin typeface="Tahoma"/>
              <a:cs typeface="Tahoma"/>
            </a:endParaRPr>
          </a:p>
          <a:p>
            <a:pPr marL="189865" indent="-127000">
              <a:lnSpc>
                <a:spcPts val="1150"/>
              </a:lnSpc>
              <a:spcBef>
                <a:spcPts val="295"/>
              </a:spcBef>
              <a:buClr>
                <a:srgbClr val="FF0000"/>
              </a:buClr>
              <a:buFont typeface="DejaVu Sans Condensed"/>
              <a:buChar char="•"/>
              <a:tabLst>
                <a:tab pos="190500" algn="l"/>
              </a:tabLst>
            </a:pPr>
            <a:r>
              <a:rPr dirty="0" sz="1000" spc="-25">
                <a:latin typeface="Tahoma"/>
                <a:cs typeface="Tahoma"/>
              </a:rPr>
              <a:t>Dada</a:t>
            </a:r>
            <a:r>
              <a:rPr dirty="0" sz="1000" spc="15">
                <a:latin typeface="Tahoma"/>
                <a:cs typeface="Tahoma"/>
              </a:rPr>
              <a:t> </a:t>
            </a:r>
            <a:r>
              <a:rPr dirty="0" sz="1000" spc="-45">
                <a:latin typeface="Tahoma"/>
                <a:cs typeface="Tahoma"/>
              </a:rPr>
              <a:t>una</a:t>
            </a:r>
            <a:r>
              <a:rPr dirty="0" sz="1000" spc="20">
                <a:latin typeface="Tahoma"/>
                <a:cs typeface="Tahoma"/>
              </a:rPr>
              <a:t> </a:t>
            </a:r>
            <a:r>
              <a:rPr dirty="0" sz="1000" spc="-20">
                <a:latin typeface="Tahoma"/>
                <a:cs typeface="Tahoma"/>
              </a:rPr>
              <a:t>f</a:t>
            </a:r>
            <a:r>
              <a:rPr dirty="0" sz="1000" spc="-25">
                <a:latin typeface="Tahoma"/>
                <a:cs typeface="Tahoma"/>
              </a:rPr>
              <a:t>unci</a:t>
            </a:r>
            <a:r>
              <a:rPr dirty="0" sz="1000" spc="-550">
                <a:latin typeface="Tahoma"/>
                <a:cs typeface="Tahoma"/>
              </a:rPr>
              <a:t>´</a:t>
            </a:r>
            <a:r>
              <a:rPr dirty="0" sz="1000" spc="-45">
                <a:latin typeface="Tahoma"/>
                <a:cs typeface="Tahoma"/>
              </a:rPr>
              <a:t>on</a:t>
            </a:r>
            <a:r>
              <a:rPr dirty="0" sz="1000" spc="20">
                <a:latin typeface="Tahoma"/>
                <a:cs typeface="Tahoma"/>
              </a:rPr>
              <a:t> </a:t>
            </a:r>
            <a:r>
              <a:rPr dirty="0" sz="1000" spc="25" i="1">
                <a:latin typeface="Arial"/>
                <a:cs typeface="Arial"/>
              </a:rPr>
              <a:t>f</a:t>
            </a:r>
            <a:r>
              <a:rPr dirty="0" sz="1000" i="1">
                <a:latin typeface="Arial"/>
                <a:cs typeface="Arial"/>
              </a:rPr>
              <a:t> </a:t>
            </a:r>
            <a:r>
              <a:rPr dirty="0" sz="1000" spc="-10" i="1">
                <a:latin typeface="Arial"/>
                <a:cs typeface="Arial"/>
              </a:rPr>
              <a:t> </a:t>
            </a:r>
            <a:r>
              <a:rPr dirty="0" sz="1000" spc="-40">
                <a:latin typeface="Tahoma"/>
                <a:cs typeface="Tahoma"/>
              </a:rPr>
              <a:t>del</a:t>
            </a:r>
            <a:r>
              <a:rPr dirty="0" sz="1000" spc="20">
                <a:latin typeface="Tahoma"/>
                <a:cs typeface="Tahoma"/>
              </a:rPr>
              <a:t> </a:t>
            </a:r>
            <a:r>
              <a:rPr dirty="0" sz="1000" spc="-5">
                <a:latin typeface="Tahoma"/>
                <a:cs typeface="Tahoma"/>
              </a:rPr>
              <a:t>ti</a:t>
            </a:r>
            <a:r>
              <a:rPr dirty="0" sz="1000" spc="20">
                <a:latin typeface="Tahoma"/>
                <a:cs typeface="Tahoma"/>
              </a:rPr>
              <a:t>p</a:t>
            </a:r>
            <a:r>
              <a:rPr dirty="0" sz="1000" spc="-45">
                <a:latin typeface="Tahoma"/>
                <a:cs typeface="Tahoma"/>
              </a:rPr>
              <a:t>o</a:t>
            </a:r>
            <a:r>
              <a:rPr dirty="0" sz="1000" spc="20">
                <a:latin typeface="Tahoma"/>
                <a:cs typeface="Tahoma"/>
              </a:rPr>
              <a:t> </a:t>
            </a:r>
            <a:r>
              <a:rPr dirty="0" sz="1000" spc="25" i="1">
                <a:latin typeface="Arial"/>
                <a:cs typeface="Arial"/>
              </a:rPr>
              <a:t>f</a:t>
            </a:r>
            <a:r>
              <a:rPr dirty="0" sz="1000" i="1">
                <a:latin typeface="Arial"/>
                <a:cs typeface="Arial"/>
              </a:rPr>
              <a:t> </a:t>
            </a:r>
            <a:r>
              <a:rPr dirty="0" sz="1000" spc="-65" i="1">
                <a:latin typeface="Arial"/>
                <a:cs typeface="Arial"/>
              </a:rPr>
              <a:t> </a:t>
            </a:r>
            <a:r>
              <a:rPr dirty="0" sz="1000" spc="-80">
                <a:latin typeface="Tahoma"/>
                <a:cs typeface="Tahoma"/>
              </a:rPr>
              <a:t>:</a:t>
            </a:r>
            <a:r>
              <a:rPr dirty="0" sz="1000" spc="-35">
                <a:latin typeface="Tahoma"/>
                <a:cs typeface="Tahoma"/>
              </a:rPr>
              <a:t> </a:t>
            </a:r>
            <a:r>
              <a:rPr dirty="0" sz="1000">
                <a:latin typeface="Tahoma"/>
                <a:cs typeface="Tahoma"/>
              </a:rPr>
              <a:t>(</a:t>
            </a:r>
            <a:r>
              <a:rPr dirty="0" sz="1000" spc="-5" i="1">
                <a:latin typeface="Arial"/>
                <a:cs typeface="Arial"/>
              </a:rPr>
              <a:t>X</a:t>
            </a:r>
            <a:r>
              <a:rPr dirty="0" baseline="-11904" sz="1050" spc="-22">
                <a:latin typeface="Tahoma"/>
                <a:cs typeface="Tahoma"/>
              </a:rPr>
              <a:t>1</a:t>
            </a:r>
            <a:r>
              <a:rPr dirty="0" baseline="-11904" sz="1050" spc="75">
                <a:latin typeface="Tahoma"/>
                <a:cs typeface="Tahoma"/>
              </a:rPr>
              <a:t> </a:t>
            </a:r>
            <a:r>
              <a:rPr dirty="0" sz="1000" spc="20" i="1">
                <a:latin typeface="DejaVu Sans Condensed"/>
                <a:cs typeface="DejaVu Sans Condensed"/>
              </a:rPr>
              <a:t>×</a:t>
            </a:r>
            <a:r>
              <a:rPr dirty="0" sz="1000" spc="-65" i="1">
                <a:latin typeface="DejaVu Sans Condensed"/>
                <a:cs typeface="DejaVu Sans Condensed"/>
              </a:rPr>
              <a:t> </a:t>
            </a:r>
            <a:r>
              <a:rPr dirty="0" sz="1000" spc="-5" i="1">
                <a:latin typeface="Arial"/>
                <a:cs typeface="Arial"/>
              </a:rPr>
              <a:t>X</a:t>
            </a:r>
            <a:r>
              <a:rPr dirty="0" baseline="-11904" sz="1050" spc="-22">
                <a:latin typeface="Tahoma"/>
                <a:cs typeface="Tahoma"/>
              </a:rPr>
              <a:t>2</a:t>
            </a:r>
            <a:r>
              <a:rPr dirty="0" baseline="-11904" sz="1050" spc="75">
                <a:latin typeface="Tahoma"/>
                <a:cs typeface="Tahoma"/>
              </a:rPr>
              <a:t> </a:t>
            </a:r>
            <a:r>
              <a:rPr dirty="0" sz="1000" spc="20" i="1">
                <a:latin typeface="DejaVu Sans Condensed"/>
                <a:cs typeface="DejaVu Sans Condensed"/>
              </a:rPr>
              <a:t>×</a:t>
            </a:r>
            <a:r>
              <a:rPr dirty="0" sz="1000" spc="-65" i="1">
                <a:latin typeface="DejaVu Sans Condensed"/>
                <a:cs typeface="DejaVu Sans Condensed"/>
              </a:rPr>
              <a:t> </a:t>
            </a:r>
            <a:r>
              <a:rPr dirty="0" sz="1000" spc="-10" i="1">
                <a:latin typeface="DejaVu Sans Condensed"/>
                <a:cs typeface="DejaVu Sans Condensed"/>
              </a:rPr>
              <a:t>·</a:t>
            </a:r>
            <a:r>
              <a:rPr dirty="0" sz="1000" spc="-120" i="1">
                <a:latin typeface="DejaVu Sans Condensed"/>
                <a:cs typeface="DejaVu Sans Condensed"/>
              </a:rPr>
              <a:t> </a:t>
            </a:r>
            <a:r>
              <a:rPr dirty="0" sz="1000" spc="-10" i="1">
                <a:latin typeface="DejaVu Sans Condensed"/>
                <a:cs typeface="DejaVu Sans Condensed"/>
              </a:rPr>
              <a:t>·</a:t>
            </a:r>
            <a:r>
              <a:rPr dirty="0" sz="1000" spc="-120" i="1">
                <a:latin typeface="DejaVu Sans Condensed"/>
                <a:cs typeface="DejaVu Sans Condensed"/>
              </a:rPr>
              <a:t> </a:t>
            </a:r>
            <a:r>
              <a:rPr dirty="0" sz="1000" spc="-10" i="1">
                <a:latin typeface="DejaVu Sans Condensed"/>
                <a:cs typeface="DejaVu Sans Condensed"/>
              </a:rPr>
              <a:t>·</a:t>
            </a:r>
            <a:r>
              <a:rPr dirty="0" sz="1000" spc="-65" i="1">
                <a:latin typeface="DejaVu Sans Condensed"/>
                <a:cs typeface="DejaVu Sans Condensed"/>
              </a:rPr>
              <a:t> </a:t>
            </a:r>
            <a:r>
              <a:rPr dirty="0" sz="1000" spc="20" i="1">
                <a:latin typeface="DejaVu Sans Condensed"/>
                <a:cs typeface="DejaVu Sans Condensed"/>
              </a:rPr>
              <a:t>×</a:t>
            </a:r>
            <a:r>
              <a:rPr dirty="0" sz="1000" spc="-65" i="1">
                <a:latin typeface="DejaVu Sans Condensed"/>
                <a:cs typeface="DejaVu Sans Condensed"/>
              </a:rPr>
              <a:t> </a:t>
            </a:r>
            <a:r>
              <a:rPr dirty="0" sz="1000" spc="-5" i="1">
                <a:latin typeface="Arial"/>
                <a:cs typeface="Arial"/>
              </a:rPr>
              <a:t>X</a:t>
            </a:r>
            <a:r>
              <a:rPr dirty="0" baseline="-11904" sz="1050" spc="120" i="1">
                <a:latin typeface="Calibri"/>
                <a:cs typeface="Calibri"/>
              </a:rPr>
              <a:t>n</a:t>
            </a:r>
            <a:r>
              <a:rPr dirty="0" sz="1000">
                <a:latin typeface="Tahoma"/>
                <a:cs typeface="Tahoma"/>
              </a:rPr>
              <a:t>)</a:t>
            </a:r>
            <a:r>
              <a:rPr dirty="0" sz="1000" spc="-35">
                <a:latin typeface="Tahoma"/>
                <a:cs typeface="Tahoma"/>
              </a:rPr>
              <a:t> </a:t>
            </a:r>
            <a:r>
              <a:rPr dirty="0" sz="1000" spc="240" i="1">
                <a:latin typeface="DejaVu Sans Condensed"/>
                <a:cs typeface="DejaVu Sans Condensed"/>
              </a:rPr>
              <a:t>→</a:t>
            </a:r>
            <a:r>
              <a:rPr dirty="0" sz="1000" spc="-10" i="1">
                <a:latin typeface="DejaVu Sans Condensed"/>
                <a:cs typeface="DejaVu Sans Condensed"/>
              </a:rPr>
              <a:t> </a:t>
            </a:r>
            <a:r>
              <a:rPr dirty="0" sz="1000" spc="-5" i="1">
                <a:latin typeface="Arial"/>
                <a:cs typeface="Arial"/>
              </a:rPr>
              <a:t>Z</a:t>
            </a:r>
            <a:endParaRPr sz="1000">
              <a:latin typeface="Arial"/>
              <a:cs typeface="Arial"/>
            </a:endParaRPr>
          </a:p>
          <a:p>
            <a:pPr marL="189865">
              <a:lnSpc>
                <a:spcPts val="1150"/>
              </a:lnSpc>
            </a:pPr>
            <a:r>
              <a:rPr dirty="0" sz="1000" spc="-45">
                <a:latin typeface="Tahoma"/>
                <a:cs typeface="Tahoma"/>
              </a:rPr>
              <a:t>decimos</a:t>
            </a:r>
            <a:r>
              <a:rPr dirty="0" sz="1000" spc="10">
                <a:latin typeface="Tahoma"/>
                <a:cs typeface="Tahoma"/>
              </a:rPr>
              <a:t> </a:t>
            </a:r>
            <a:r>
              <a:rPr dirty="0" sz="1000" spc="-60">
                <a:latin typeface="Tahoma"/>
                <a:cs typeface="Tahoma"/>
              </a:rPr>
              <a:t>que</a:t>
            </a:r>
            <a:r>
              <a:rPr dirty="0" sz="1000" spc="15">
                <a:latin typeface="Tahoma"/>
                <a:cs typeface="Tahoma"/>
              </a:rPr>
              <a:t> </a:t>
            </a:r>
            <a:r>
              <a:rPr dirty="0" sz="1000" spc="-55">
                <a:latin typeface="Tahoma"/>
                <a:cs typeface="Tahoma"/>
              </a:rPr>
              <a:t>su</a:t>
            </a:r>
            <a:r>
              <a:rPr dirty="0" sz="1000" spc="10">
                <a:latin typeface="Tahoma"/>
                <a:cs typeface="Tahoma"/>
              </a:rPr>
              <a:t> </a:t>
            </a:r>
            <a:r>
              <a:rPr dirty="0" sz="1000" spc="-60">
                <a:latin typeface="Tahoma"/>
                <a:cs typeface="Tahoma"/>
              </a:rPr>
              <a:t>currificaci´on</a:t>
            </a:r>
            <a:r>
              <a:rPr dirty="0" sz="1000" spc="10">
                <a:latin typeface="Tahoma"/>
                <a:cs typeface="Tahoma"/>
              </a:rPr>
              <a:t> </a:t>
            </a:r>
            <a:r>
              <a:rPr dirty="0" sz="1000" spc="-80">
                <a:latin typeface="Tahoma"/>
                <a:cs typeface="Tahoma"/>
              </a:rPr>
              <a:t>es:</a:t>
            </a:r>
            <a:endParaRPr sz="1000">
              <a:latin typeface="Tahoma"/>
              <a:cs typeface="Tahoma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1066228" y="870131"/>
            <a:ext cx="3094355" cy="329565"/>
          </a:xfrm>
          <a:prstGeom prst="rect">
            <a:avLst/>
          </a:prstGeom>
        </p:spPr>
        <p:txBody>
          <a:bodyPr wrap="square" lIns="0" tIns="27305" rIns="0" bIns="0" rtlCol="0" vert="horz">
            <a:spAutoFit/>
          </a:bodyPr>
          <a:lstStyle/>
          <a:p>
            <a:pPr marL="159385" indent="-121920">
              <a:lnSpc>
                <a:spcPct val="100000"/>
              </a:lnSpc>
              <a:spcBef>
                <a:spcPts val="215"/>
              </a:spcBef>
              <a:buClr>
                <a:srgbClr val="FF0000"/>
              </a:buClr>
              <a:buFont typeface="DejaVu Serif Condensed"/>
              <a:buChar char="•"/>
              <a:tabLst>
                <a:tab pos="160020" algn="l"/>
              </a:tabLst>
            </a:pPr>
            <a:r>
              <a:rPr dirty="0" sz="900" spc="-5">
                <a:latin typeface="Tahoma"/>
                <a:cs typeface="Tahoma"/>
              </a:rPr>
              <a:t>Una</a:t>
            </a:r>
            <a:r>
              <a:rPr dirty="0" sz="900" spc="25">
                <a:latin typeface="Tahoma"/>
                <a:cs typeface="Tahoma"/>
              </a:rPr>
              <a:t> </a:t>
            </a:r>
            <a:r>
              <a:rPr dirty="0" sz="900" spc="-30">
                <a:latin typeface="Tahoma"/>
                <a:cs typeface="Tahoma"/>
              </a:rPr>
              <a:t>secuencia</a:t>
            </a:r>
            <a:r>
              <a:rPr dirty="0" sz="900" spc="25">
                <a:latin typeface="Tahoma"/>
                <a:cs typeface="Tahoma"/>
              </a:rPr>
              <a:t> </a:t>
            </a:r>
            <a:r>
              <a:rPr dirty="0" sz="900" spc="-45">
                <a:latin typeface="Tahoma"/>
                <a:cs typeface="Tahoma"/>
              </a:rPr>
              <a:t>de</a:t>
            </a:r>
            <a:r>
              <a:rPr dirty="0" sz="900" spc="25">
                <a:latin typeface="Tahoma"/>
                <a:cs typeface="Tahoma"/>
              </a:rPr>
              <a:t> </a:t>
            </a:r>
            <a:r>
              <a:rPr dirty="0" sz="900" spc="-25">
                <a:latin typeface="Tahoma"/>
                <a:cs typeface="Tahoma"/>
              </a:rPr>
              <a:t>funciones</a:t>
            </a:r>
            <a:r>
              <a:rPr dirty="0" sz="900" spc="25">
                <a:latin typeface="Tahoma"/>
                <a:cs typeface="Tahoma"/>
              </a:rPr>
              <a:t> </a:t>
            </a:r>
            <a:r>
              <a:rPr dirty="0" sz="900" spc="-25">
                <a:latin typeface="Tahoma"/>
                <a:cs typeface="Tahoma"/>
              </a:rPr>
              <a:t>con</a:t>
            </a:r>
            <a:r>
              <a:rPr dirty="0" sz="900" spc="25">
                <a:latin typeface="Tahoma"/>
                <a:cs typeface="Tahoma"/>
              </a:rPr>
              <a:t> </a:t>
            </a:r>
            <a:r>
              <a:rPr dirty="0" sz="900" spc="-30">
                <a:latin typeface="Tahoma"/>
                <a:cs typeface="Tahoma"/>
              </a:rPr>
              <a:t>un</a:t>
            </a:r>
            <a:r>
              <a:rPr dirty="0" sz="900" spc="30">
                <a:latin typeface="Tahoma"/>
                <a:cs typeface="Tahoma"/>
              </a:rPr>
              <a:t> </a:t>
            </a:r>
            <a:r>
              <a:rPr dirty="0" sz="900" spc="-100">
                <a:latin typeface="Tahoma"/>
                <a:cs typeface="Tahoma"/>
              </a:rPr>
              <a:t>u´nico</a:t>
            </a:r>
            <a:r>
              <a:rPr dirty="0" sz="900" spc="25">
                <a:latin typeface="Tahoma"/>
                <a:cs typeface="Tahoma"/>
              </a:rPr>
              <a:t> </a:t>
            </a:r>
            <a:r>
              <a:rPr dirty="0" sz="900" spc="-35">
                <a:latin typeface="Tahoma"/>
                <a:cs typeface="Tahoma"/>
              </a:rPr>
              <a:t>argumento:</a:t>
            </a:r>
            <a:endParaRPr sz="900">
              <a:latin typeface="Tahoma"/>
              <a:cs typeface="Tahoma"/>
            </a:endParaRPr>
          </a:p>
          <a:p>
            <a:pPr marL="1188085">
              <a:lnSpc>
                <a:spcPct val="100000"/>
              </a:lnSpc>
              <a:spcBef>
                <a:spcPts val="114"/>
              </a:spcBef>
            </a:pPr>
            <a:r>
              <a:rPr dirty="0" baseline="6172" sz="1350" spc="-22" i="1">
                <a:latin typeface="Arial"/>
                <a:cs typeface="Arial"/>
              </a:rPr>
              <a:t>curry</a:t>
            </a:r>
            <a:r>
              <a:rPr dirty="0" baseline="6172" sz="1350" spc="-232" i="1">
                <a:latin typeface="Arial"/>
                <a:cs typeface="Arial"/>
              </a:rPr>
              <a:t> </a:t>
            </a:r>
            <a:r>
              <a:rPr dirty="0" baseline="6172" sz="1350" spc="15">
                <a:latin typeface="Tahoma"/>
                <a:cs typeface="Tahoma"/>
              </a:rPr>
              <a:t>(</a:t>
            </a:r>
            <a:r>
              <a:rPr dirty="0" baseline="6172" sz="1350" spc="44" i="1">
                <a:latin typeface="Arial"/>
                <a:cs typeface="Arial"/>
              </a:rPr>
              <a:t>f</a:t>
            </a:r>
            <a:r>
              <a:rPr dirty="0" baseline="6172" sz="1350" spc="-82" i="1">
                <a:latin typeface="Arial"/>
                <a:cs typeface="Arial"/>
              </a:rPr>
              <a:t> </a:t>
            </a:r>
            <a:r>
              <a:rPr dirty="0" baseline="6172" sz="1350" spc="15">
                <a:latin typeface="Tahoma"/>
                <a:cs typeface="Tahoma"/>
              </a:rPr>
              <a:t>)</a:t>
            </a:r>
            <a:r>
              <a:rPr dirty="0" baseline="6172" sz="1350" spc="-37">
                <a:latin typeface="Tahoma"/>
                <a:cs typeface="Tahoma"/>
              </a:rPr>
              <a:t> </a:t>
            </a:r>
            <a:r>
              <a:rPr dirty="0" baseline="6172" sz="1350" spc="-97">
                <a:latin typeface="Tahoma"/>
                <a:cs typeface="Tahoma"/>
              </a:rPr>
              <a:t>:</a:t>
            </a:r>
            <a:r>
              <a:rPr dirty="0" baseline="6172" sz="1350" spc="-44">
                <a:latin typeface="Tahoma"/>
                <a:cs typeface="Tahoma"/>
              </a:rPr>
              <a:t> </a:t>
            </a:r>
            <a:r>
              <a:rPr dirty="0" baseline="6172" sz="1350" spc="15" i="1">
                <a:latin typeface="Arial"/>
                <a:cs typeface="Arial"/>
              </a:rPr>
              <a:t>X</a:t>
            </a:r>
            <a:r>
              <a:rPr dirty="0" sz="600" spc="-15">
                <a:latin typeface="Tahoma"/>
                <a:cs typeface="Tahoma"/>
              </a:rPr>
              <a:t>1</a:t>
            </a:r>
            <a:r>
              <a:rPr dirty="0" sz="600">
                <a:latin typeface="Tahoma"/>
                <a:cs typeface="Tahoma"/>
              </a:rPr>
              <a:t> </a:t>
            </a:r>
            <a:r>
              <a:rPr dirty="0" sz="600" spc="-70">
                <a:latin typeface="Tahoma"/>
                <a:cs typeface="Tahoma"/>
              </a:rPr>
              <a:t> </a:t>
            </a:r>
            <a:r>
              <a:rPr dirty="0" baseline="6172" sz="1350" spc="359" i="1">
                <a:latin typeface="DejaVu Serif Condensed"/>
                <a:cs typeface="DejaVu Serif Condensed"/>
              </a:rPr>
              <a:t>→</a:t>
            </a:r>
            <a:r>
              <a:rPr dirty="0" baseline="6172" sz="1350" spc="-7" i="1">
                <a:latin typeface="DejaVu Serif Condensed"/>
                <a:cs typeface="DejaVu Serif Condensed"/>
              </a:rPr>
              <a:t> </a:t>
            </a:r>
            <a:r>
              <a:rPr dirty="0" baseline="6172" sz="1350" spc="15" i="1">
                <a:latin typeface="Arial"/>
                <a:cs typeface="Arial"/>
              </a:rPr>
              <a:t>X</a:t>
            </a:r>
            <a:r>
              <a:rPr dirty="0" sz="600" spc="-15">
                <a:latin typeface="Tahoma"/>
                <a:cs typeface="Tahoma"/>
              </a:rPr>
              <a:t>2</a:t>
            </a:r>
            <a:r>
              <a:rPr dirty="0" sz="600">
                <a:latin typeface="Tahoma"/>
                <a:cs typeface="Tahoma"/>
              </a:rPr>
              <a:t> </a:t>
            </a:r>
            <a:r>
              <a:rPr dirty="0" sz="600" spc="-70">
                <a:latin typeface="Tahoma"/>
                <a:cs typeface="Tahoma"/>
              </a:rPr>
              <a:t> </a:t>
            </a:r>
            <a:r>
              <a:rPr dirty="0" baseline="6172" sz="1350" spc="359" i="1">
                <a:latin typeface="DejaVu Serif Condensed"/>
                <a:cs typeface="DejaVu Serif Condensed"/>
              </a:rPr>
              <a:t>→</a:t>
            </a:r>
            <a:r>
              <a:rPr dirty="0" baseline="6172" sz="1350" spc="-7" i="1">
                <a:latin typeface="DejaVu Serif Condensed"/>
                <a:cs typeface="DejaVu Serif Condensed"/>
              </a:rPr>
              <a:t> </a:t>
            </a:r>
            <a:r>
              <a:rPr dirty="0" baseline="6172" sz="1350" spc="-7" i="1">
                <a:latin typeface="DejaVu Serif Condensed"/>
                <a:cs typeface="DejaVu Serif Condensed"/>
              </a:rPr>
              <a:t>·</a:t>
            </a:r>
            <a:r>
              <a:rPr dirty="0" baseline="6172" sz="1350" spc="-157" i="1">
                <a:latin typeface="DejaVu Serif Condensed"/>
                <a:cs typeface="DejaVu Serif Condensed"/>
              </a:rPr>
              <a:t> </a:t>
            </a:r>
            <a:r>
              <a:rPr dirty="0" baseline="6172" sz="1350" spc="-7" i="1">
                <a:latin typeface="DejaVu Serif Condensed"/>
                <a:cs typeface="DejaVu Serif Condensed"/>
              </a:rPr>
              <a:t>·</a:t>
            </a:r>
            <a:r>
              <a:rPr dirty="0" baseline="6172" sz="1350" spc="-157" i="1">
                <a:latin typeface="DejaVu Serif Condensed"/>
                <a:cs typeface="DejaVu Serif Condensed"/>
              </a:rPr>
              <a:t> </a:t>
            </a:r>
            <a:r>
              <a:rPr dirty="0" baseline="6172" sz="1350" spc="-7" i="1">
                <a:latin typeface="DejaVu Serif Condensed"/>
                <a:cs typeface="DejaVu Serif Condensed"/>
              </a:rPr>
              <a:t>·</a:t>
            </a:r>
            <a:r>
              <a:rPr dirty="0" baseline="6172" sz="1350" spc="-7" i="1">
                <a:latin typeface="DejaVu Serif Condensed"/>
                <a:cs typeface="DejaVu Serif Condensed"/>
              </a:rPr>
              <a:t> </a:t>
            </a:r>
            <a:r>
              <a:rPr dirty="0" baseline="6172" sz="1350" spc="359" i="1">
                <a:latin typeface="DejaVu Serif Condensed"/>
                <a:cs typeface="DejaVu Serif Condensed"/>
              </a:rPr>
              <a:t>→</a:t>
            </a:r>
            <a:r>
              <a:rPr dirty="0" baseline="6172" sz="1350" i="1">
                <a:latin typeface="DejaVu Serif Condensed"/>
                <a:cs typeface="DejaVu Serif Condensed"/>
              </a:rPr>
              <a:t> </a:t>
            </a:r>
            <a:r>
              <a:rPr dirty="0" baseline="6172" sz="1350" spc="15" i="1">
                <a:latin typeface="Arial"/>
                <a:cs typeface="Arial"/>
              </a:rPr>
              <a:t>X</a:t>
            </a:r>
            <a:r>
              <a:rPr dirty="0" sz="600" spc="15" i="1">
                <a:latin typeface="Calibri"/>
                <a:cs typeface="Calibri"/>
              </a:rPr>
              <a:t>n</a:t>
            </a:r>
            <a:r>
              <a:rPr dirty="0" sz="600" i="1">
                <a:latin typeface="Calibri"/>
                <a:cs typeface="Calibri"/>
              </a:rPr>
              <a:t> </a:t>
            </a:r>
            <a:r>
              <a:rPr dirty="0" sz="600" spc="40" i="1">
                <a:latin typeface="Calibri"/>
                <a:cs typeface="Calibri"/>
              </a:rPr>
              <a:t> </a:t>
            </a:r>
            <a:r>
              <a:rPr dirty="0" baseline="6172" sz="1350" spc="359" i="1">
                <a:latin typeface="DejaVu Serif Condensed"/>
                <a:cs typeface="DejaVu Serif Condensed"/>
              </a:rPr>
              <a:t>→</a:t>
            </a:r>
            <a:r>
              <a:rPr dirty="0" baseline="6172" sz="1350" spc="-7" i="1">
                <a:latin typeface="DejaVu Serif Condensed"/>
                <a:cs typeface="DejaVu Serif Condensed"/>
              </a:rPr>
              <a:t> </a:t>
            </a:r>
            <a:r>
              <a:rPr dirty="0" baseline="6172" sz="1350" spc="15" i="1">
                <a:latin typeface="Arial"/>
                <a:cs typeface="Arial"/>
              </a:rPr>
              <a:t>Z</a:t>
            </a:r>
            <a:r>
              <a:rPr dirty="0" baseline="6172" sz="1350" spc="-217" i="1">
                <a:latin typeface="Arial"/>
                <a:cs typeface="Arial"/>
              </a:rPr>
              <a:t> </a:t>
            </a:r>
            <a:r>
              <a:rPr dirty="0" baseline="6172" sz="1350" spc="-30">
                <a:latin typeface="Tahoma"/>
                <a:cs typeface="Tahoma"/>
              </a:rPr>
              <a:t>.</a:t>
            </a:r>
            <a:endParaRPr baseline="6172" sz="1350">
              <a:latin typeface="Tahoma"/>
              <a:cs typeface="Tahoma"/>
            </a:endParaRPr>
          </a:p>
        </p:txBody>
      </p:sp>
      <p:pic>
        <p:nvPicPr>
          <p:cNvPr id="9" name="object 9"/>
          <p:cNvPicPr/>
          <p:nvPr/>
        </p:nvPicPr>
        <p:blipFill>
          <a:blip r:embed="rId16" cstate="print"/>
          <a:stretch>
            <a:fillRect/>
          </a:stretch>
        </p:blipFill>
        <p:spPr>
          <a:xfrm>
            <a:off x="4484560" y="459146"/>
            <a:ext cx="719938" cy="508364"/>
          </a:xfrm>
          <a:prstGeom prst="rect">
            <a:avLst/>
          </a:prstGeom>
        </p:spPr>
      </p:pic>
      <p:sp>
        <p:nvSpPr>
          <p:cNvPr id="10" name="object 10"/>
          <p:cNvSpPr txBox="1"/>
          <p:nvPr/>
        </p:nvSpPr>
        <p:spPr>
          <a:xfrm>
            <a:off x="4556315" y="980114"/>
            <a:ext cx="576580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000" spc="-45">
                <a:latin typeface="Tahoma"/>
                <a:cs typeface="Tahoma"/>
                <a:hlinkClick r:id="rId17"/>
              </a:rPr>
              <a:t>has</a:t>
            </a:r>
            <a:r>
              <a:rPr dirty="0" sz="1000" spc="-75">
                <a:latin typeface="Tahoma"/>
                <a:cs typeface="Tahoma"/>
                <a:hlinkClick r:id="rId17"/>
              </a:rPr>
              <a:t>k</a:t>
            </a:r>
            <a:r>
              <a:rPr dirty="0" sz="1000" spc="-25">
                <a:latin typeface="Tahoma"/>
                <a:cs typeface="Tahoma"/>
                <a:hlinkClick r:id="rId17"/>
              </a:rPr>
              <a:t>ell.</a:t>
            </a:r>
            <a:r>
              <a:rPr dirty="0" sz="1000" spc="-75">
                <a:latin typeface="Tahoma"/>
                <a:cs typeface="Tahoma"/>
                <a:hlinkClick r:id="rId17"/>
              </a:rPr>
              <a:t>o</a:t>
            </a:r>
            <a:r>
              <a:rPr dirty="0" sz="1000" spc="-40">
                <a:latin typeface="Tahoma"/>
                <a:cs typeface="Tahoma"/>
                <a:hlinkClick r:id="rId17"/>
              </a:rPr>
              <a:t>rg</a:t>
            </a:r>
            <a:endParaRPr sz="1000">
              <a:latin typeface="Tahoma"/>
              <a:cs typeface="Tahoma"/>
            </a:endParaRPr>
          </a:p>
        </p:txBody>
      </p:sp>
      <p:grpSp>
        <p:nvGrpSpPr>
          <p:cNvPr id="11" name="object 11"/>
          <p:cNvGrpSpPr/>
          <p:nvPr/>
        </p:nvGrpSpPr>
        <p:grpSpPr>
          <a:xfrm>
            <a:off x="677824" y="1275372"/>
            <a:ext cx="4944745" cy="1727835"/>
            <a:chOff x="677824" y="1275372"/>
            <a:chExt cx="4944745" cy="1727835"/>
          </a:xfrm>
        </p:grpSpPr>
        <p:sp>
          <p:nvSpPr>
            <p:cNvPr id="12" name="object 12"/>
            <p:cNvSpPr/>
            <p:nvPr/>
          </p:nvSpPr>
          <p:spPr>
            <a:xfrm>
              <a:off x="677824" y="1275372"/>
              <a:ext cx="4944745" cy="86995"/>
            </a:xfrm>
            <a:custGeom>
              <a:avLst/>
              <a:gdLst/>
              <a:ahLst/>
              <a:cxnLst/>
              <a:rect l="l" t="t" r="r" b="b"/>
              <a:pathLst>
                <a:path w="4944745" h="86994">
                  <a:moveTo>
                    <a:pt x="0" y="86461"/>
                  </a:moveTo>
                  <a:lnTo>
                    <a:pt x="4944351" y="86461"/>
                  </a:lnTo>
                  <a:lnTo>
                    <a:pt x="4944351" y="0"/>
                  </a:lnTo>
                  <a:lnTo>
                    <a:pt x="0" y="0"/>
                  </a:lnTo>
                  <a:lnTo>
                    <a:pt x="0" y="86461"/>
                  </a:lnTo>
                  <a:close/>
                </a:path>
              </a:pathLst>
            </a:custGeom>
            <a:solidFill>
              <a:srgbClr val="FFCCC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/>
            <p:cNvSpPr/>
            <p:nvPr/>
          </p:nvSpPr>
          <p:spPr>
            <a:xfrm>
              <a:off x="677824" y="1361833"/>
              <a:ext cx="4944745" cy="1640839"/>
            </a:xfrm>
            <a:custGeom>
              <a:avLst/>
              <a:gdLst/>
              <a:ahLst/>
              <a:cxnLst/>
              <a:rect l="l" t="t" r="r" b="b"/>
              <a:pathLst>
                <a:path w="4944745" h="1640839">
                  <a:moveTo>
                    <a:pt x="4944351" y="0"/>
                  </a:moveTo>
                  <a:lnTo>
                    <a:pt x="0" y="0"/>
                  </a:lnTo>
                  <a:lnTo>
                    <a:pt x="0" y="1640827"/>
                  </a:lnTo>
                  <a:lnTo>
                    <a:pt x="4944351" y="1640827"/>
                  </a:lnTo>
                  <a:lnTo>
                    <a:pt x="4944351" y="0"/>
                  </a:lnTo>
                  <a:close/>
                </a:path>
              </a:pathLst>
            </a:custGeom>
            <a:solidFill>
              <a:srgbClr val="FFE5E5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4" name="object 14"/>
          <p:cNvSpPr txBox="1"/>
          <p:nvPr/>
        </p:nvSpPr>
        <p:spPr>
          <a:xfrm>
            <a:off x="3237841" y="1488311"/>
            <a:ext cx="1868170" cy="38735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ts val="955"/>
              </a:lnSpc>
              <a:spcBef>
                <a:spcPts val="95"/>
              </a:spcBef>
            </a:pPr>
            <a:r>
              <a:rPr dirty="0" sz="800" spc="160">
                <a:solidFill>
                  <a:srgbClr val="A9522C"/>
                </a:solidFill>
                <a:latin typeface="Cambria"/>
                <a:cs typeface="Cambria"/>
              </a:rPr>
              <a:t>--</a:t>
            </a:r>
            <a:r>
              <a:rPr dirty="0" sz="800" spc="275">
                <a:solidFill>
                  <a:srgbClr val="A9522C"/>
                </a:solidFill>
                <a:latin typeface="Cambria"/>
                <a:cs typeface="Cambria"/>
              </a:rPr>
              <a:t> </a:t>
            </a:r>
            <a:r>
              <a:rPr dirty="0" sz="800" spc="50">
                <a:solidFill>
                  <a:srgbClr val="A9522C"/>
                </a:solidFill>
                <a:latin typeface="Cambria"/>
                <a:cs typeface="Cambria"/>
              </a:rPr>
              <a:t>declaraci´on  </a:t>
            </a:r>
            <a:r>
              <a:rPr dirty="0" sz="800" spc="10">
                <a:solidFill>
                  <a:srgbClr val="A9522C"/>
                </a:solidFill>
                <a:latin typeface="Cambria"/>
                <a:cs typeface="Cambria"/>
              </a:rPr>
              <a:t>de </a:t>
            </a:r>
            <a:r>
              <a:rPr dirty="0" sz="800" spc="90">
                <a:solidFill>
                  <a:srgbClr val="A9522C"/>
                </a:solidFill>
                <a:latin typeface="Cambria"/>
                <a:cs typeface="Cambria"/>
              </a:rPr>
              <a:t> </a:t>
            </a:r>
            <a:r>
              <a:rPr dirty="0" sz="800" spc="120">
                <a:solidFill>
                  <a:srgbClr val="A9522C"/>
                </a:solidFill>
                <a:latin typeface="Cambria"/>
                <a:cs typeface="Cambria"/>
              </a:rPr>
              <a:t>la</a:t>
            </a:r>
            <a:r>
              <a:rPr dirty="0" sz="800" spc="285">
                <a:solidFill>
                  <a:srgbClr val="A9522C"/>
                </a:solidFill>
                <a:latin typeface="Cambria"/>
                <a:cs typeface="Cambria"/>
              </a:rPr>
              <a:t> </a:t>
            </a:r>
            <a:r>
              <a:rPr dirty="0" sz="800" spc="25">
                <a:solidFill>
                  <a:srgbClr val="A9522C"/>
                </a:solidFill>
                <a:latin typeface="Cambria"/>
                <a:cs typeface="Cambria"/>
              </a:rPr>
              <a:t>funcio´n </a:t>
            </a:r>
            <a:r>
              <a:rPr dirty="0" sz="800" spc="75">
                <a:solidFill>
                  <a:srgbClr val="A9522C"/>
                </a:solidFill>
                <a:latin typeface="Cambria"/>
                <a:cs typeface="Cambria"/>
              </a:rPr>
              <a:t> </a:t>
            </a:r>
            <a:r>
              <a:rPr dirty="0" sz="800" spc="-30">
                <a:solidFill>
                  <a:srgbClr val="A9522C"/>
                </a:solidFill>
                <a:latin typeface="Cambria"/>
                <a:cs typeface="Cambria"/>
              </a:rPr>
              <a:t>suma</a:t>
            </a:r>
            <a:endParaRPr sz="800">
              <a:latin typeface="Cambria"/>
              <a:cs typeface="Cambria"/>
            </a:endParaRPr>
          </a:p>
          <a:p>
            <a:pPr marL="12700">
              <a:lnSpc>
                <a:spcPts val="944"/>
              </a:lnSpc>
            </a:pPr>
            <a:r>
              <a:rPr dirty="0" sz="800" spc="160">
                <a:solidFill>
                  <a:srgbClr val="A9522C"/>
                </a:solidFill>
                <a:latin typeface="Cambria"/>
                <a:cs typeface="Cambria"/>
              </a:rPr>
              <a:t>--</a:t>
            </a:r>
            <a:r>
              <a:rPr dirty="0" sz="800" spc="265">
                <a:solidFill>
                  <a:srgbClr val="A9522C"/>
                </a:solidFill>
                <a:latin typeface="Cambria"/>
                <a:cs typeface="Cambria"/>
              </a:rPr>
              <a:t> </a:t>
            </a:r>
            <a:r>
              <a:rPr dirty="0" sz="800" spc="65">
                <a:solidFill>
                  <a:srgbClr val="A9522C"/>
                </a:solidFill>
                <a:latin typeface="Cambria"/>
                <a:cs typeface="Cambria"/>
              </a:rPr>
              <a:t>definicio´n</a:t>
            </a:r>
            <a:r>
              <a:rPr dirty="0" sz="800" spc="270">
                <a:solidFill>
                  <a:srgbClr val="A9522C"/>
                </a:solidFill>
                <a:latin typeface="Cambria"/>
                <a:cs typeface="Cambria"/>
              </a:rPr>
              <a:t> </a:t>
            </a:r>
            <a:r>
              <a:rPr dirty="0" sz="800" spc="20">
                <a:solidFill>
                  <a:srgbClr val="A9522C"/>
                </a:solidFill>
                <a:latin typeface="Cambria"/>
                <a:cs typeface="Cambria"/>
              </a:rPr>
              <a:t>con </a:t>
            </a:r>
            <a:r>
              <a:rPr dirty="0" sz="800" spc="80">
                <a:solidFill>
                  <a:srgbClr val="A9522C"/>
                </a:solidFill>
                <a:latin typeface="Cambria"/>
                <a:cs typeface="Cambria"/>
              </a:rPr>
              <a:t> </a:t>
            </a:r>
            <a:r>
              <a:rPr dirty="0" sz="800" spc="25">
                <a:solidFill>
                  <a:srgbClr val="A9522C"/>
                </a:solidFill>
                <a:latin typeface="Cambria"/>
                <a:cs typeface="Cambria"/>
              </a:rPr>
              <a:t>dos </a:t>
            </a:r>
            <a:r>
              <a:rPr dirty="0" sz="800" spc="75">
                <a:solidFill>
                  <a:srgbClr val="A9522C"/>
                </a:solidFill>
                <a:latin typeface="Cambria"/>
                <a:cs typeface="Cambria"/>
              </a:rPr>
              <a:t> </a:t>
            </a:r>
            <a:r>
              <a:rPr dirty="0" sz="800" spc="25">
                <a:solidFill>
                  <a:srgbClr val="A9522C"/>
                </a:solidFill>
                <a:latin typeface="Cambria"/>
                <a:cs typeface="Cambria"/>
              </a:rPr>
              <a:t>argumentos</a:t>
            </a:r>
            <a:endParaRPr sz="800">
              <a:latin typeface="Cambria"/>
              <a:cs typeface="Cambria"/>
            </a:endParaRPr>
          </a:p>
          <a:p>
            <a:pPr marL="12700">
              <a:lnSpc>
                <a:spcPts val="955"/>
              </a:lnSpc>
            </a:pPr>
            <a:r>
              <a:rPr dirty="0" sz="800" spc="160">
                <a:solidFill>
                  <a:srgbClr val="A9522C"/>
                </a:solidFill>
                <a:latin typeface="Cambria"/>
                <a:cs typeface="Cambria"/>
              </a:rPr>
              <a:t>--</a:t>
            </a:r>
            <a:r>
              <a:rPr dirty="0" sz="800" spc="265">
                <a:solidFill>
                  <a:srgbClr val="A9522C"/>
                </a:solidFill>
                <a:latin typeface="Cambria"/>
                <a:cs typeface="Cambria"/>
              </a:rPr>
              <a:t> </a:t>
            </a:r>
            <a:r>
              <a:rPr dirty="0" sz="800" spc="65">
                <a:solidFill>
                  <a:srgbClr val="A9522C"/>
                </a:solidFill>
                <a:latin typeface="Cambria"/>
                <a:cs typeface="Cambria"/>
              </a:rPr>
              <a:t>definici´on</a:t>
            </a:r>
            <a:r>
              <a:rPr dirty="0" sz="800" spc="270">
                <a:solidFill>
                  <a:srgbClr val="A9522C"/>
                </a:solidFill>
                <a:latin typeface="Cambria"/>
                <a:cs typeface="Cambria"/>
              </a:rPr>
              <a:t> </a:t>
            </a:r>
            <a:r>
              <a:rPr dirty="0" sz="800" spc="95">
                <a:solidFill>
                  <a:srgbClr val="A9522C"/>
                </a:solidFill>
                <a:latin typeface="Cambria"/>
                <a:cs typeface="Cambria"/>
              </a:rPr>
              <a:t>currificada</a:t>
            </a:r>
            <a:endParaRPr sz="800">
              <a:latin typeface="Cambria"/>
              <a:cs typeface="Cambria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92303" y="3096123"/>
            <a:ext cx="230504" cy="8953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38100">
              <a:lnSpc>
                <a:spcPts val="580"/>
              </a:lnSpc>
            </a:pPr>
            <a:r>
              <a:rPr dirty="0" sz="500" spc="-10">
                <a:solidFill>
                  <a:srgbClr val="FF0000"/>
                </a:solidFill>
                <a:latin typeface="Tahoma"/>
                <a:cs typeface="Tahoma"/>
              </a:rPr>
              <a:t>6</a:t>
            </a:r>
            <a:r>
              <a:rPr dirty="0" sz="500" spc="-20">
                <a:solidFill>
                  <a:srgbClr val="FF0000"/>
                </a:solidFill>
                <a:latin typeface="Tahoma"/>
                <a:cs typeface="Tahoma"/>
              </a:rPr>
              <a:t> </a:t>
            </a:r>
            <a:r>
              <a:rPr dirty="0" sz="500" spc="70">
                <a:solidFill>
                  <a:srgbClr val="FF0000"/>
                </a:solidFill>
                <a:latin typeface="Tahoma"/>
                <a:cs typeface="Tahoma"/>
              </a:rPr>
              <a:t>/</a:t>
            </a:r>
            <a:r>
              <a:rPr dirty="0" sz="500" spc="-15">
                <a:solidFill>
                  <a:srgbClr val="FF0000"/>
                </a:solidFill>
                <a:latin typeface="Tahoma"/>
                <a:cs typeface="Tahoma"/>
              </a:rPr>
              <a:t> </a:t>
            </a:r>
            <a:r>
              <a:rPr dirty="0" sz="500" spc="-10">
                <a:solidFill>
                  <a:srgbClr val="FF0000"/>
                </a:solidFill>
                <a:latin typeface="Tahoma"/>
                <a:cs typeface="Tahoma"/>
              </a:rPr>
              <a:t>18</a:t>
            </a:r>
            <a:endParaRPr sz="500">
              <a:latin typeface="Tahoma"/>
              <a:cs typeface="Tahoma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4020821" y="2089301"/>
            <a:ext cx="1196340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800" spc="160">
                <a:solidFill>
                  <a:srgbClr val="A9522C"/>
                </a:solidFill>
                <a:latin typeface="Cambria"/>
                <a:cs typeface="Cambria"/>
              </a:rPr>
              <a:t>--</a:t>
            </a:r>
            <a:r>
              <a:rPr dirty="0" sz="800" spc="254">
                <a:solidFill>
                  <a:srgbClr val="A9522C"/>
                </a:solidFill>
                <a:latin typeface="Cambria"/>
                <a:cs typeface="Cambria"/>
              </a:rPr>
              <a:t> </a:t>
            </a:r>
            <a:r>
              <a:rPr dirty="0" sz="800" spc="60">
                <a:solidFill>
                  <a:srgbClr val="A9522C"/>
                </a:solidFill>
                <a:latin typeface="Cambria"/>
                <a:cs typeface="Cambria"/>
              </a:rPr>
              <a:t>aplicaci´on</a:t>
            </a:r>
            <a:r>
              <a:rPr dirty="0" sz="800" spc="265">
                <a:solidFill>
                  <a:srgbClr val="A9522C"/>
                </a:solidFill>
                <a:latin typeface="Cambria"/>
                <a:cs typeface="Cambria"/>
              </a:rPr>
              <a:t> </a:t>
            </a:r>
            <a:r>
              <a:rPr dirty="0" sz="800" spc="95">
                <a:solidFill>
                  <a:srgbClr val="A9522C"/>
                </a:solidFill>
                <a:latin typeface="Cambria"/>
                <a:cs typeface="Cambria"/>
              </a:rPr>
              <a:t>parcial</a:t>
            </a:r>
            <a:endParaRPr sz="800">
              <a:latin typeface="Cambria"/>
              <a:cs typeface="Cambria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693559" y="1368106"/>
            <a:ext cx="3125470" cy="158940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45720">
              <a:lnSpc>
                <a:spcPts val="955"/>
              </a:lnSpc>
              <a:spcBef>
                <a:spcPts val="95"/>
              </a:spcBef>
              <a:tabLst>
                <a:tab pos="207645" algn="l"/>
              </a:tabLst>
            </a:pPr>
            <a:r>
              <a:rPr dirty="0" sz="500" spc="-10">
                <a:solidFill>
                  <a:srgbClr val="0000C8"/>
                </a:solidFill>
                <a:latin typeface="Tahoma"/>
                <a:cs typeface="Tahoma"/>
              </a:rPr>
              <a:t>1	</a:t>
            </a:r>
            <a:r>
              <a:rPr dirty="0" sz="800" spc="160">
                <a:solidFill>
                  <a:srgbClr val="A9522C"/>
                </a:solidFill>
                <a:latin typeface="Cambria"/>
                <a:cs typeface="Cambria"/>
              </a:rPr>
              <a:t>--</a:t>
            </a:r>
            <a:r>
              <a:rPr dirty="0" sz="800" spc="260">
                <a:solidFill>
                  <a:srgbClr val="A9522C"/>
                </a:solidFill>
                <a:latin typeface="Cambria"/>
                <a:cs typeface="Cambria"/>
              </a:rPr>
              <a:t> </a:t>
            </a:r>
            <a:r>
              <a:rPr dirty="0" sz="800" spc="-45">
                <a:solidFill>
                  <a:srgbClr val="A9522C"/>
                </a:solidFill>
                <a:latin typeface="Cambria"/>
                <a:cs typeface="Cambria"/>
              </a:rPr>
              <a:t>Suma</a:t>
            </a:r>
            <a:r>
              <a:rPr dirty="0" sz="800" spc="265">
                <a:solidFill>
                  <a:srgbClr val="A9522C"/>
                </a:solidFill>
                <a:latin typeface="Cambria"/>
                <a:cs typeface="Cambria"/>
              </a:rPr>
              <a:t> </a:t>
            </a:r>
            <a:r>
              <a:rPr dirty="0" sz="800" spc="30">
                <a:solidFill>
                  <a:srgbClr val="A9522C"/>
                </a:solidFill>
                <a:latin typeface="Cambria"/>
                <a:cs typeface="Cambria"/>
              </a:rPr>
              <a:t>a </a:t>
            </a:r>
            <a:r>
              <a:rPr dirty="0" sz="800" spc="50">
                <a:solidFill>
                  <a:srgbClr val="A9522C"/>
                </a:solidFill>
                <a:latin typeface="Cambria"/>
                <a:cs typeface="Cambria"/>
              </a:rPr>
              <a:t> </a:t>
            </a:r>
            <a:r>
              <a:rPr dirty="0" sz="800" spc="20">
                <a:solidFill>
                  <a:srgbClr val="A9522C"/>
                </a:solidFill>
                <a:latin typeface="Cambria"/>
                <a:cs typeface="Cambria"/>
              </a:rPr>
              <a:t>y </a:t>
            </a:r>
            <a:r>
              <a:rPr dirty="0" sz="800" spc="65">
                <a:solidFill>
                  <a:srgbClr val="A9522C"/>
                </a:solidFill>
                <a:latin typeface="Cambria"/>
                <a:cs typeface="Cambria"/>
              </a:rPr>
              <a:t> </a:t>
            </a:r>
            <a:r>
              <a:rPr dirty="0" sz="800" spc="-15">
                <a:solidFill>
                  <a:srgbClr val="A9522C"/>
                </a:solidFill>
                <a:latin typeface="Cambria"/>
                <a:cs typeface="Cambria"/>
              </a:rPr>
              <a:t>b</a:t>
            </a:r>
            <a:endParaRPr sz="800">
              <a:latin typeface="Cambria"/>
              <a:cs typeface="Cambria"/>
            </a:endParaRPr>
          </a:p>
          <a:p>
            <a:pPr marL="45720">
              <a:lnSpc>
                <a:spcPts val="944"/>
              </a:lnSpc>
              <a:tabLst>
                <a:tab pos="207645" algn="l"/>
              </a:tabLst>
            </a:pPr>
            <a:r>
              <a:rPr dirty="0" sz="500" spc="-10">
                <a:solidFill>
                  <a:srgbClr val="0000C8"/>
                </a:solidFill>
                <a:latin typeface="Tahoma"/>
                <a:cs typeface="Tahoma"/>
              </a:rPr>
              <a:t>2	</a:t>
            </a:r>
            <a:r>
              <a:rPr dirty="0" sz="800" spc="-30">
                <a:solidFill>
                  <a:srgbClr val="FF7F00"/>
                </a:solidFill>
                <a:latin typeface="Cambria"/>
                <a:cs typeface="Cambria"/>
              </a:rPr>
              <a:t>suma</a:t>
            </a:r>
            <a:r>
              <a:rPr dirty="0" sz="800" spc="280">
                <a:solidFill>
                  <a:srgbClr val="FF7F00"/>
                </a:solidFill>
                <a:latin typeface="Cambria"/>
                <a:cs typeface="Cambria"/>
              </a:rPr>
              <a:t> </a:t>
            </a:r>
            <a:r>
              <a:rPr dirty="0" sz="800" spc="215">
                <a:solidFill>
                  <a:srgbClr val="FF7F00"/>
                </a:solidFill>
                <a:latin typeface="Cambria"/>
                <a:cs typeface="Cambria"/>
              </a:rPr>
              <a:t>::</a:t>
            </a:r>
            <a:r>
              <a:rPr dirty="0" sz="800" spc="280">
                <a:solidFill>
                  <a:srgbClr val="FF7F00"/>
                </a:solidFill>
                <a:latin typeface="Cambria"/>
                <a:cs typeface="Cambria"/>
              </a:rPr>
              <a:t> </a:t>
            </a:r>
            <a:r>
              <a:rPr dirty="0" sz="800" spc="100">
                <a:solidFill>
                  <a:srgbClr val="FF7F00"/>
                </a:solidFill>
                <a:latin typeface="Cambria"/>
                <a:cs typeface="Cambria"/>
              </a:rPr>
              <a:t>Int</a:t>
            </a:r>
            <a:r>
              <a:rPr dirty="0" sz="800" spc="280">
                <a:solidFill>
                  <a:srgbClr val="FF7F00"/>
                </a:solidFill>
                <a:latin typeface="Cambria"/>
                <a:cs typeface="Cambria"/>
              </a:rPr>
              <a:t> </a:t>
            </a:r>
            <a:r>
              <a:rPr dirty="0" sz="800" spc="70">
                <a:solidFill>
                  <a:srgbClr val="FF7F00"/>
                </a:solidFill>
                <a:latin typeface="Cambria"/>
                <a:cs typeface="Cambria"/>
              </a:rPr>
              <a:t>-&gt;</a:t>
            </a:r>
            <a:r>
              <a:rPr dirty="0" sz="800" spc="275">
                <a:solidFill>
                  <a:srgbClr val="FF7F00"/>
                </a:solidFill>
                <a:latin typeface="Cambria"/>
                <a:cs typeface="Cambria"/>
              </a:rPr>
              <a:t> </a:t>
            </a:r>
            <a:r>
              <a:rPr dirty="0" sz="800" spc="100">
                <a:solidFill>
                  <a:srgbClr val="FF7F00"/>
                </a:solidFill>
                <a:latin typeface="Cambria"/>
                <a:cs typeface="Cambria"/>
              </a:rPr>
              <a:t>Int</a:t>
            </a:r>
            <a:r>
              <a:rPr dirty="0" sz="800" spc="285">
                <a:solidFill>
                  <a:srgbClr val="FF7F00"/>
                </a:solidFill>
                <a:latin typeface="Cambria"/>
                <a:cs typeface="Cambria"/>
              </a:rPr>
              <a:t> </a:t>
            </a:r>
            <a:r>
              <a:rPr dirty="0" sz="800" spc="70">
                <a:solidFill>
                  <a:srgbClr val="FF7F00"/>
                </a:solidFill>
                <a:latin typeface="Cambria"/>
                <a:cs typeface="Cambria"/>
              </a:rPr>
              <a:t>-&gt;</a:t>
            </a:r>
            <a:r>
              <a:rPr dirty="0" sz="800" spc="275">
                <a:solidFill>
                  <a:srgbClr val="FF7F00"/>
                </a:solidFill>
                <a:latin typeface="Cambria"/>
                <a:cs typeface="Cambria"/>
              </a:rPr>
              <a:t> </a:t>
            </a:r>
            <a:r>
              <a:rPr dirty="0" sz="800" spc="100">
                <a:solidFill>
                  <a:srgbClr val="FF7F00"/>
                </a:solidFill>
                <a:latin typeface="Cambria"/>
                <a:cs typeface="Cambria"/>
              </a:rPr>
              <a:t>Int</a:t>
            </a:r>
            <a:endParaRPr sz="800">
              <a:latin typeface="Cambria"/>
              <a:cs typeface="Cambria"/>
            </a:endParaRPr>
          </a:p>
          <a:p>
            <a:pPr marL="45720">
              <a:lnSpc>
                <a:spcPts val="944"/>
              </a:lnSpc>
              <a:tabLst>
                <a:tab pos="207645" algn="l"/>
              </a:tabLst>
            </a:pPr>
            <a:r>
              <a:rPr dirty="0" sz="500" spc="-10">
                <a:solidFill>
                  <a:srgbClr val="0000C8"/>
                </a:solidFill>
                <a:latin typeface="Tahoma"/>
                <a:cs typeface="Tahoma"/>
              </a:rPr>
              <a:t>3	</a:t>
            </a:r>
            <a:r>
              <a:rPr dirty="0" sz="800" spc="-30">
                <a:solidFill>
                  <a:srgbClr val="0000C8"/>
                </a:solidFill>
                <a:latin typeface="Cambria"/>
                <a:cs typeface="Cambria"/>
              </a:rPr>
              <a:t>suma</a:t>
            </a:r>
            <a:r>
              <a:rPr dirty="0" sz="800" spc="265">
                <a:solidFill>
                  <a:srgbClr val="0000C8"/>
                </a:solidFill>
                <a:latin typeface="Cambria"/>
                <a:cs typeface="Cambria"/>
              </a:rPr>
              <a:t> </a:t>
            </a:r>
            <a:r>
              <a:rPr dirty="0" sz="800" spc="30">
                <a:solidFill>
                  <a:srgbClr val="0000C8"/>
                </a:solidFill>
                <a:latin typeface="Cambria"/>
                <a:cs typeface="Cambria"/>
              </a:rPr>
              <a:t>a </a:t>
            </a:r>
            <a:r>
              <a:rPr dirty="0" sz="800" spc="55">
                <a:solidFill>
                  <a:srgbClr val="0000C8"/>
                </a:solidFill>
                <a:latin typeface="Cambria"/>
                <a:cs typeface="Cambria"/>
              </a:rPr>
              <a:t> </a:t>
            </a:r>
            <a:r>
              <a:rPr dirty="0" sz="800" spc="-15">
                <a:solidFill>
                  <a:srgbClr val="0000C8"/>
                </a:solidFill>
                <a:latin typeface="Cambria"/>
                <a:cs typeface="Cambria"/>
              </a:rPr>
              <a:t>b</a:t>
            </a:r>
            <a:r>
              <a:rPr dirty="0" sz="800" spc="265">
                <a:solidFill>
                  <a:srgbClr val="0000C8"/>
                </a:solidFill>
                <a:latin typeface="Cambria"/>
                <a:cs typeface="Cambria"/>
              </a:rPr>
              <a:t> </a:t>
            </a:r>
            <a:r>
              <a:rPr dirty="0" sz="800" spc="-20">
                <a:solidFill>
                  <a:srgbClr val="0000C8"/>
                </a:solidFill>
                <a:latin typeface="Cambria"/>
                <a:cs typeface="Cambria"/>
              </a:rPr>
              <a:t>=</a:t>
            </a:r>
            <a:r>
              <a:rPr dirty="0" sz="800" spc="260">
                <a:solidFill>
                  <a:srgbClr val="0000C8"/>
                </a:solidFill>
                <a:latin typeface="Cambria"/>
                <a:cs typeface="Cambria"/>
              </a:rPr>
              <a:t> </a:t>
            </a:r>
            <a:r>
              <a:rPr dirty="0" sz="800" spc="30">
                <a:solidFill>
                  <a:srgbClr val="0000C8"/>
                </a:solidFill>
                <a:latin typeface="Cambria"/>
                <a:cs typeface="Cambria"/>
              </a:rPr>
              <a:t>a </a:t>
            </a:r>
            <a:r>
              <a:rPr dirty="0" sz="800" spc="60">
                <a:solidFill>
                  <a:srgbClr val="0000C8"/>
                </a:solidFill>
                <a:latin typeface="Cambria"/>
                <a:cs typeface="Cambria"/>
              </a:rPr>
              <a:t> </a:t>
            </a:r>
            <a:r>
              <a:rPr dirty="0" sz="800" spc="-20">
                <a:solidFill>
                  <a:srgbClr val="0000C8"/>
                </a:solidFill>
                <a:latin typeface="Cambria"/>
                <a:cs typeface="Cambria"/>
              </a:rPr>
              <a:t>+</a:t>
            </a:r>
            <a:r>
              <a:rPr dirty="0" sz="800" spc="260">
                <a:solidFill>
                  <a:srgbClr val="0000C8"/>
                </a:solidFill>
                <a:latin typeface="Cambria"/>
                <a:cs typeface="Cambria"/>
              </a:rPr>
              <a:t> </a:t>
            </a:r>
            <a:r>
              <a:rPr dirty="0" sz="800" spc="-15">
                <a:solidFill>
                  <a:srgbClr val="0000C8"/>
                </a:solidFill>
                <a:latin typeface="Cambria"/>
                <a:cs typeface="Cambria"/>
              </a:rPr>
              <a:t>b</a:t>
            </a:r>
            <a:endParaRPr sz="800">
              <a:latin typeface="Cambria"/>
              <a:cs typeface="Cambria"/>
            </a:endParaRPr>
          </a:p>
          <a:p>
            <a:pPr marL="45720">
              <a:lnSpc>
                <a:spcPts val="944"/>
              </a:lnSpc>
              <a:tabLst>
                <a:tab pos="207645" algn="l"/>
              </a:tabLst>
            </a:pPr>
            <a:r>
              <a:rPr dirty="0" sz="500" spc="-10">
                <a:solidFill>
                  <a:srgbClr val="0000C8"/>
                </a:solidFill>
                <a:latin typeface="Tahoma"/>
                <a:cs typeface="Tahoma"/>
              </a:rPr>
              <a:t>4	</a:t>
            </a:r>
            <a:r>
              <a:rPr dirty="0" sz="800" spc="-30">
                <a:solidFill>
                  <a:srgbClr val="0000C8"/>
                </a:solidFill>
                <a:latin typeface="Cambria"/>
                <a:cs typeface="Cambria"/>
              </a:rPr>
              <a:t>suma</a:t>
            </a:r>
            <a:r>
              <a:rPr dirty="0" sz="800" spc="270">
                <a:solidFill>
                  <a:srgbClr val="0000C8"/>
                </a:solidFill>
                <a:latin typeface="Cambria"/>
                <a:cs typeface="Cambria"/>
              </a:rPr>
              <a:t> </a:t>
            </a:r>
            <a:r>
              <a:rPr dirty="0" sz="800" spc="-20">
                <a:solidFill>
                  <a:srgbClr val="0000C8"/>
                </a:solidFill>
                <a:latin typeface="Cambria"/>
                <a:cs typeface="Cambria"/>
              </a:rPr>
              <a:t>=</a:t>
            </a:r>
            <a:r>
              <a:rPr dirty="0" sz="800" spc="270">
                <a:solidFill>
                  <a:srgbClr val="0000C8"/>
                </a:solidFill>
                <a:latin typeface="Cambria"/>
                <a:cs typeface="Cambria"/>
              </a:rPr>
              <a:t> </a:t>
            </a:r>
            <a:r>
              <a:rPr dirty="0" sz="800" spc="35">
                <a:solidFill>
                  <a:srgbClr val="0000C8"/>
                </a:solidFill>
                <a:latin typeface="Cambria"/>
                <a:cs typeface="Cambria"/>
              </a:rPr>
              <a:t>\a </a:t>
            </a:r>
            <a:r>
              <a:rPr dirty="0" sz="800" spc="65">
                <a:solidFill>
                  <a:srgbClr val="0000C8"/>
                </a:solidFill>
                <a:latin typeface="Cambria"/>
                <a:cs typeface="Cambria"/>
              </a:rPr>
              <a:t> </a:t>
            </a:r>
            <a:r>
              <a:rPr dirty="0" sz="800" spc="70">
                <a:solidFill>
                  <a:srgbClr val="0000C8"/>
                </a:solidFill>
                <a:latin typeface="Cambria"/>
                <a:cs typeface="Cambria"/>
              </a:rPr>
              <a:t>-&gt;</a:t>
            </a:r>
            <a:r>
              <a:rPr dirty="0" sz="800" spc="265">
                <a:solidFill>
                  <a:srgbClr val="0000C8"/>
                </a:solidFill>
                <a:latin typeface="Cambria"/>
                <a:cs typeface="Cambria"/>
              </a:rPr>
              <a:t> </a:t>
            </a:r>
            <a:r>
              <a:rPr dirty="0" sz="800" spc="15">
                <a:solidFill>
                  <a:srgbClr val="0000C8"/>
                </a:solidFill>
                <a:latin typeface="Cambria"/>
                <a:cs typeface="Cambria"/>
              </a:rPr>
              <a:t>\b </a:t>
            </a:r>
            <a:r>
              <a:rPr dirty="0" sz="800" spc="85">
                <a:solidFill>
                  <a:srgbClr val="0000C8"/>
                </a:solidFill>
                <a:latin typeface="Cambria"/>
                <a:cs typeface="Cambria"/>
              </a:rPr>
              <a:t> </a:t>
            </a:r>
            <a:r>
              <a:rPr dirty="0" sz="800" spc="70">
                <a:solidFill>
                  <a:srgbClr val="0000C8"/>
                </a:solidFill>
                <a:latin typeface="Cambria"/>
                <a:cs typeface="Cambria"/>
              </a:rPr>
              <a:t>-&gt;</a:t>
            </a:r>
            <a:r>
              <a:rPr dirty="0" sz="800" spc="270">
                <a:solidFill>
                  <a:srgbClr val="0000C8"/>
                </a:solidFill>
                <a:latin typeface="Cambria"/>
                <a:cs typeface="Cambria"/>
              </a:rPr>
              <a:t> </a:t>
            </a:r>
            <a:r>
              <a:rPr dirty="0" sz="800" spc="30">
                <a:solidFill>
                  <a:srgbClr val="0000C8"/>
                </a:solidFill>
                <a:latin typeface="Cambria"/>
                <a:cs typeface="Cambria"/>
              </a:rPr>
              <a:t>a </a:t>
            </a:r>
            <a:r>
              <a:rPr dirty="0" sz="800" spc="60">
                <a:solidFill>
                  <a:srgbClr val="0000C8"/>
                </a:solidFill>
                <a:latin typeface="Cambria"/>
                <a:cs typeface="Cambria"/>
              </a:rPr>
              <a:t> </a:t>
            </a:r>
            <a:r>
              <a:rPr dirty="0" sz="800" spc="-20">
                <a:solidFill>
                  <a:srgbClr val="0000C8"/>
                </a:solidFill>
                <a:latin typeface="Cambria"/>
                <a:cs typeface="Cambria"/>
              </a:rPr>
              <a:t>+</a:t>
            </a:r>
            <a:r>
              <a:rPr dirty="0" sz="800" spc="270">
                <a:solidFill>
                  <a:srgbClr val="0000C8"/>
                </a:solidFill>
                <a:latin typeface="Cambria"/>
                <a:cs typeface="Cambria"/>
              </a:rPr>
              <a:t> </a:t>
            </a:r>
            <a:r>
              <a:rPr dirty="0" sz="800" spc="-15">
                <a:solidFill>
                  <a:srgbClr val="0000C8"/>
                </a:solidFill>
                <a:latin typeface="Cambria"/>
                <a:cs typeface="Cambria"/>
              </a:rPr>
              <a:t>b</a:t>
            </a:r>
            <a:endParaRPr sz="800">
              <a:latin typeface="Cambria"/>
              <a:cs typeface="Cambria"/>
            </a:endParaRPr>
          </a:p>
          <a:p>
            <a:pPr marL="45720">
              <a:lnSpc>
                <a:spcPts val="944"/>
              </a:lnSpc>
              <a:tabLst>
                <a:tab pos="207645" algn="l"/>
              </a:tabLst>
            </a:pPr>
            <a:r>
              <a:rPr dirty="0" sz="500" spc="-10">
                <a:solidFill>
                  <a:srgbClr val="0000C8"/>
                </a:solidFill>
                <a:latin typeface="Tahoma"/>
                <a:cs typeface="Tahoma"/>
              </a:rPr>
              <a:t>5	</a:t>
            </a:r>
            <a:r>
              <a:rPr dirty="0" sz="800" spc="160">
                <a:solidFill>
                  <a:srgbClr val="A9522C"/>
                </a:solidFill>
                <a:latin typeface="Cambria"/>
                <a:cs typeface="Cambria"/>
              </a:rPr>
              <a:t>--</a:t>
            </a:r>
            <a:r>
              <a:rPr dirty="0" sz="800" spc="254">
                <a:solidFill>
                  <a:srgbClr val="A9522C"/>
                </a:solidFill>
                <a:latin typeface="Cambria"/>
                <a:cs typeface="Cambria"/>
              </a:rPr>
              <a:t> </a:t>
            </a:r>
            <a:r>
              <a:rPr dirty="0" sz="800" spc="50">
                <a:solidFill>
                  <a:srgbClr val="A9522C"/>
                </a:solidFill>
                <a:latin typeface="Cambria"/>
                <a:cs typeface="Cambria"/>
              </a:rPr>
              <a:t>Sucesor</a:t>
            </a:r>
            <a:r>
              <a:rPr dirty="0" sz="800" spc="265">
                <a:solidFill>
                  <a:srgbClr val="A9522C"/>
                </a:solidFill>
                <a:latin typeface="Cambria"/>
                <a:cs typeface="Cambria"/>
              </a:rPr>
              <a:t> </a:t>
            </a:r>
            <a:r>
              <a:rPr dirty="0" sz="800" spc="10">
                <a:solidFill>
                  <a:srgbClr val="A9522C"/>
                </a:solidFill>
                <a:latin typeface="Cambria"/>
                <a:cs typeface="Cambria"/>
              </a:rPr>
              <a:t>de </a:t>
            </a:r>
            <a:r>
              <a:rPr dirty="0" sz="800" spc="75">
                <a:solidFill>
                  <a:srgbClr val="A9522C"/>
                </a:solidFill>
                <a:latin typeface="Cambria"/>
                <a:cs typeface="Cambria"/>
              </a:rPr>
              <a:t> </a:t>
            </a:r>
            <a:r>
              <a:rPr dirty="0" sz="800" spc="30">
                <a:solidFill>
                  <a:srgbClr val="A9522C"/>
                </a:solidFill>
                <a:latin typeface="Cambria"/>
                <a:cs typeface="Cambria"/>
              </a:rPr>
              <a:t>a</a:t>
            </a:r>
            <a:endParaRPr sz="800">
              <a:latin typeface="Cambria"/>
              <a:cs typeface="Cambria"/>
            </a:endParaRPr>
          </a:p>
          <a:p>
            <a:pPr marL="45720">
              <a:lnSpc>
                <a:spcPts val="944"/>
              </a:lnSpc>
              <a:tabLst>
                <a:tab pos="207645" algn="l"/>
              </a:tabLst>
            </a:pPr>
            <a:r>
              <a:rPr dirty="0" sz="500" spc="-10">
                <a:solidFill>
                  <a:srgbClr val="0000C8"/>
                </a:solidFill>
                <a:latin typeface="Tahoma"/>
                <a:cs typeface="Tahoma"/>
              </a:rPr>
              <a:t>6	</a:t>
            </a:r>
            <a:r>
              <a:rPr dirty="0" sz="800" spc="55">
                <a:solidFill>
                  <a:srgbClr val="FF7F00"/>
                </a:solidFill>
                <a:latin typeface="Cambria"/>
                <a:cs typeface="Cambria"/>
              </a:rPr>
              <a:t>sucesor</a:t>
            </a:r>
            <a:r>
              <a:rPr dirty="0" sz="800" spc="275">
                <a:solidFill>
                  <a:srgbClr val="FF7F00"/>
                </a:solidFill>
                <a:latin typeface="Cambria"/>
                <a:cs typeface="Cambria"/>
              </a:rPr>
              <a:t> </a:t>
            </a:r>
            <a:r>
              <a:rPr dirty="0" sz="800" spc="215">
                <a:solidFill>
                  <a:srgbClr val="FF7F00"/>
                </a:solidFill>
                <a:latin typeface="Cambria"/>
                <a:cs typeface="Cambria"/>
              </a:rPr>
              <a:t>::</a:t>
            </a:r>
            <a:r>
              <a:rPr dirty="0" sz="800" spc="280">
                <a:solidFill>
                  <a:srgbClr val="FF7F00"/>
                </a:solidFill>
                <a:latin typeface="Cambria"/>
                <a:cs typeface="Cambria"/>
              </a:rPr>
              <a:t> </a:t>
            </a:r>
            <a:r>
              <a:rPr dirty="0" sz="800" spc="100">
                <a:solidFill>
                  <a:srgbClr val="FF7F00"/>
                </a:solidFill>
                <a:latin typeface="Cambria"/>
                <a:cs typeface="Cambria"/>
              </a:rPr>
              <a:t>Int</a:t>
            </a:r>
            <a:r>
              <a:rPr dirty="0" sz="800" spc="280">
                <a:solidFill>
                  <a:srgbClr val="FF7F00"/>
                </a:solidFill>
                <a:latin typeface="Cambria"/>
                <a:cs typeface="Cambria"/>
              </a:rPr>
              <a:t> </a:t>
            </a:r>
            <a:r>
              <a:rPr dirty="0" sz="800" spc="70">
                <a:solidFill>
                  <a:srgbClr val="FF7F00"/>
                </a:solidFill>
                <a:latin typeface="Cambria"/>
                <a:cs typeface="Cambria"/>
              </a:rPr>
              <a:t>-&gt;</a:t>
            </a:r>
            <a:r>
              <a:rPr dirty="0" sz="800" spc="275">
                <a:solidFill>
                  <a:srgbClr val="FF7F00"/>
                </a:solidFill>
                <a:latin typeface="Cambria"/>
                <a:cs typeface="Cambria"/>
              </a:rPr>
              <a:t> </a:t>
            </a:r>
            <a:r>
              <a:rPr dirty="0" sz="800" spc="100">
                <a:solidFill>
                  <a:srgbClr val="FF7F00"/>
                </a:solidFill>
                <a:latin typeface="Cambria"/>
                <a:cs typeface="Cambria"/>
              </a:rPr>
              <a:t>Int</a:t>
            </a:r>
            <a:endParaRPr sz="800">
              <a:latin typeface="Cambria"/>
              <a:cs typeface="Cambria"/>
            </a:endParaRPr>
          </a:p>
          <a:p>
            <a:pPr marL="45720">
              <a:lnSpc>
                <a:spcPts val="944"/>
              </a:lnSpc>
              <a:tabLst>
                <a:tab pos="207645" algn="l"/>
              </a:tabLst>
            </a:pPr>
            <a:r>
              <a:rPr dirty="0" sz="500" spc="-10">
                <a:solidFill>
                  <a:srgbClr val="0000C8"/>
                </a:solidFill>
                <a:latin typeface="Tahoma"/>
                <a:cs typeface="Tahoma"/>
              </a:rPr>
              <a:t>7	</a:t>
            </a:r>
            <a:r>
              <a:rPr dirty="0" sz="800" spc="55">
                <a:solidFill>
                  <a:srgbClr val="0000C8"/>
                </a:solidFill>
                <a:latin typeface="Cambria"/>
                <a:cs typeface="Cambria"/>
              </a:rPr>
              <a:t>sucesor</a:t>
            </a:r>
            <a:r>
              <a:rPr dirty="0" sz="800" spc="265">
                <a:solidFill>
                  <a:srgbClr val="0000C8"/>
                </a:solidFill>
                <a:latin typeface="Cambria"/>
                <a:cs typeface="Cambria"/>
              </a:rPr>
              <a:t> </a:t>
            </a:r>
            <a:r>
              <a:rPr dirty="0" sz="800" spc="-20">
                <a:solidFill>
                  <a:srgbClr val="0000C8"/>
                </a:solidFill>
                <a:latin typeface="Cambria"/>
                <a:cs typeface="Cambria"/>
              </a:rPr>
              <a:t>=</a:t>
            </a:r>
            <a:r>
              <a:rPr dirty="0" sz="800" spc="260">
                <a:solidFill>
                  <a:srgbClr val="0000C8"/>
                </a:solidFill>
                <a:latin typeface="Cambria"/>
                <a:cs typeface="Cambria"/>
              </a:rPr>
              <a:t> </a:t>
            </a:r>
            <a:r>
              <a:rPr dirty="0" sz="800" spc="-30">
                <a:solidFill>
                  <a:srgbClr val="0000C8"/>
                </a:solidFill>
                <a:latin typeface="Cambria"/>
                <a:cs typeface="Cambria"/>
              </a:rPr>
              <a:t>suma</a:t>
            </a:r>
            <a:r>
              <a:rPr dirty="0" sz="800" spc="260">
                <a:solidFill>
                  <a:srgbClr val="0000C8"/>
                </a:solidFill>
                <a:latin typeface="Cambria"/>
                <a:cs typeface="Cambria"/>
              </a:rPr>
              <a:t> </a:t>
            </a:r>
            <a:r>
              <a:rPr dirty="0" sz="800" spc="-20">
                <a:solidFill>
                  <a:srgbClr val="0000C8"/>
                </a:solidFill>
                <a:latin typeface="Cambria"/>
                <a:cs typeface="Cambria"/>
              </a:rPr>
              <a:t>1</a:t>
            </a:r>
            <a:endParaRPr sz="800">
              <a:latin typeface="Cambria"/>
              <a:cs typeface="Cambria"/>
            </a:endParaRPr>
          </a:p>
          <a:p>
            <a:pPr marL="45720">
              <a:lnSpc>
                <a:spcPts val="944"/>
              </a:lnSpc>
              <a:tabLst>
                <a:tab pos="207645" algn="l"/>
              </a:tabLst>
            </a:pPr>
            <a:r>
              <a:rPr dirty="0" sz="500" spc="-10">
                <a:solidFill>
                  <a:srgbClr val="0000C8"/>
                </a:solidFill>
                <a:latin typeface="Tahoma"/>
                <a:cs typeface="Tahoma"/>
              </a:rPr>
              <a:t>8	</a:t>
            </a:r>
            <a:r>
              <a:rPr dirty="0" sz="800" spc="160">
                <a:solidFill>
                  <a:srgbClr val="A9522C"/>
                </a:solidFill>
                <a:latin typeface="Cambria"/>
                <a:cs typeface="Cambria"/>
              </a:rPr>
              <a:t>--</a:t>
            </a:r>
            <a:r>
              <a:rPr dirty="0" sz="800" spc="280">
                <a:solidFill>
                  <a:srgbClr val="A9522C"/>
                </a:solidFill>
                <a:latin typeface="Cambria"/>
                <a:cs typeface="Cambria"/>
              </a:rPr>
              <a:t> </a:t>
            </a:r>
            <a:r>
              <a:rPr dirty="0" sz="800" spc="-60">
                <a:solidFill>
                  <a:srgbClr val="A9522C"/>
                </a:solidFill>
                <a:latin typeface="Cambria"/>
                <a:cs typeface="Cambria"/>
              </a:rPr>
              <a:t>Toma</a:t>
            </a:r>
            <a:r>
              <a:rPr dirty="0" sz="800" spc="290">
                <a:solidFill>
                  <a:srgbClr val="A9522C"/>
                </a:solidFill>
                <a:latin typeface="Cambria"/>
                <a:cs typeface="Cambria"/>
              </a:rPr>
              <a:t> </a:t>
            </a:r>
            <a:r>
              <a:rPr dirty="0" sz="800">
                <a:solidFill>
                  <a:srgbClr val="A9522C"/>
                </a:solidFill>
                <a:latin typeface="Cambria"/>
                <a:cs typeface="Cambria"/>
              </a:rPr>
              <a:t>una</a:t>
            </a:r>
            <a:r>
              <a:rPr dirty="0" sz="800" spc="285">
                <a:solidFill>
                  <a:srgbClr val="A9522C"/>
                </a:solidFill>
                <a:latin typeface="Cambria"/>
                <a:cs typeface="Cambria"/>
              </a:rPr>
              <a:t> </a:t>
            </a:r>
            <a:r>
              <a:rPr dirty="0" sz="800" spc="25">
                <a:solidFill>
                  <a:srgbClr val="A9522C"/>
                </a:solidFill>
                <a:latin typeface="Cambria"/>
                <a:cs typeface="Cambria"/>
              </a:rPr>
              <a:t>funci´on </a:t>
            </a:r>
            <a:r>
              <a:rPr dirty="0" sz="800" spc="80">
                <a:solidFill>
                  <a:srgbClr val="A9522C"/>
                </a:solidFill>
                <a:latin typeface="Cambria"/>
                <a:cs typeface="Cambria"/>
              </a:rPr>
              <a:t> </a:t>
            </a:r>
            <a:r>
              <a:rPr dirty="0" sz="800" spc="20">
                <a:solidFill>
                  <a:srgbClr val="A9522C"/>
                </a:solidFill>
                <a:latin typeface="Cambria"/>
                <a:cs typeface="Cambria"/>
              </a:rPr>
              <a:t>y </a:t>
            </a:r>
            <a:r>
              <a:rPr dirty="0" sz="800" spc="85">
                <a:solidFill>
                  <a:srgbClr val="A9522C"/>
                </a:solidFill>
                <a:latin typeface="Cambria"/>
                <a:cs typeface="Cambria"/>
              </a:rPr>
              <a:t> </a:t>
            </a:r>
            <a:r>
              <a:rPr dirty="0" sz="800">
                <a:solidFill>
                  <a:srgbClr val="A9522C"/>
                </a:solidFill>
                <a:latin typeface="Cambria"/>
                <a:cs typeface="Cambria"/>
              </a:rPr>
              <a:t>una</a:t>
            </a:r>
            <a:r>
              <a:rPr dirty="0" sz="800" spc="290">
                <a:solidFill>
                  <a:srgbClr val="A9522C"/>
                </a:solidFill>
                <a:latin typeface="Cambria"/>
                <a:cs typeface="Cambria"/>
              </a:rPr>
              <a:t> </a:t>
            </a:r>
            <a:r>
              <a:rPr dirty="0" sz="800" spc="140">
                <a:solidFill>
                  <a:srgbClr val="A9522C"/>
                </a:solidFill>
                <a:latin typeface="Cambria"/>
                <a:cs typeface="Cambria"/>
              </a:rPr>
              <a:t>lista</a:t>
            </a:r>
            <a:r>
              <a:rPr dirty="0" sz="800" spc="280">
                <a:solidFill>
                  <a:srgbClr val="A9522C"/>
                </a:solidFill>
                <a:latin typeface="Cambria"/>
                <a:cs typeface="Cambria"/>
              </a:rPr>
              <a:t> </a:t>
            </a:r>
            <a:r>
              <a:rPr dirty="0" sz="800" spc="20">
                <a:solidFill>
                  <a:srgbClr val="A9522C"/>
                </a:solidFill>
                <a:latin typeface="Cambria"/>
                <a:cs typeface="Cambria"/>
              </a:rPr>
              <a:t>y </a:t>
            </a:r>
            <a:r>
              <a:rPr dirty="0" sz="800" spc="95">
                <a:solidFill>
                  <a:srgbClr val="A9522C"/>
                </a:solidFill>
                <a:latin typeface="Cambria"/>
                <a:cs typeface="Cambria"/>
              </a:rPr>
              <a:t> </a:t>
            </a:r>
            <a:r>
              <a:rPr dirty="0" sz="800" spc="50">
                <a:solidFill>
                  <a:srgbClr val="A9522C"/>
                </a:solidFill>
                <a:latin typeface="Cambria"/>
                <a:cs typeface="Cambria"/>
              </a:rPr>
              <a:t>devuelve </a:t>
            </a:r>
            <a:r>
              <a:rPr dirty="0" sz="800" spc="60">
                <a:solidFill>
                  <a:srgbClr val="A9522C"/>
                </a:solidFill>
                <a:latin typeface="Cambria"/>
                <a:cs typeface="Cambria"/>
              </a:rPr>
              <a:t> </a:t>
            </a:r>
            <a:r>
              <a:rPr dirty="0" sz="800">
                <a:solidFill>
                  <a:srgbClr val="A9522C"/>
                </a:solidFill>
                <a:latin typeface="Cambria"/>
                <a:cs typeface="Cambria"/>
              </a:rPr>
              <a:t>una</a:t>
            </a:r>
            <a:r>
              <a:rPr dirty="0" sz="800" spc="290">
                <a:solidFill>
                  <a:srgbClr val="A9522C"/>
                </a:solidFill>
                <a:latin typeface="Cambria"/>
                <a:cs typeface="Cambria"/>
              </a:rPr>
              <a:t> </a:t>
            </a:r>
            <a:r>
              <a:rPr dirty="0" sz="800" spc="140">
                <a:solidFill>
                  <a:srgbClr val="A9522C"/>
                </a:solidFill>
                <a:latin typeface="Cambria"/>
                <a:cs typeface="Cambria"/>
              </a:rPr>
              <a:t>lista</a:t>
            </a:r>
            <a:endParaRPr sz="800">
              <a:latin typeface="Cambria"/>
              <a:cs typeface="Cambria"/>
            </a:endParaRPr>
          </a:p>
          <a:p>
            <a:pPr marL="45720">
              <a:lnSpc>
                <a:spcPts val="944"/>
              </a:lnSpc>
              <a:tabLst>
                <a:tab pos="207645" algn="l"/>
              </a:tabLst>
            </a:pPr>
            <a:r>
              <a:rPr dirty="0" sz="500" spc="-10">
                <a:solidFill>
                  <a:srgbClr val="0000C8"/>
                </a:solidFill>
                <a:latin typeface="Tahoma"/>
                <a:cs typeface="Tahoma"/>
              </a:rPr>
              <a:t>9	</a:t>
            </a:r>
            <a:r>
              <a:rPr dirty="0" sz="800" spc="95">
                <a:solidFill>
                  <a:srgbClr val="FF7F00"/>
                </a:solidFill>
                <a:latin typeface="Cambria"/>
                <a:cs typeface="Cambria"/>
              </a:rPr>
              <a:t>aplica</a:t>
            </a:r>
            <a:r>
              <a:rPr dirty="0" sz="800" spc="285">
                <a:solidFill>
                  <a:srgbClr val="FF7F00"/>
                </a:solidFill>
                <a:latin typeface="Cambria"/>
                <a:cs typeface="Cambria"/>
              </a:rPr>
              <a:t> </a:t>
            </a:r>
            <a:r>
              <a:rPr dirty="0" sz="800" spc="215">
                <a:solidFill>
                  <a:srgbClr val="FF7F00"/>
                </a:solidFill>
                <a:latin typeface="Cambria"/>
                <a:cs typeface="Cambria"/>
              </a:rPr>
              <a:t>::</a:t>
            </a:r>
            <a:r>
              <a:rPr dirty="0" sz="800" spc="280">
                <a:solidFill>
                  <a:srgbClr val="FF7F00"/>
                </a:solidFill>
                <a:latin typeface="Cambria"/>
                <a:cs typeface="Cambria"/>
              </a:rPr>
              <a:t> </a:t>
            </a:r>
            <a:r>
              <a:rPr dirty="0" sz="800" spc="110">
                <a:solidFill>
                  <a:srgbClr val="FF7F00"/>
                </a:solidFill>
                <a:latin typeface="Cambria"/>
                <a:cs typeface="Cambria"/>
              </a:rPr>
              <a:t>(Int</a:t>
            </a:r>
            <a:r>
              <a:rPr dirty="0" sz="800" spc="285">
                <a:solidFill>
                  <a:srgbClr val="FF7F00"/>
                </a:solidFill>
                <a:latin typeface="Cambria"/>
                <a:cs typeface="Cambria"/>
              </a:rPr>
              <a:t> </a:t>
            </a:r>
            <a:r>
              <a:rPr dirty="0" sz="800" spc="70">
                <a:solidFill>
                  <a:srgbClr val="FF7F00"/>
                </a:solidFill>
                <a:latin typeface="Cambria"/>
                <a:cs typeface="Cambria"/>
              </a:rPr>
              <a:t>-&gt;</a:t>
            </a:r>
            <a:r>
              <a:rPr dirty="0" sz="800" spc="280">
                <a:solidFill>
                  <a:srgbClr val="FF7F00"/>
                </a:solidFill>
                <a:latin typeface="Cambria"/>
                <a:cs typeface="Cambria"/>
              </a:rPr>
              <a:t> </a:t>
            </a:r>
            <a:r>
              <a:rPr dirty="0" sz="800" spc="110">
                <a:solidFill>
                  <a:srgbClr val="FF7F00"/>
                </a:solidFill>
                <a:latin typeface="Cambria"/>
                <a:cs typeface="Cambria"/>
              </a:rPr>
              <a:t>Int)</a:t>
            </a:r>
            <a:r>
              <a:rPr dirty="0" sz="800" spc="280">
                <a:solidFill>
                  <a:srgbClr val="FF7F00"/>
                </a:solidFill>
                <a:latin typeface="Cambria"/>
                <a:cs typeface="Cambria"/>
              </a:rPr>
              <a:t> </a:t>
            </a:r>
            <a:r>
              <a:rPr dirty="0" sz="800" spc="70">
                <a:solidFill>
                  <a:srgbClr val="FF7F00"/>
                </a:solidFill>
                <a:latin typeface="Cambria"/>
                <a:cs typeface="Cambria"/>
              </a:rPr>
              <a:t>-&gt;</a:t>
            </a:r>
            <a:r>
              <a:rPr dirty="0" sz="800" spc="275">
                <a:solidFill>
                  <a:srgbClr val="FF7F00"/>
                </a:solidFill>
                <a:latin typeface="Cambria"/>
                <a:cs typeface="Cambria"/>
              </a:rPr>
              <a:t> </a:t>
            </a:r>
            <a:r>
              <a:rPr dirty="0" sz="800" spc="125">
                <a:solidFill>
                  <a:srgbClr val="FF7F00"/>
                </a:solidFill>
                <a:latin typeface="Cambria"/>
                <a:cs typeface="Cambria"/>
              </a:rPr>
              <a:t>[Int]</a:t>
            </a:r>
            <a:r>
              <a:rPr dirty="0" sz="800" spc="280">
                <a:solidFill>
                  <a:srgbClr val="FF7F00"/>
                </a:solidFill>
                <a:latin typeface="Cambria"/>
                <a:cs typeface="Cambria"/>
              </a:rPr>
              <a:t> </a:t>
            </a:r>
            <a:r>
              <a:rPr dirty="0" sz="800" spc="70">
                <a:solidFill>
                  <a:srgbClr val="FF7F00"/>
                </a:solidFill>
                <a:latin typeface="Cambria"/>
                <a:cs typeface="Cambria"/>
              </a:rPr>
              <a:t>-&gt;</a:t>
            </a:r>
            <a:r>
              <a:rPr dirty="0" sz="800" spc="275">
                <a:solidFill>
                  <a:srgbClr val="FF7F00"/>
                </a:solidFill>
                <a:latin typeface="Cambria"/>
                <a:cs typeface="Cambria"/>
              </a:rPr>
              <a:t> </a:t>
            </a:r>
            <a:r>
              <a:rPr dirty="0" sz="800" spc="125">
                <a:solidFill>
                  <a:srgbClr val="FF7F00"/>
                </a:solidFill>
                <a:latin typeface="Cambria"/>
                <a:cs typeface="Cambria"/>
              </a:rPr>
              <a:t>[Int]</a:t>
            </a:r>
            <a:endParaRPr sz="800">
              <a:latin typeface="Cambria"/>
              <a:cs typeface="Cambria"/>
            </a:endParaRPr>
          </a:p>
          <a:p>
            <a:pPr marL="12700">
              <a:lnSpc>
                <a:spcPts val="944"/>
              </a:lnSpc>
              <a:tabLst>
                <a:tab pos="207645" algn="l"/>
              </a:tabLst>
            </a:pPr>
            <a:r>
              <a:rPr dirty="0" sz="500" spc="-10">
                <a:solidFill>
                  <a:srgbClr val="0000C8"/>
                </a:solidFill>
                <a:latin typeface="Tahoma"/>
                <a:cs typeface="Tahoma"/>
              </a:rPr>
              <a:t>10	</a:t>
            </a:r>
            <a:r>
              <a:rPr dirty="0" sz="800" spc="95">
                <a:solidFill>
                  <a:srgbClr val="0000C8"/>
                </a:solidFill>
                <a:latin typeface="Cambria"/>
                <a:cs typeface="Cambria"/>
              </a:rPr>
              <a:t>aplica</a:t>
            </a:r>
            <a:r>
              <a:rPr dirty="0" sz="800" spc="260">
                <a:solidFill>
                  <a:srgbClr val="0000C8"/>
                </a:solidFill>
                <a:latin typeface="Cambria"/>
                <a:cs typeface="Cambria"/>
              </a:rPr>
              <a:t> </a:t>
            </a:r>
            <a:r>
              <a:rPr dirty="0" sz="800" spc="125">
                <a:solidFill>
                  <a:srgbClr val="0000C8"/>
                </a:solidFill>
                <a:latin typeface="Cambria"/>
                <a:cs typeface="Cambria"/>
              </a:rPr>
              <a:t>_</a:t>
            </a:r>
            <a:r>
              <a:rPr dirty="0" sz="800" spc="265">
                <a:solidFill>
                  <a:srgbClr val="0000C8"/>
                </a:solidFill>
                <a:latin typeface="Cambria"/>
                <a:cs typeface="Cambria"/>
              </a:rPr>
              <a:t> </a:t>
            </a:r>
            <a:r>
              <a:rPr dirty="0" sz="800" spc="145">
                <a:solidFill>
                  <a:srgbClr val="0000C8"/>
                </a:solidFill>
                <a:latin typeface="Cambria"/>
                <a:cs typeface="Cambria"/>
              </a:rPr>
              <a:t>[]</a:t>
            </a:r>
            <a:r>
              <a:rPr dirty="0" sz="800" spc="265">
                <a:solidFill>
                  <a:srgbClr val="0000C8"/>
                </a:solidFill>
                <a:latin typeface="Cambria"/>
                <a:cs typeface="Cambria"/>
              </a:rPr>
              <a:t> </a:t>
            </a:r>
            <a:r>
              <a:rPr dirty="0" sz="800" spc="-20">
                <a:solidFill>
                  <a:srgbClr val="0000C8"/>
                </a:solidFill>
                <a:latin typeface="Cambria"/>
                <a:cs typeface="Cambria"/>
              </a:rPr>
              <a:t>=</a:t>
            </a:r>
            <a:r>
              <a:rPr dirty="0" sz="800" spc="265">
                <a:solidFill>
                  <a:srgbClr val="0000C8"/>
                </a:solidFill>
                <a:latin typeface="Cambria"/>
                <a:cs typeface="Cambria"/>
              </a:rPr>
              <a:t> </a:t>
            </a:r>
            <a:r>
              <a:rPr dirty="0" sz="800" spc="145">
                <a:solidFill>
                  <a:srgbClr val="0000C8"/>
                </a:solidFill>
                <a:latin typeface="Cambria"/>
                <a:cs typeface="Cambria"/>
              </a:rPr>
              <a:t>[]</a:t>
            </a:r>
            <a:endParaRPr sz="800">
              <a:latin typeface="Cambria"/>
              <a:cs typeface="Cambria"/>
            </a:endParaRPr>
          </a:p>
          <a:p>
            <a:pPr marL="12700">
              <a:lnSpc>
                <a:spcPts val="955"/>
              </a:lnSpc>
              <a:tabLst>
                <a:tab pos="207645" algn="l"/>
              </a:tabLst>
            </a:pPr>
            <a:r>
              <a:rPr dirty="0" sz="500" spc="-10">
                <a:solidFill>
                  <a:srgbClr val="0000C8"/>
                </a:solidFill>
                <a:latin typeface="Tahoma"/>
                <a:cs typeface="Tahoma"/>
              </a:rPr>
              <a:t>11	</a:t>
            </a:r>
            <a:r>
              <a:rPr dirty="0" sz="800" spc="95">
                <a:solidFill>
                  <a:srgbClr val="0000C8"/>
                </a:solidFill>
                <a:latin typeface="Cambria"/>
                <a:cs typeface="Cambria"/>
              </a:rPr>
              <a:t>aplica</a:t>
            </a:r>
            <a:r>
              <a:rPr dirty="0" sz="800" spc="280">
                <a:solidFill>
                  <a:srgbClr val="0000C8"/>
                </a:solidFill>
                <a:latin typeface="Cambria"/>
                <a:cs typeface="Cambria"/>
              </a:rPr>
              <a:t> </a:t>
            </a:r>
            <a:r>
              <a:rPr dirty="0" sz="800" spc="180">
                <a:solidFill>
                  <a:srgbClr val="0000C8"/>
                </a:solidFill>
                <a:latin typeface="Cambria"/>
                <a:cs typeface="Cambria"/>
              </a:rPr>
              <a:t>f</a:t>
            </a:r>
            <a:r>
              <a:rPr dirty="0" sz="800" spc="270">
                <a:solidFill>
                  <a:srgbClr val="0000C8"/>
                </a:solidFill>
                <a:latin typeface="Cambria"/>
                <a:cs typeface="Cambria"/>
              </a:rPr>
              <a:t> </a:t>
            </a:r>
            <a:r>
              <a:rPr dirty="0" sz="800" spc="50">
                <a:solidFill>
                  <a:srgbClr val="6800C8"/>
                </a:solidFill>
                <a:latin typeface="Cambria"/>
                <a:cs typeface="Cambria"/>
              </a:rPr>
              <a:t>(n  </a:t>
            </a:r>
            <a:r>
              <a:rPr dirty="0" sz="800" spc="210">
                <a:solidFill>
                  <a:srgbClr val="6800C8"/>
                </a:solidFill>
                <a:latin typeface="Cambria"/>
                <a:cs typeface="Cambria"/>
              </a:rPr>
              <a:t>:</a:t>
            </a:r>
            <a:r>
              <a:rPr dirty="0" sz="800" spc="280">
                <a:solidFill>
                  <a:srgbClr val="6800C8"/>
                </a:solidFill>
                <a:latin typeface="Cambria"/>
                <a:cs typeface="Cambria"/>
              </a:rPr>
              <a:t> </a:t>
            </a:r>
            <a:r>
              <a:rPr dirty="0" sz="800" spc="160">
                <a:solidFill>
                  <a:srgbClr val="6800C8"/>
                </a:solidFill>
                <a:latin typeface="Cambria"/>
                <a:cs typeface="Cambria"/>
              </a:rPr>
              <a:t>list)</a:t>
            </a:r>
            <a:r>
              <a:rPr dirty="0" sz="800" spc="275">
                <a:solidFill>
                  <a:srgbClr val="6800C8"/>
                </a:solidFill>
                <a:latin typeface="Cambria"/>
                <a:cs typeface="Cambria"/>
              </a:rPr>
              <a:t> </a:t>
            </a:r>
            <a:r>
              <a:rPr dirty="0" sz="800" spc="-20">
                <a:solidFill>
                  <a:srgbClr val="0000C8"/>
                </a:solidFill>
                <a:latin typeface="Cambria"/>
                <a:cs typeface="Cambria"/>
              </a:rPr>
              <a:t>=</a:t>
            </a:r>
            <a:r>
              <a:rPr dirty="0" sz="800" spc="275">
                <a:solidFill>
                  <a:srgbClr val="0000C8"/>
                </a:solidFill>
                <a:latin typeface="Cambria"/>
                <a:cs typeface="Cambria"/>
              </a:rPr>
              <a:t> </a:t>
            </a:r>
            <a:r>
              <a:rPr dirty="0" sz="800" spc="145">
                <a:solidFill>
                  <a:srgbClr val="6800C8"/>
                </a:solidFill>
                <a:latin typeface="Cambria"/>
                <a:cs typeface="Cambria"/>
              </a:rPr>
              <a:t>((f</a:t>
            </a:r>
            <a:r>
              <a:rPr dirty="0" sz="800" spc="275">
                <a:solidFill>
                  <a:srgbClr val="6800C8"/>
                </a:solidFill>
                <a:latin typeface="Cambria"/>
                <a:cs typeface="Cambria"/>
              </a:rPr>
              <a:t> </a:t>
            </a:r>
            <a:r>
              <a:rPr dirty="0" sz="800" spc="50">
                <a:solidFill>
                  <a:srgbClr val="6800C8"/>
                </a:solidFill>
                <a:latin typeface="Cambria"/>
                <a:cs typeface="Cambria"/>
              </a:rPr>
              <a:t>n)  </a:t>
            </a:r>
            <a:r>
              <a:rPr dirty="0" sz="800" spc="210">
                <a:solidFill>
                  <a:srgbClr val="6800C8"/>
                </a:solidFill>
                <a:latin typeface="Cambria"/>
                <a:cs typeface="Cambria"/>
              </a:rPr>
              <a:t>:</a:t>
            </a:r>
            <a:r>
              <a:rPr dirty="0" sz="800" spc="275">
                <a:solidFill>
                  <a:srgbClr val="6800C8"/>
                </a:solidFill>
                <a:latin typeface="Cambria"/>
                <a:cs typeface="Cambria"/>
              </a:rPr>
              <a:t> </a:t>
            </a:r>
            <a:r>
              <a:rPr dirty="0" sz="800" spc="100">
                <a:solidFill>
                  <a:srgbClr val="6800C8"/>
                </a:solidFill>
                <a:latin typeface="Cambria"/>
                <a:cs typeface="Cambria"/>
              </a:rPr>
              <a:t>(aplica</a:t>
            </a:r>
            <a:r>
              <a:rPr dirty="0" sz="800" spc="285">
                <a:solidFill>
                  <a:srgbClr val="6800C8"/>
                </a:solidFill>
                <a:latin typeface="Cambria"/>
                <a:cs typeface="Cambria"/>
              </a:rPr>
              <a:t> </a:t>
            </a:r>
            <a:r>
              <a:rPr dirty="0" sz="800" spc="180">
                <a:solidFill>
                  <a:srgbClr val="6800C8"/>
                </a:solidFill>
                <a:latin typeface="Cambria"/>
                <a:cs typeface="Cambria"/>
              </a:rPr>
              <a:t>f</a:t>
            </a:r>
            <a:r>
              <a:rPr dirty="0" sz="800" spc="280">
                <a:solidFill>
                  <a:srgbClr val="6800C8"/>
                </a:solidFill>
                <a:latin typeface="Cambria"/>
                <a:cs typeface="Cambria"/>
              </a:rPr>
              <a:t> </a:t>
            </a:r>
            <a:r>
              <a:rPr dirty="0" sz="800" spc="155">
                <a:solidFill>
                  <a:srgbClr val="6800C8"/>
                </a:solidFill>
                <a:latin typeface="Cambria"/>
                <a:cs typeface="Cambria"/>
              </a:rPr>
              <a:t>list))</a:t>
            </a:r>
            <a:endParaRPr sz="800">
              <a:latin typeface="Cambria"/>
              <a:cs typeface="Cambria"/>
            </a:endParaRPr>
          </a:p>
          <a:p>
            <a:pPr marL="12700">
              <a:lnSpc>
                <a:spcPct val="100000"/>
              </a:lnSpc>
              <a:spcBef>
                <a:spcPts val="285"/>
              </a:spcBef>
            </a:pPr>
            <a:r>
              <a:rPr dirty="0" sz="500" spc="-10">
                <a:solidFill>
                  <a:srgbClr val="0000C8"/>
                </a:solidFill>
                <a:latin typeface="Tahoma"/>
                <a:cs typeface="Tahoma"/>
              </a:rPr>
              <a:t>12</a:t>
            </a:r>
            <a:endParaRPr sz="500">
              <a:latin typeface="Tahoma"/>
              <a:cs typeface="Tahoma"/>
            </a:endParaRPr>
          </a:p>
          <a:p>
            <a:pPr marL="12700">
              <a:lnSpc>
                <a:spcPct val="100000"/>
              </a:lnSpc>
              <a:spcBef>
                <a:spcPts val="50"/>
              </a:spcBef>
              <a:tabLst>
                <a:tab pos="207645" algn="l"/>
              </a:tabLst>
            </a:pPr>
            <a:r>
              <a:rPr dirty="0" sz="500" spc="-10">
                <a:solidFill>
                  <a:srgbClr val="0000C8"/>
                </a:solidFill>
                <a:latin typeface="Tahoma"/>
                <a:cs typeface="Tahoma"/>
              </a:rPr>
              <a:t>13	</a:t>
            </a:r>
            <a:r>
              <a:rPr dirty="0" sz="800" spc="-5">
                <a:solidFill>
                  <a:srgbClr val="0000C8"/>
                </a:solidFill>
                <a:latin typeface="Cambria"/>
                <a:cs typeface="Cambria"/>
              </a:rPr>
              <a:t>main</a:t>
            </a:r>
            <a:r>
              <a:rPr dirty="0" sz="800" spc="275">
                <a:solidFill>
                  <a:srgbClr val="0000C8"/>
                </a:solidFill>
                <a:latin typeface="Cambria"/>
                <a:cs typeface="Cambria"/>
              </a:rPr>
              <a:t> </a:t>
            </a:r>
            <a:r>
              <a:rPr dirty="0" sz="800" spc="-20">
                <a:solidFill>
                  <a:srgbClr val="0000C8"/>
                </a:solidFill>
                <a:latin typeface="Cambria"/>
                <a:cs typeface="Cambria"/>
              </a:rPr>
              <a:t>=</a:t>
            </a:r>
            <a:r>
              <a:rPr dirty="0" sz="800" spc="280">
                <a:solidFill>
                  <a:srgbClr val="0000C8"/>
                </a:solidFill>
                <a:latin typeface="Cambria"/>
                <a:cs typeface="Cambria"/>
              </a:rPr>
              <a:t> </a:t>
            </a:r>
            <a:r>
              <a:rPr dirty="0" sz="800" spc="85">
                <a:solidFill>
                  <a:srgbClr val="0000C8"/>
                </a:solidFill>
                <a:latin typeface="Cambria"/>
                <a:cs typeface="Cambria"/>
              </a:rPr>
              <a:t>print</a:t>
            </a:r>
            <a:r>
              <a:rPr dirty="0" sz="800" spc="280">
                <a:solidFill>
                  <a:srgbClr val="0000C8"/>
                </a:solidFill>
                <a:latin typeface="Cambria"/>
                <a:cs typeface="Cambria"/>
              </a:rPr>
              <a:t> </a:t>
            </a:r>
            <a:r>
              <a:rPr dirty="0" sz="800" spc="100">
                <a:solidFill>
                  <a:srgbClr val="6800C8"/>
                </a:solidFill>
                <a:latin typeface="Cambria"/>
                <a:cs typeface="Cambria"/>
              </a:rPr>
              <a:t>(aplica</a:t>
            </a:r>
            <a:r>
              <a:rPr dirty="0" sz="800" spc="285">
                <a:solidFill>
                  <a:srgbClr val="6800C8"/>
                </a:solidFill>
                <a:latin typeface="Cambria"/>
                <a:cs typeface="Cambria"/>
              </a:rPr>
              <a:t> </a:t>
            </a:r>
            <a:r>
              <a:rPr dirty="0" sz="800" spc="55">
                <a:solidFill>
                  <a:srgbClr val="6800C8"/>
                </a:solidFill>
                <a:latin typeface="Cambria"/>
                <a:cs typeface="Cambria"/>
              </a:rPr>
              <a:t>sucesor  </a:t>
            </a:r>
            <a:r>
              <a:rPr dirty="0" sz="800" spc="120">
                <a:solidFill>
                  <a:srgbClr val="6800C8"/>
                </a:solidFill>
                <a:latin typeface="Cambria"/>
                <a:cs typeface="Cambria"/>
              </a:rPr>
              <a:t>[1,3,4])</a:t>
            </a:r>
            <a:endParaRPr sz="800">
              <a:latin typeface="Cambria"/>
              <a:cs typeface="Cambria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4188664" y="2810495"/>
            <a:ext cx="1029335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800" spc="160">
                <a:solidFill>
                  <a:srgbClr val="A9522C"/>
                </a:solidFill>
                <a:latin typeface="Cambria"/>
                <a:cs typeface="Cambria"/>
              </a:rPr>
              <a:t>--</a:t>
            </a:r>
            <a:r>
              <a:rPr dirty="0" sz="800" spc="260">
                <a:solidFill>
                  <a:srgbClr val="A9522C"/>
                </a:solidFill>
                <a:latin typeface="Cambria"/>
                <a:cs typeface="Cambria"/>
              </a:rPr>
              <a:t> </a:t>
            </a:r>
            <a:r>
              <a:rPr dirty="0" sz="800" spc="10">
                <a:solidFill>
                  <a:srgbClr val="A9522C"/>
                </a:solidFill>
                <a:latin typeface="Cambria"/>
                <a:cs typeface="Cambria"/>
              </a:rPr>
              <a:t>imprime </a:t>
            </a:r>
            <a:r>
              <a:rPr dirty="0" sz="800" spc="80">
                <a:solidFill>
                  <a:srgbClr val="A9522C"/>
                </a:solidFill>
                <a:latin typeface="Cambria"/>
                <a:cs typeface="Cambria"/>
              </a:rPr>
              <a:t> </a:t>
            </a:r>
            <a:r>
              <a:rPr dirty="0" sz="800" spc="114">
                <a:solidFill>
                  <a:srgbClr val="A9522C"/>
                </a:solidFill>
                <a:latin typeface="Cambria"/>
                <a:cs typeface="Cambria"/>
              </a:rPr>
              <a:t>[2,4,5]</a:t>
            </a:r>
            <a:endParaRPr sz="800">
              <a:latin typeface="Cambria"/>
              <a:cs typeface="Cambria"/>
            </a:endParaRPr>
          </a:p>
        </p:txBody>
      </p:sp>
    </p:spTree>
  </p:cSld>
  <p:clrMapOvr>
    <a:masterClrMapping/>
  </p:clrMapOvr>
  <p:transition spd="fast">
    <p:cut thruBlk="0"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2022-09-28T11:29:05Z</dcterms:created>
  <dcterms:modified xsi:type="dcterms:W3CDTF">2022-09-28T11:29:05Z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2022-09-14T00:00:00Z</vt:filetime>
  </property>
  <property fmtid="{D5CDD505-2E9C-101B-9397-08002B2CF9AE}" pid="3" name="Creator">
    <vt:lpwstr>LaTeX with Beamer class</vt:lpwstr>
  </property>
  <property fmtid="{D5CDD505-2E9C-101B-9397-08002B2CF9AE}" pid="4" name="LastSaved">
    <vt:filetime>2022-09-28T00:00:00Z</vt:filetime>
  </property>
</Properties>
</file>