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318" r:id="rId3"/>
    <p:sldId id="319" r:id="rId4"/>
    <p:sldId id="320" r:id="rId5"/>
    <p:sldId id="325" r:id="rId6"/>
    <p:sldId id="321" r:id="rId7"/>
    <p:sldId id="282" r:id="rId8"/>
    <p:sldId id="323" r:id="rId9"/>
    <p:sldId id="322" r:id="rId10"/>
    <p:sldId id="324" r:id="rId11"/>
    <p:sldId id="317" r:id="rId12"/>
    <p:sldId id="263" r:id="rId13"/>
    <p:sldId id="264" r:id="rId1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B090"/>
    <a:srgbClr val="7030A0"/>
    <a:srgbClr val="82AD76"/>
    <a:srgbClr val="2BED0B"/>
    <a:srgbClr val="E90803"/>
    <a:srgbClr val="FFFF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52DEF4-D6E1-9542-9AAF-B6C708458382}" v="239" dt="2024-12-02T19:05:08.2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86" autoAdjust="0"/>
    <p:restoredTop sz="71701" autoAdjust="0"/>
  </p:normalViewPr>
  <p:slideViewPr>
    <p:cSldViewPr snapToGrid="0">
      <p:cViewPr>
        <p:scale>
          <a:sx n="80" d="100"/>
          <a:sy n="80" d="100"/>
        </p:scale>
        <p:origin x="1408" y="3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 Quintana González" userId="8d1d4942-5ac2-4895-9e47-2beb40cde837" providerId="ADAL" clId="{57763F8E-2263-F948-A5C6-F3017583A703}"/>
    <pc:docChg chg="undo custSel addSld delSld modSld sldOrd">
      <pc:chgData name="Julia Quintana González" userId="8d1d4942-5ac2-4895-9e47-2beb40cde837" providerId="ADAL" clId="{57763F8E-2263-F948-A5C6-F3017583A703}" dt="2023-11-01T21:02:32.754" v="8424" actId="1076"/>
      <pc:docMkLst>
        <pc:docMk/>
      </pc:docMkLst>
      <pc:sldChg chg="addSp delSp modSp mod addAnim delAnim">
        <pc:chgData name="Julia Quintana González" userId="8d1d4942-5ac2-4895-9e47-2beb40cde837" providerId="ADAL" clId="{57763F8E-2263-F948-A5C6-F3017583A703}" dt="2023-10-29T10:55:37.852" v="557" actId="26606"/>
        <pc:sldMkLst>
          <pc:docMk/>
          <pc:sldMk cId="4031595390" sldId="257"/>
        </pc:sldMkLst>
      </pc:sldChg>
      <pc:sldChg chg="addSp delSp modSp mod modNotesTx">
        <pc:chgData name="Julia Quintana González" userId="8d1d4942-5ac2-4895-9e47-2beb40cde837" providerId="ADAL" clId="{57763F8E-2263-F948-A5C6-F3017583A703}" dt="2023-10-29T10:39:05.876" v="479" actId="20577"/>
        <pc:sldMkLst>
          <pc:docMk/>
          <pc:sldMk cId="3342996848" sldId="282"/>
        </pc:sldMkLst>
      </pc:sldChg>
      <pc:sldChg chg="del">
        <pc:chgData name="Julia Quintana González" userId="8d1d4942-5ac2-4895-9e47-2beb40cde837" providerId="ADAL" clId="{57763F8E-2263-F948-A5C6-F3017583A703}" dt="2023-10-29T10:56:41.550" v="572" actId="2696"/>
        <pc:sldMkLst>
          <pc:docMk/>
          <pc:sldMk cId="3651488171" sldId="283"/>
        </pc:sldMkLst>
      </pc:sldChg>
      <pc:sldChg chg="del">
        <pc:chgData name="Julia Quintana González" userId="8d1d4942-5ac2-4895-9e47-2beb40cde837" providerId="ADAL" clId="{57763F8E-2263-F948-A5C6-F3017583A703}" dt="2023-10-29T10:56:41.550" v="572" actId="2696"/>
        <pc:sldMkLst>
          <pc:docMk/>
          <pc:sldMk cId="1054448447" sldId="284"/>
        </pc:sldMkLst>
      </pc:sldChg>
      <pc:sldChg chg="del">
        <pc:chgData name="Julia Quintana González" userId="8d1d4942-5ac2-4895-9e47-2beb40cde837" providerId="ADAL" clId="{57763F8E-2263-F948-A5C6-F3017583A703}" dt="2023-10-29T10:56:41.550" v="572" actId="2696"/>
        <pc:sldMkLst>
          <pc:docMk/>
          <pc:sldMk cId="4251484010" sldId="285"/>
        </pc:sldMkLst>
      </pc:sldChg>
      <pc:sldChg chg="del">
        <pc:chgData name="Julia Quintana González" userId="8d1d4942-5ac2-4895-9e47-2beb40cde837" providerId="ADAL" clId="{57763F8E-2263-F948-A5C6-F3017583A703}" dt="2023-10-29T10:56:41.550" v="572" actId="2696"/>
        <pc:sldMkLst>
          <pc:docMk/>
          <pc:sldMk cId="3902371895" sldId="286"/>
        </pc:sldMkLst>
      </pc:sldChg>
      <pc:sldChg chg="del">
        <pc:chgData name="Julia Quintana González" userId="8d1d4942-5ac2-4895-9e47-2beb40cde837" providerId="ADAL" clId="{57763F8E-2263-F948-A5C6-F3017583A703}" dt="2023-10-29T10:56:41.550" v="572" actId="2696"/>
        <pc:sldMkLst>
          <pc:docMk/>
          <pc:sldMk cId="912811514" sldId="287"/>
        </pc:sldMkLst>
      </pc:sldChg>
      <pc:sldChg chg="del">
        <pc:chgData name="Julia Quintana González" userId="8d1d4942-5ac2-4895-9e47-2beb40cde837" providerId="ADAL" clId="{57763F8E-2263-F948-A5C6-F3017583A703}" dt="2023-10-29T10:56:41.550" v="572" actId="2696"/>
        <pc:sldMkLst>
          <pc:docMk/>
          <pc:sldMk cId="3516409217" sldId="288"/>
        </pc:sldMkLst>
      </pc:sldChg>
      <pc:sldChg chg="del">
        <pc:chgData name="Julia Quintana González" userId="8d1d4942-5ac2-4895-9e47-2beb40cde837" providerId="ADAL" clId="{57763F8E-2263-F948-A5C6-F3017583A703}" dt="2023-10-29T10:56:41.550" v="572" actId="2696"/>
        <pc:sldMkLst>
          <pc:docMk/>
          <pc:sldMk cId="1743491641" sldId="289"/>
        </pc:sldMkLst>
      </pc:sldChg>
      <pc:sldChg chg="del">
        <pc:chgData name="Julia Quintana González" userId="8d1d4942-5ac2-4895-9e47-2beb40cde837" providerId="ADAL" clId="{57763F8E-2263-F948-A5C6-F3017583A703}" dt="2023-10-29T10:56:41.550" v="572" actId="2696"/>
        <pc:sldMkLst>
          <pc:docMk/>
          <pc:sldMk cId="3531052134" sldId="290"/>
        </pc:sldMkLst>
      </pc:sldChg>
      <pc:sldChg chg="del">
        <pc:chgData name="Julia Quintana González" userId="8d1d4942-5ac2-4895-9e47-2beb40cde837" providerId="ADAL" clId="{57763F8E-2263-F948-A5C6-F3017583A703}" dt="2023-10-29T10:56:41.550" v="572" actId="2696"/>
        <pc:sldMkLst>
          <pc:docMk/>
          <pc:sldMk cId="4156014115" sldId="291"/>
        </pc:sldMkLst>
      </pc:sldChg>
      <pc:sldChg chg="del">
        <pc:chgData name="Julia Quintana González" userId="8d1d4942-5ac2-4895-9e47-2beb40cde837" providerId="ADAL" clId="{57763F8E-2263-F948-A5C6-F3017583A703}" dt="2023-10-29T10:56:41.550" v="572" actId="2696"/>
        <pc:sldMkLst>
          <pc:docMk/>
          <pc:sldMk cId="3223024797" sldId="292"/>
        </pc:sldMkLst>
      </pc:sldChg>
      <pc:sldChg chg="del">
        <pc:chgData name="Julia Quintana González" userId="8d1d4942-5ac2-4895-9e47-2beb40cde837" providerId="ADAL" clId="{57763F8E-2263-F948-A5C6-F3017583A703}" dt="2023-10-29T10:56:41.550" v="572" actId="2696"/>
        <pc:sldMkLst>
          <pc:docMk/>
          <pc:sldMk cId="2788745643" sldId="293"/>
        </pc:sldMkLst>
      </pc:sldChg>
      <pc:sldChg chg="addSp delSp modSp add mod">
        <pc:chgData name="Julia Quintana González" userId="8d1d4942-5ac2-4895-9e47-2beb40cde837" providerId="ADAL" clId="{57763F8E-2263-F948-A5C6-F3017583A703}" dt="2023-10-29T17:16:10.761" v="614" actId="122"/>
        <pc:sldMkLst>
          <pc:docMk/>
          <pc:sldMk cId="867501747" sldId="294"/>
        </pc:sldMkLst>
      </pc:sldChg>
      <pc:sldChg chg="addSp delSp modSp add mod">
        <pc:chgData name="Julia Quintana González" userId="8d1d4942-5ac2-4895-9e47-2beb40cde837" providerId="ADAL" clId="{57763F8E-2263-F948-A5C6-F3017583A703}" dt="2023-10-29T11:31:07.823" v="577" actId="1076"/>
        <pc:sldMkLst>
          <pc:docMk/>
          <pc:sldMk cId="3402249362" sldId="295"/>
        </pc:sldMkLst>
      </pc:sldChg>
      <pc:sldChg chg="addSp delSp modSp add mod modNotesTx">
        <pc:chgData name="Julia Quintana González" userId="8d1d4942-5ac2-4895-9e47-2beb40cde837" providerId="ADAL" clId="{57763F8E-2263-F948-A5C6-F3017583A703}" dt="2023-10-29T18:22:33.586" v="3040" actId="20577"/>
        <pc:sldMkLst>
          <pc:docMk/>
          <pc:sldMk cId="1248860878" sldId="296"/>
        </pc:sldMkLst>
      </pc:sldChg>
      <pc:sldChg chg="addSp delSp modSp add mod ord modNotesTx">
        <pc:chgData name="Julia Quintana González" userId="8d1d4942-5ac2-4895-9e47-2beb40cde837" providerId="ADAL" clId="{57763F8E-2263-F948-A5C6-F3017583A703}" dt="2023-10-29T18:00:43.265" v="2234" actId="20577"/>
        <pc:sldMkLst>
          <pc:docMk/>
          <pc:sldMk cId="3393593311" sldId="297"/>
        </pc:sldMkLst>
      </pc:sldChg>
      <pc:sldChg chg="addSp modSp add mod modNotesTx">
        <pc:chgData name="Julia Quintana González" userId="8d1d4942-5ac2-4895-9e47-2beb40cde837" providerId="ADAL" clId="{57763F8E-2263-F948-A5C6-F3017583A703}" dt="2023-10-29T17:43:03.660" v="1697" actId="1076"/>
        <pc:sldMkLst>
          <pc:docMk/>
          <pc:sldMk cId="3654230009" sldId="298"/>
        </pc:sldMkLst>
      </pc:sldChg>
      <pc:sldChg chg="addSp delSp modSp add mod modNotesTx">
        <pc:chgData name="Julia Quintana González" userId="8d1d4942-5ac2-4895-9e47-2beb40cde837" providerId="ADAL" clId="{57763F8E-2263-F948-A5C6-F3017583A703}" dt="2023-10-29T18:20:56.945" v="2865" actId="113"/>
        <pc:sldMkLst>
          <pc:docMk/>
          <pc:sldMk cId="1520010279" sldId="299"/>
        </pc:sldMkLst>
      </pc:sldChg>
      <pc:sldChg chg="addSp delSp modSp add mod modNotesTx">
        <pc:chgData name="Julia Quintana González" userId="8d1d4942-5ac2-4895-9e47-2beb40cde837" providerId="ADAL" clId="{57763F8E-2263-F948-A5C6-F3017583A703}" dt="2023-10-29T18:26:16.302" v="3363" actId="20577"/>
        <pc:sldMkLst>
          <pc:docMk/>
          <pc:sldMk cId="2025776648" sldId="300"/>
        </pc:sldMkLst>
      </pc:sldChg>
      <pc:sldChg chg="addSp delSp modSp add mod modNotesTx">
        <pc:chgData name="Julia Quintana González" userId="8d1d4942-5ac2-4895-9e47-2beb40cde837" providerId="ADAL" clId="{57763F8E-2263-F948-A5C6-F3017583A703}" dt="2023-10-29T19:53:59.642" v="4563" actId="1076"/>
        <pc:sldMkLst>
          <pc:docMk/>
          <pc:sldMk cId="3328675744" sldId="301"/>
        </pc:sldMkLst>
      </pc:sldChg>
      <pc:sldChg chg="modSp add mod ord modNotesTx">
        <pc:chgData name="Julia Quintana González" userId="8d1d4942-5ac2-4895-9e47-2beb40cde837" providerId="ADAL" clId="{57763F8E-2263-F948-A5C6-F3017583A703}" dt="2023-10-29T19:59:52.475" v="4630" actId="20577"/>
        <pc:sldMkLst>
          <pc:docMk/>
          <pc:sldMk cId="4183051582" sldId="302"/>
        </pc:sldMkLst>
      </pc:sldChg>
      <pc:sldChg chg="modSp add del mod ord modNotesTx">
        <pc:chgData name="Julia Quintana González" userId="8d1d4942-5ac2-4895-9e47-2beb40cde837" providerId="ADAL" clId="{57763F8E-2263-F948-A5C6-F3017583A703}" dt="2023-10-29T20:04:18.362" v="4699" actId="2696"/>
        <pc:sldMkLst>
          <pc:docMk/>
          <pc:sldMk cId="3902556920" sldId="303"/>
        </pc:sldMkLst>
      </pc:sldChg>
      <pc:sldChg chg="addSp delSp modSp add mod modNotesTx">
        <pc:chgData name="Julia Quintana González" userId="8d1d4942-5ac2-4895-9e47-2beb40cde837" providerId="ADAL" clId="{57763F8E-2263-F948-A5C6-F3017583A703}" dt="2023-11-01T17:48:33.826" v="5145" actId="20577"/>
        <pc:sldMkLst>
          <pc:docMk/>
          <pc:sldMk cId="2525555372" sldId="304"/>
        </pc:sldMkLst>
      </pc:sldChg>
      <pc:sldChg chg="addSp delSp modSp add mod modNotesTx">
        <pc:chgData name="Julia Quintana González" userId="8d1d4942-5ac2-4895-9e47-2beb40cde837" providerId="ADAL" clId="{57763F8E-2263-F948-A5C6-F3017583A703}" dt="2023-11-01T17:48:52.818" v="5147" actId="1076"/>
        <pc:sldMkLst>
          <pc:docMk/>
          <pc:sldMk cId="1763029466" sldId="305"/>
        </pc:sldMkLst>
      </pc:sldChg>
      <pc:sldChg chg="delSp add mod modNotesTx">
        <pc:chgData name="Julia Quintana González" userId="8d1d4942-5ac2-4895-9e47-2beb40cde837" providerId="ADAL" clId="{57763F8E-2263-F948-A5C6-F3017583A703}" dt="2023-10-29T20:39:07.231" v="5140" actId="478"/>
        <pc:sldMkLst>
          <pc:docMk/>
          <pc:sldMk cId="2525749761" sldId="306"/>
        </pc:sldMkLst>
      </pc:sldChg>
      <pc:sldChg chg="delSp new del mod">
        <pc:chgData name="Julia Quintana González" userId="8d1d4942-5ac2-4895-9e47-2beb40cde837" providerId="ADAL" clId="{57763F8E-2263-F948-A5C6-F3017583A703}" dt="2023-11-01T17:49:13.976" v="5152" actId="2696"/>
        <pc:sldMkLst>
          <pc:docMk/>
          <pc:sldMk cId="3575957580" sldId="307"/>
        </pc:sldMkLst>
      </pc:sldChg>
      <pc:sldChg chg="addSp delSp modSp add mod ord modNotesTx">
        <pc:chgData name="Julia Quintana González" userId="8d1d4942-5ac2-4895-9e47-2beb40cde837" providerId="ADAL" clId="{57763F8E-2263-F948-A5C6-F3017583A703}" dt="2023-11-01T18:58:47.124" v="6014" actId="20577"/>
        <pc:sldMkLst>
          <pc:docMk/>
          <pc:sldMk cId="919332183" sldId="308"/>
        </pc:sldMkLst>
      </pc:sldChg>
      <pc:sldChg chg="addSp delSp modSp add mod modNotesTx">
        <pc:chgData name="Julia Quintana González" userId="8d1d4942-5ac2-4895-9e47-2beb40cde837" providerId="ADAL" clId="{57763F8E-2263-F948-A5C6-F3017583A703}" dt="2023-11-01T19:04:46.241" v="6083" actId="20577"/>
        <pc:sldMkLst>
          <pc:docMk/>
          <pc:sldMk cId="1364920083" sldId="309"/>
        </pc:sldMkLst>
      </pc:sldChg>
      <pc:sldChg chg="addSp delSp modSp add mod ord modNotesTx">
        <pc:chgData name="Julia Quintana González" userId="8d1d4942-5ac2-4895-9e47-2beb40cde837" providerId="ADAL" clId="{57763F8E-2263-F948-A5C6-F3017583A703}" dt="2023-11-01T19:30:08.654" v="6591" actId="20577"/>
        <pc:sldMkLst>
          <pc:docMk/>
          <pc:sldMk cId="2176104217" sldId="310"/>
        </pc:sldMkLst>
      </pc:sldChg>
      <pc:sldChg chg="addSp delSp modSp add mod modNotesTx">
        <pc:chgData name="Julia Quintana González" userId="8d1d4942-5ac2-4895-9e47-2beb40cde837" providerId="ADAL" clId="{57763F8E-2263-F948-A5C6-F3017583A703}" dt="2023-11-01T20:08:33.641" v="7468" actId="20577"/>
        <pc:sldMkLst>
          <pc:docMk/>
          <pc:sldMk cId="2876590228" sldId="311"/>
        </pc:sldMkLst>
      </pc:sldChg>
      <pc:sldChg chg="addSp delSp modSp add mod modNotesTx">
        <pc:chgData name="Julia Quintana González" userId="8d1d4942-5ac2-4895-9e47-2beb40cde837" providerId="ADAL" clId="{57763F8E-2263-F948-A5C6-F3017583A703}" dt="2023-11-01T19:47:20.788" v="7460" actId="20577"/>
        <pc:sldMkLst>
          <pc:docMk/>
          <pc:sldMk cId="2490608438" sldId="312"/>
        </pc:sldMkLst>
      </pc:sldChg>
      <pc:sldChg chg="addSp delSp modSp add mod modNotesTx">
        <pc:chgData name="Julia Quintana González" userId="8d1d4942-5ac2-4895-9e47-2beb40cde837" providerId="ADAL" clId="{57763F8E-2263-F948-A5C6-F3017583A703}" dt="2023-11-01T20:21:20.744" v="7790" actId="20577"/>
        <pc:sldMkLst>
          <pc:docMk/>
          <pc:sldMk cId="1065932575" sldId="313"/>
        </pc:sldMkLst>
      </pc:sldChg>
      <pc:sldChg chg="addSp delSp modSp new mod modNotesTx">
        <pc:chgData name="Julia Quintana González" userId="8d1d4942-5ac2-4895-9e47-2beb40cde837" providerId="ADAL" clId="{57763F8E-2263-F948-A5C6-F3017583A703}" dt="2023-11-01T20:31:21.683" v="7906" actId="20577"/>
        <pc:sldMkLst>
          <pc:docMk/>
          <pc:sldMk cId="1781903691" sldId="314"/>
        </pc:sldMkLst>
      </pc:sldChg>
      <pc:sldChg chg="addSp delSp modSp add mod ord modNotesTx">
        <pc:chgData name="Julia Quintana González" userId="8d1d4942-5ac2-4895-9e47-2beb40cde837" providerId="ADAL" clId="{57763F8E-2263-F948-A5C6-F3017583A703}" dt="2023-11-01T20:47:53.766" v="8219" actId="20577"/>
        <pc:sldMkLst>
          <pc:docMk/>
          <pc:sldMk cId="1189583340" sldId="315"/>
        </pc:sldMkLst>
      </pc:sldChg>
      <pc:sldChg chg="addSp delSp modSp add mod modNotesTx">
        <pc:chgData name="Julia Quintana González" userId="8d1d4942-5ac2-4895-9e47-2beb40cde837" providerId="ADAL" clId="{57763F8E-2263-F948-A5C6-F3017583A703}" dt="2023-11-01T21:02:32.754" v="8424" actId="1076"/>
        <pc:sldMkLst>
          <pc:docMk/>
          <pc:sldMk cId="2111375920" sldId="316"/>
        </pc:sldMkLst>
      </pc:sldChg>
    </pc:docChg>
  </pc:docChgLst>
  <pc:docChgLst>
    <pc:chgData name="Julia Quintana González" userId="8d1d4942-5ac2-4895-9e47-2beb40cde837" providerId="ADAL" clId="{7DCA2BFA-5290-48F6-A4D2-1F6EC30D19EC}"/>
    <pc:docChg chg="custSel addSld delSld modSld sldOrd">
      <pc:chgData name="Julia Quintana González" userId="8d1d4942-5ac2-4895-9e47-2beb40cde837" providerId="ADAL" clId="{7DCA2BFA-5290-48F6-A4D2-1F6EC30D19EC}" dt="2023-11-02T09:33:17.562" v="372"/>
      <pc:docMkLst>
        <pc:docMk/>
      </pc:docMkLst>
      <pc:sldChg chg="modNotesTx">
        <pc:chgData name="Julia Quintana González" userId="8d1d4942-5ac2-4895-9e47-2beb40cde837" providerId="ADAL" clId="{7DCA2BFA-5290-48F6-A4D2-1F6EC30D19EC}" dt="2023-10-31T07:47:05.344" v="216" actId="20577"/>
        <pc:sldMkLst>
          <pc:docMk/>
          <pc:sldMk cId="3342996848" sldId="282"/>
        </pc:sldMkLst>
      </pc:sldChg>
      <pc:sldChg chg="modNotesTx">
        <pc:chgData name="Julia Quintana González" userId="8d1d4942-5ac2-4895-9e47-2beb40cde837" providerId="ADAL" clId="{7DCA2BFA-5290-48F6-A4D2-1F6EC30D19EC}" dt="2023-10-31T07:48:23.135" v="217" actId="113"/>
        <pc:sldMkLst>
          <pc:docMk/>
          <pc:sldMk cId="1248860878" sldId="296"/>
        </pc:sldMkLst>
      </pc:sldChg>
      <pc:sldChg chg="modNotesTx">
        <pc:chgData name="Julia Quintana González" userId="8d1d4942-5ac2-4895-9e47-2beb40cde837" providerId="ADAL" clId="{7DCA2BFA-5290-48F6-A4D2-1F6EC30D19EC}" dt="2023-10-31T07:50:42.759" v="223" actId="20577"/>
        <pc:sldMkLst>
          <pc:docMk/>
          <pc:sldMk cId="3393593311" sldId="297"/>
        </pc:sldMkLst>
      </pc:sldChg>
      <pc:sldChg chg="modSp mod">
        <pc:chgData name="Julia Quintana González" userId="8d1d4942-5ac2-4895-9e47-2beb40cde837" providerId="ADAL" clId="{7DCA2BFA-5290-48F6-A4D2-1F6EC30D19EC}" dt="2023-10-31T08:42:47.540" v="230" actId="20577"/>
        <pc:sldMkLst>
          <pc:docMk/>
          <pc:sldMk cId="3654230009" sldId="298"/>
        </pc:sldMkLst>
      </pc:sldChg>
      <pc:sldChg chg="modSp mod">
        <pc:chgData name="Julia Quintana González" userId="8d1d4942-5ac2-4895-9e47-2beb40cde837" providerId="ADAL" clId="{7DCA2BFA-5290-48F6-A4D2-1F6EC30D19EC}" dt="2023-11-02T07:53:15.282" v="268" actId="20577"/>
        <pc:sldMkLst>
          <pc:docMk/>
          <pc:sldMk cId="1520010279" sldId="299"/>
        </pc:sldMkLst>
      </pc:sldChg>
      <pc:sldChg chg="addSp modSp modNotesTx">
        <pc:chgData name="Julia Quintana González" userId="8d1d4942-5ac2-4895-9e47-2beb40cde837" providerId="ADAL" clId="{7DCA2BFA-5290-48F6-A4D2-1F6EC30D19EC}" dt="2023-10-31T07:53:09.749" v="228" actId="947"/>
        <pc:sldMkLst>
          <pc:docMk/>
          <pc:sldMk cId="2025776648" sldId="300"/>
        </pc:sldMkLst>
      </pc:sldChg>
      <pc:sldChg chg="addSp modSp modNotesTx">
        <pc:chgData name="Julia Quintana González" userId="8d1d4942-5ac2-4895-9e47-2beb40cde837" providerId="ADAL" clId="{7DCA2BFA-5290-48F6-A4D2-1F6EC30D19EC}" dt="2023-11-02T07:51:14.465" v="233" actId="20577"/>
        <pc:sldMkLst>
          <pc:docMk/>
          <pc:sldMk cId="3328675744" sldId="301"/>
        </pc:sldMkLst>
      </pc:sldChg>
      <pc:sldChg chg="addSp modSp">
        <pc:chgData name="Julia Quintana González" userId="8d1d4942-5ac2-4895-9e47-2beb40cde837" providerId="ADAL" clId="{7DCA2BFA-5290-48F6-A4D2-1F6EC30D19EC}" dt="2023-10-30T10:51:49.346" v="150" actId="1076"/>
        <pc:sldMkLst>
          <pc:docMk/>
          <pc:sldMk cId="4183051582" sldId="302"/>
        </pc:sldMkLst>
      </pc:sldChg>
      <pc:sldChg chg="addSp modSp">
        <pc:chgData name="Julia Quintana González" userId="8d1d4942-5ac2-4895-9e47-2beb40cde837" providerId="ADAL" clId="{7DCA2BFA-5290-48F6-A4D2-1F6EC30D19EC}" dt="2023-10-30T10:52:07.667" v="154" actId="1076"/>
        <pc:sldMkLst>
          <pc:docMk/>
          <pc:sldMk cId="2525555372" sldId="304"/>
        </pc:sldMkLst>
      </pc:sldChg>
      <pc:sldChg chg="addSp delSp modSp mod">
        <pc:chgData name="Julia Quintana González" userId="8d1d4942-5ac2-4895-9e47-2beb40cde837" providerId="ADAL" clId="{7DCA2BFA-5290-48F6-A4D2-1F6EC30D19EC}" dt="2023-10-30T10:52:28.925" v="160"/>
        <pc:sldMkLst>
          <pc:docMk/>
          <pc:sldMk cId="1763029466" sldId="305"/>
        </pc:sldMkLst>
      </pc:sldChg>
      <pc:sldChg chg="addSp delSp modSp mod modNotesTx">
        <pc:chgData name="Julia Quintana González" userId="8d1d4942-5ac2-4895-9e47-2beb40cde837" providerId="ADAL" clId="{7DCA2BFA-5290-48F6-A4D2-1F6EC30D19EC}" dt="2023-10-30T10:54:50.081" v="214" actId="20577"/>
        <pc:sldMkLst>
          <pc:docMk/>
          <pc:sldMk cId="2525749761" sldId="306"/>
        </pc:sldMkLst>
      </pc:sldChg>
      <pc:sldChg chg="add del ord">
        <pc:chgData name="Julia Quintana González" userId="8d1d4942-5ac2-4895-9e47-2beb40cde837" providerId="ADAL" clId="{7DCA2BFA-5290-48F6-A4D2-1F6EC30D19EC}" dt="2023-10-30T10:59:50.641" v="215" actId="2696"/>
        <pc:sldMkLst>
          <pc:docMk/>
          <pc:sldMk cId="3195197662" sldId="307"/>
        </pc:sldMkLst>
      </pc:sldChg>
      <pc:sldChg chg="modSp mod">
        <pc:chgData name="Julia Quintana González" userId="8d1d4942-5ac2-4895-9e47-2beb40cde837" providerId="ADAL" clId="{7DCA2BFA-5290-48F6-A4D2-1F6EC30D19EC}" dt="2023-11-02T09:22:27.296" v="282" actId="113"/>
        <pc:sldMkLst>
          <pc:docMk/>
          <pc:sldMk cId="2490608438" sldId="312"/>
        </pc:sldMkLst>
      </pc:sldChg>
      <pc:sldChg chg="addSp delSp modSp mod">
        <pc:chgData name="Julia Quintana González" userId="8d1d4942-5ac2-4895-9e47-2beb40cde837" providerId="ADAL" clId="{7DCA2BFA-5290-48F6-A4D2-1F6EC30D19EC}" dt="2023-11-02T09:26:12.321" v="370" actId="20577"/>
        <pc:sldMkLst>
          <pc:docMk/>
          <pc:sldMk cId="1065932575" sldId="313"/>
        </pc:sldMkLst>
      </pc:sldChg>
      <pc:sldChg chg="addSp modSp mod">
        <pc:chgData name="Julia Quintana González" userId="8d1d4942-5ac2-4895-9e47-2beb40cde837" providerId="ADAL" clId="{7DCA2BFA-5290-48F6-A4D2-1F6EC30D19EC}" dt="2023-11-02T09:23:49.004" v="351" actId="20577"/>
        <pc:sldMkLst>
          <pc:docMk/>
          <pc:sldMk cId="1781903691" sldId="314"/>
        </pc:sldMkLst>
      </pc:sldChg>
      <pc:sldChg chg="add">
        <pc:chgData name="Julia Quintana González" userId="8d1d4942-5ac2-4895-9e47-2beb40cde837" providerId="ADAL" clId="{7DCA2BFA-5290-48F6-A4D2-1F6EC30D19EC}" dt="2023-11-02T09:33:17.562" v="372"/>
        <pc:sldMkLst>
          <pc:docMk/>
          <pc:sldMk cId="3652828864" sldId="317"/>
        </pc:sldMkLst>
      </pc:sldChg>
    </pc:docChg>
  </pc:docChgLst>
  <pc:docChgLst>
    <pc:chgData name="Julia Quintana González" userId="8d1d4942-5ac2-4895-9e47-2beb40cde837" providerId="ADAL" clId="{818DED70-EB9E-4766-826C-F4FB71D126D2}"/>
    <pc:docChg chg="modSld">
      <pc:chgData name="Julia Quintana González" userId="8d1d4942-5ac2-4895-9e47-2beb40cde837" providerId="ADAL" clId="{818DED70-EB9E-4766-826C-F4FB71D126D2}" dt="2024-06-05T16:22:27.309" v="6" actId="20577"/>
      <pc:docMkLst>
        <pc:docMk/>
      </pc:docMkLst>
      <pc:sldChg chg="modNotesTx">
        <pc:chgData name="Julia Quintana González" userId="8d1d4942-5ac2-4895-9e47-2beb40cde837" providerId="ADAL" clId="{818DED70-EB9E-4766-826C-F4FB71D126D2}" dt="2024-06-05T16:22:27.309" v="6" actId="20577"/>
        <pc:sldMkLst>
          <pc:docMk/>
          <pc:sldMk cId="3342996848" sldId="282"/>
        </pc:sldMkLst>
      </pc:sldChg>
      <pc:sldChg chg="modSp mod">
        <pc:chgData name="Julia Quintana González" userId="8d1d4942-5ac2-4895-9e47-2beb40cde837" providerId="ADAL" clId="{818DED70-EB9E-4766-826C-F4FB71D126D2}" dt="2024-06-05T16:08:39.299" v="2" actId="20577"/>
        <pc:sldMkLst>
          <pc:docMk/>
          <pc:sldMk cId="2074392842" sldId="318"/>
        </pc:sldMkLst>
      </pc:sldChg>
    </pc:docChg>
  </pc:docChgLst>
  <pc:docChgLst>
    <pc:chgData name="Julia Quintana González" userId="8d1d4942-5ac2-4895-9e47-2beb40cde837" providerId="ADAL" clId="{B952DEF4-D6E1-9542-9AAF-B6C708458382}"/>
    <pc:docChg chg="undo custSel addSld modSld">
      <pc:chgData name="Julia Quintana González" userId="8d1d4942-5ac2-4895-9e47-2beb40cde837" providerId="ADAL" clId="{B952DEF4-D6E1-9542-9AAF-B6C708458382}" dt="2024-12-02T19:06:25.715" v="1587" actId="255"/>
      <pc:docMkLst>
        <pc:docMk/>
      </pc:docMkLst>
      <pc:sldChg chg="addSp modSp mod">
        <pc:chgData name="Julia Quintana González" userId="8d1d4942-5ac2-4895-9e47-2beb40cde837" providerId="ADAL" clId="{B952DEF4-D6E1-9542-9AAF-B6C708458382}" dt="2024-12-02T18:14:26.444" v="947" actId="20577"/>
        <pc:sldMkLst>
          <pc:docMk/>
          <pc:sldMk cId="4031595390" sldId="257"/>
        </pc:sldMkLst>
        <pc:spChg chg="mod">
          <ac:chgData name="Julia Quintana González" userId="8d1d4942-5ac2-4895-9e47-2beb40cde837" providerId="ADAL" clId="{B952DEF4-D6E1-9542-9AAF-B6C708458382}" dt="2024-12-02T18:14:14.547" v="946" actId="20577"/>
          <ac:spMkLst>
            <pc:docMk/>
            <pc:sldMk cId="4031595390" sldId="257"/>
            <ac:spMk id="2" creationId="{DBF7AA09-6821-ED01-88B2-20A09151D50D}"/>
          </ac:spMkLst>
        </pc:spChg>
        <pc:spChg chg="mod">
          <ac:chgData name="Julia Quintana González" userId="8d1d4942-5ac2-4895-9e47-2beb40cde837" providerId="ADAL" clId="{B952DEF4-D6E1-9542-9AAF-B6C708458382}" dt="2024-12-02T18:13:53.097" v="928" actId="27636"/>
          <ac:spMkLst>
            <pc:docMk/>
            <pc:sldMk cId="4031595390" sldId="257"/>
            <ac:spMk id="3" creationId="{5EF84852-1267-0C3F-17AF-C6E44D4169A5}"/>
          </ac:spMkLst>
        </pc:spChg>
        <pc:spChg chg="add mod">
          <ac:chgData name="Julia Quintana González" userId="8d1d4942-5ac2-4895-9e47-2beb40cde837" providerId="ADAL" clId="{B952DEF4-D6E1-9542-9AAF-B6C708458382}" dt="2024-12-02T18:14:26.444" v="947" actId="20577"/>
          <ac:spMkLst>
            <pc:docMk/>
            <pc:sldMk cId="4031595390" sldId="257"/>
            <ac:spMk id="5" creationId="{6CC910C2-B632-BB24-2D8F-08CE89808792}"/>
          </ac:spMkLst>
        </pc:spChg>
      </pc:sldChg>
      <pc:sldChg chg="addSp delSp modSp mod modNotesTx">
        <pc:chgData name="Julia Quintana González" userId="8d1d4942-5ac2-4895-9e47-2beb40cde837" providerId="ADAL" clId="{B952DEF4-D6E1-9542-9AAF-B6C708458382}" dt="2024-12-02T18:53:35.775" v="1553" actId="1076"/>
        <pc:sldMkLst>
          <pc:docMk/>
          <pc:sldMk cId="3342996848" sldId="282"/>
        </pc:sldMkLst>
        <pc:spChg chg="add mod">
          <ac:chgData name="Julia Quintana González" userId="8d1d4942-5ac2-4895-9e47-2beb40cde837" providerId="ADAL" clId="{B952DEF4-D6E1-9542-9AAF-B6C708458382}" dt="2024-12-02T18:52:18.076" v="1542" actId="1076"/>
          <ac:spMkLst>
            <pc:docMk/>
            <pc:sldMk cId="3342996848" sldId="282"/>
            <ac:spMk id="4" creationId="{3D0036AA-A689-1AB6-59AD-5D907EFB6121}"/>
          </ac:spMkLst>
        </pc:spChg>
        <pc:spChg chg="add mod">
          <ac:chgData name="Julia Quintana González" userId="8d1d4942-5ac2-4895-9e47-2beb40cde837" providerId="ADAL" clId="{B952DEF4-D6E1-9542-9AAF-B6C708458382}" dt="2024-12-02T18:53:05.870" v="1547" actId="1076"/>
          <ac:spMkLst>
            <pc:docMk/>
            <pc:sldMk cId="3342996848" sldId="282"/>
            <ac:spMk id="5" creationId="{A4CB9C38-32B3-3376-489F-556AFB195F05}"/>
          </ac:spMkLst>
        </pc:spChg>
        <pc:spChg chg="mod">
          <ac:chgData name="Julia Quintana González" userId="8d1d4942-5ac2-4895-9e47-2beb40cde837" providerId="ADAL" clId="{B952DEF4-D6E1-9542-9AAF-B6C708458382}" dt="2024-12-02T18:53:17.345" v="1550" actId="1076"/>
          <ac:spMkLst>
            <pc:docMk/>
            <pc:sldMk cId="3342996848" sldId="282"/>
            <ac:spMk id="7" creationId="{8A2E9CE7-F43D-6B18-16B3-1FBD5D29B9E3}"/>
          </ac:spMkLst>
        </pc:spChg>
        <pc:spChg chg="mod">
          <ac:chgData name="Julia Quintana González" userId="8d1d4942-5ac2-4895-9e47-2beb40cde837" providerId="ADAL" clId="{B952DEF4-D6E1-9542-9AAF-B6C708458382}" dt="2024-12-02T18:53:21.717" v="1551" actId="14100"/>
          <ac:spMkLst>
            <pc:docMk/>
            <pc:sldMk cId="3342996848" sldId="282"/>
            <ac:spMk id="8" creationId="{B606C905-E51C-6BAC-5F47-822167BBC184}"/>
          </ac:spMkLst>
        </pc:spChg>
        <pc:spChg chg="del">
          <ac:chgData name="Julia Quintana González" userId="8d1d4942-5ac2-4895-9e47-2beb40cde837" providerId="ADAL" clId="{B952DEF4-D6E1-9542-9AAF-B6C708458382}" dt="2024-12-02T18:51:19.482" v="1532" actId="478"/>
          <ac:spMkLst>
            <pc:docMk/>
            <pc:sldMk cId="3342996848" sldId="282"/>
            <ac:spMk id="9" creationId="{A7064F1D-61DE-EBA3-8A6E-FE618580DF3C}"/>
          </ac:spMkLst>
        </pc:spChg>
        <pc:picChg chg="add mod">
          <ac:chgData name="Julia Quintana González" userId="8d1d4942-5ac2-4895-9e47-2beb40cde837" providerId="ADAL" clId="{B952DEF4-D6E1-9542-9AAF-B6C708458382}" dt="2024-12-02T18:53:35.775" v="1553" actId="1076"/>
          <ac:picMkLst>
            <pc:docMk/>
            <pc:sldMk cId="3342996848" sldId="282"/>
            <ac:picMk id="2" creationId="{3EF61C17-8D3A-B681-996A-E75CE3FA8428}"/>
          </ac:picMkLst>
        </pc:picChg>
        <pc:picChg chg="del mod">
          <ac:chgData name="Julia Quintana González" userId="8d1d4942-5ac2-4895-9e47-2beb40cde837" providerId="ADAL" clId="{B952DEF4-D6E1-9542-9AAF-B6C708458382}" dt="2024-12-02T18:52:25.081" v="1543" actId="478"/>
          <ac:picMkLst>
            <pc:docMk/>
            <pc:sldMk cId="3342996848" sldId="282"/>
            <ac:picMk id="10" creationId="{5E91C60A-096C-8110-5AB7-9A17AC096CF7}"/>
          </ac:picMkLst>
        </pc:picChg>
        <pc:picChg chg="del">
          <ac:chgData name="Julia Quintana González" userId="8d1d4942-5ac2-4895-9e47-2beb40cde837" providerId="ADAL" clId="{B952DEF4-D6E1-9542-9AAF-B6C708458382}" dt="2024-12-02T18:51:16.804" v="1531" actId="478"/>
          <ac:picMkLst>
            <pc:docMk/>
            <pc:sldMk cId="3342996848" sldId="282"/>
            <ac:picMk id="2050" creationId="{9F59AB85-FFFD-1E59-1405-A258CF0954A4}"/>
          </ac:picMkLst>
        </pc:picChg>
        <pc:picChg chg="add mod">
          <ac:chgData name="Julia Quintana González" userId="8d1d4942-5ac2-4895-9e47-2beb40cde837" providerId="ADAL" clId="{B952DEF4-D6E1-9542-9AAF-B6C708458382}" dt="2024-12-02T18:52:18.076" v="1542" actId="1076"/>
          <ac:picMkLst>
            <pc:docMk/>
            <pc:sldMk cId="3342996848" sldId="282"/>
            <ac:picMk id="3074" creationId="{5CE69E84-9A16-5020-08F1-E261345D1B0F}"/>
          </ac:picMkLst>
        </pc:picChg>
      </pc:sldChg>
      <pc:sldChg chg="delSp mod">
        <pc:chgData name="Julia Quintana González" userId="8d1d4942-5ac2-4895-9e47-2beb40cde837" providerId="ADAL" clId="{B952DEF4-D6E1-9542-9AAF-B6C708458382}" dt="2024-11-25T07:42:24.407" v="220" actId="478"/>
        <pc:sldMkLst>
          <pc:docMk/>
          <pc:sldMk cId="3652828864" sldId="317"/>
        </pc:sldMkLst>
      </pc:sldChg>
      <pc:sldChg chg="modSp mod">
        <pc:chgData name="Julia Quintana González" userId="8d1d4942-5ac2-4895-9e47-2beb40cde837" providerId="ADAL" clId="{B952DEF4-D6E1-9542-9AAF-B6C708458382}" dt="2024-11-28T13:54:30.289" v="889" actId="1076"/>
        <pc:sldMkLst>
          <pc:docMk/>
          <pc:sldMk cId="2074392842" sldId="318"/>
        </pc:sldMkLst>
        <pc:spChg chg="mod">
          <ac:chgData name="Julia Quintana González" userId="8d1d4942-5ac2-4895-9e47-2beb40cde837" providerId="ADAL" clId="{B952DEF4-D6E1-9542-9AAF-B6C708458382}" dt="2024-11-28T13:54:30.289" v="889" actId="1076"/>
          <ac:spMkLst>
            <pc:docMk/>
            <pc:sldMk cId="2074392842" sldId="318"/>
            <ac:spMk id="3" creationId="{16CE7FA6-BD89-8346-7D2D-3808F81A1C83}"/>
          </ac:spMkLst>
        </pc:spChg>
        <pc:spChg chg="mod">
          <ac:chgData name="Julia Quintana González" userId="8d1d4942-5ac2-4895-9e47-2beb40cde837" providerId="ADAL" clId="{B952DEF4-D6E1-9542-9AAF-B6C708458382}" dt="2024-11-28T13:54:25.201" v="888" actId="1076"/>
          <ac:spMkLst>
            <pc:docMk/>
            <pc:sldMk cId="2074392842" sldId="318"/>
            <ac:spMk id="5" creationId="{E01DBED6-5B45-5F89-9B4F-9298ED2F7154}"/>
          </ac:spMkLst>
        </pc:spChg>
        <pc:spChg chg="mod">
          <ac:chgData name="Julia Quintana González" userId="8d1d4942-5ac2-4895-9e47-2beb40cde837" providerId="ADAL" clId="{B952DEF4-D6E1-9542-9AAF-B6C708458382}" dt="2024-11-28T11:39:19.283" v="804" actId="1076"/>
          <ac:spMkLst>
            <pc:docMk/>
            <pc:sldMk cId="2074392842" sldId="318"/>
            <ac:spMk id="7" creationId="{87D35759-80F5-D358-0B88-7CCF14D4DCD6}"/>
          </ac:spMkLst>
        </pc:spChg>
        <pc:picChg chg="mod">
          <ac:chgData name="Julia Quintana González" userId="8d1d4942-5ac2-4895-9e47-2beb40cde837" providerId="ADAL" clId="{B952DEF4-D6E1-9542-9AAF-B6C708458382}" dt="2024-11-28T11:40:21.876" v="808"/>
          <ac:picMkLst>
            <pc:docMk/>
            <pc:sldMk cId="2074392842" sldId="318"/>
            <ac:picMk id="4" creationId="{8F93A9D2-3D27-5F76-3208-0110F8FCB99F}"/>
          </ac:picMkLst>
        </pc:picChg>
      </pc:sldChg>
      <pc:sldChg chg="addSp delSp modSp mod">
        <pc:chgData name="Julia Quintana González" userId="8d1d4942-5ac2-4895-9e47-2beb40cde837" providerId="ADAL" clId="{B952DEF4-D6E1-9542-9AAF-B6C708458382}" dt="2024-12-02T19:06:25.715" v="1587" actId="255"/>
        <pc:sldMkLst>
          <pc:docMk/>
          <pc:sldMk cId="2043581623" sldId="319"/>
        </pc:sldMkLst>
        <pc:spChg chg="mod">
          <ac:chgData name="Julia Quintana González" userId="8d1d4942-5ac2-4895-9e47-2beb40cde837" providerId="ADAL" clId="{B952DEF4-D6E1-9542-9AAF-B6C708458382}" dt="2024-11-28T11:35:18.822" v="773" actId="20577"/>
          <ac:spMkLst>
            <pc:docMk/>
            <pc:sldMk cId="2043581623" sldId="319"/>
            <ac:spMk id="3" creationId="{16CE7FA6-BD89-8346-7D2D-3808F81A1C83}"/>
          </ac:spMkLst>
        </pc:spChg>
        <pc:spChg chg="mod">
          <ac:chgData name="Julia Quintana González" userId="8d1d4942-5ac2-4895-9e47-2beb40cde837" providerId="ADAL" clId="{B952DEF4-D6E1-9542-9AAF-B6C708458382}" dt="2024-11-28T11:35:27.791" v="788" actId="1036"/>
          <ac:spMkLst>
            <pc:docMk/>
            <pc:sldMk cId="2043581623" sldId="319"/>
            <ac:spMk id="4" creationId="{DD83D8FC-47BE-3377-A3B2-6CB65733C851}"/>
          </ac:spMkLst>
        </pc:spChg>
        <pc:spChg chg="add mod">
          <ac:chgData name="Julia Quintana González" userId="8d1d4942-5ac2-4895-9e47-2beb40cde837" providerId="ADAL" clId="{B952DEF4-D6E1-9542-9AAF-B6C708458382}" dt="2024-12-02T19:06:25.715" v="1587" actId="255"/>
          <ac:spMkLst>
            <pc:docMk/>
            <pc:sldMk cId="2043581623" sldId="319"/>
            <ac:spMk id="6" creationId="{1C485B26-6A7D-CFDA-B22C-D003CBFE0F71}"/>
          </ac:spMkLst>
        </pc:spChg>
        <pc:spChg chg="add mod topLvl">
          <ac:chgData name="Julia Quintana González" userId="8d1d4942-5ac2-4895-9e47-2beb40cde837" providerId="ADAL" clId="{B952DEF4-D6E1-9542-9AAF-B6C708458382}" dt="2024-11-28T11:35:27.791" v="788" actId="1036"/>
          <ac:spMkLst>
            <pc:docMk/>
            <pc:sldMk cId="2043581623" sldId="319"/>
            <ac:spMk id="14" creationId="{A88A45A3-A276-CB4B-32A6-6755B0A48CC4}"/>
          </ac:spMkLst>
        </pc:spChg>
        <pc:spChg chg="mod">
          <ac:chgData name="Julia Quintana González" userId="8d1d4942-5ac2-4895-9e47-2beb40cde837" providerId="ADAL" clId="{B952DEF4-D6E1-9542-9AAF-B6C708458382}" dt="2024-11-28T11:35:27.791" v="788" actId="1036"/>
          <ac:spMkLst>
            <pc:docMk/>
            <pc:sldMk cId="2043581623" sldId="319"/>
            <ac:spMk id="15" creationId="{50C3FE3E-48C8-0A2B-186D-82861A081364}"/>
          </ac:spMkLst>
        </pc:spChg>
        <pc:spChg chg="mod">
          <ac:chgData name="Julia Quintana González" userId="8d1d4942-5ac2-4895-9e47-2beb40cde837" providerId="ADAL" clId="{B952DEF4-D6E1-9542-9AAF-B6C708458382}" dt="2024-11-28T11:35:27.791" v="788" actId="1036"/>
          <ac:spMkLst>
            <pc:docMk/>
            <pc:sldMk cId="2043581623" sldId="319"/>
            <ac:spMk id="21" creationId="{8C8944DC-9357-B704-2DA5-2255C540B957}"/>
          </ac:spMkLst>
        </pc:spChg>
        <pc:spChg chg="add mod">
          <ac:chgData name="Julia Quintana González" userId="8d1d4942-5ac2-4895-9e47-2beb40cde837" providerId="ADAL" clId="{B952DEF4-D6E1-9542-9AAF-B6C708458382}" dt="2024-11-28T11:35:27.791" v="788" actId="1036"/>
          <ac:spMkLst>
            <pc:docMk/>
            <pc:sldMk cId="2043581623" sldId="319"/>
            <ac:spMk id="28" creationId="{1102D377-AB04-F5D3-6184-0A48AF936E10}"/>
          </ac:spMkLst>
        </pc:spChg>
        <pc:spChg chg="add mod">
          <ac:chgData name="Julia Quintana González" userId="8d1d4942-5ac2-4895-9e47-2beb40cde837" providerId="ADAL" clId="{B952DEF4-D6E1-9542-9AAF-B6C708458382}" dt="2024-11-28T11:35:27.791" v="788" actId="1036"/>
          <ac:spMkLst>
            <pc:docMk/>
            <pc:sldMk cId="2043581623" sldId="319"/>
            <ac:spMk id="29" creationId="{3753A9B2-B158-DE03-1480-C4DF41A8948F}"/>
          </ac:spMkLst>
        </pc:spChg>
        <pc:spChg chg="mod">
          <ac:chgData name="Julia Quintana González" userId="8d1d4942-5ac2-4895-9e47-2beb40cde837" providerId="ADAL" clId="{B952DEF4-D6E1-9542-9AAF-B6C708458382}" dt="2024-11-28T11:35:27.791" v="788" actId="1036"/>
          <ac:spMkLst>
            <pc:docMk/>
            <pc:sldMk cId="2043581623" sldId="319"/>
            <ac:spMk id="36" creationId="{3EC8F7F7-F4BE-88B5-D300-2285E41CA4BC}"/>
          </ac:spMkLst>
        </pc:spChg>
        <pc:spChg chg="mod">
          <ac:chgData name="Julia Quintana González" userId="8d1d4942-5ac2-4895-9e47-2beb40cde837" providerId="ADAL" clId="{B952DEF4-D6E1-9542-9AAF-B6C708458382}" dt="2024-11-28T11:35:27.791" v="788" actId="1036"/>
          <ac:spMkLst>
            <pc:docMk/>
            <pc:sldMk cId="2043581623" sldId="319"/>
            <ac:spMk id="37" creationId="{89B2C3DF-1B16-CE53-B57E-D5BDD8CBC33B}"/>
          </ac:spMkLst>
        </pc:spChg>
        <pc:spChg chg="mod">
          <ac:chgData name="Julia Quintana González" userId="8d1d4942-5ac2-4895-9e47-2beb40cde837" providerId="ADAL" clId="{B952DEF4-D6E1-9542-9AAF-B6C708458382}" dt="2024-11-28T11:35:27.791" v="788" actId="1036"/>
          <ac:spMkLst>
            <pc:docMk/>
            <pc:sldMk cId="2043581623" sldId="319"/>
            <ac:spMk id="38" creationId="{9CC3198A-F8B0-0D5C-DFD3-395CF1FC7492}"/>
          </ac:spMkLst>
        </pc:spChg>
        <pc:spChg chg="mod">
          <ac:chgData name="Julia Quintana González" userId="8d1d4942-5ac2-4895-9e47-2beb40cde837" providerId="ADAL" clId="{B952DEF4-D6E1-9542-9AAF-B6C708458382}" dt="2024-11-28T11:35:27.791" v="788" actId="1036"/>
          <ac:spMkLst>
            <pc:docMk/>
            <pc:sldMk cId="2043581623" sldId="319"/>
            <ac:spMk id="42" creationId="{AB07DF2E-9952-8738-B652-3B57A5A691E4}"/>
          </ac:spMkLst>
        </pc:spChg>
        <pc:spChg chg="mod">
          <ac:chgData name="Julia Quintana González" userId="8d1d4942-5ac2-4895-9e47-2beb40cde837" providerId="ADAL" clId="{B952DEF4-D6E1-9542-9AAF-B6C708458382}" dt="2024-11-28T11:35:27.791" v="788" actId="1036"/>
          <ac:spMkLst>
            <pc:docMk/>
            <pc:sldMk cId="2043581623" sldId="319"/>
            <ac:spMk id="43" creationId="{3B31BA60-055A-425E-46EC-5AC6463E24DD}"/>
          </ac:spMkLst>
        </pc:spChg>
        <pc:spChg chg="mod">
          <ac:chgData name="Julia Quintana González" userId="8d1d4942-5ac2-4895-9e47-2beb40cde837" providerId="ADAL" clId="{B952DEF4-D6E1-9542-9AAF-B6C708458382}" dt="2024-11-28T11:35:27.791" v="788" actId="1036"/>
          <ac:spMkLst>
            <pc:docMk/>
            <pc:sldMk cId="2043581623" sldId="319"/>
            <ac:spMk id="44" creationId="{FDD5DE7B-6477-06E6-1DD2-68706C32F692}"/>
          </ac:spMkLst>
        </pc:spChg>
        <pc:spChg chg="add mod topLvl">
          <ac:chgData name="Julia Quintana González" userId="8d1d4942-5ac2-4895-9e47-2beb40cde837" providerId="ADAL" clId="{B952DEF4-D6E1-9542-9AAF-B6C708458382}" dt="2024-11-28T11:35:27.791" v="788" actId="1036"/>
          <ac:spMkLst>
            <pc:docMk/>
            <pc:sldMk cId="2043581623" sldId="319"/>
            <ac:spMk id="53" creationId="{8F2A643F-A175-720C-1DCE-832AA32D9834}"/>
          </ac:spMkLst>
        </pc:spChg>
        <pc:spChg chg="add mod topLvl">
          <ac:chgData name="Julia Quintana González" userId="8d1d4942-5ac2-4895-9e47-2beb40cde837" providerId="ADAL" clId="{B952DEF4-D6E1-9542-9AAF-B6C708458382}" dt="2024-11-28T11:35:27.791" v="788" actId="1036"/>
          <ac:spMkLst>
            <pc:docMk/>
            <pc:sldMk cId="2043581623" sldId="319"/>
            <ac:spMk id="54" creationId="{CAE5FACB-C07F-13B8-968F-FDE0AEB2963C}"/>
          </ac:spMkLst>
        </pc:spChg>
        <pc:grpChg chg="add mod topLvl">
          <ac:chgData name="Julia Quintana González" userId="8d1d4942-5ac2-4895-9e47-2beb40cde837" providerId="ADAL" clId="{B952DEF4-D6E1-9542-9AAF-B6C708458382}" dt="2024-11-28T11:35:27.791" v="788" actId="1036"/>
          <ac:grpSpMkLst>
            <pc:docMk/>
            <pc:sldMk cId="2043581623" sldId="319"/>
            <ac:grpSpMk id="34" creationId="{8E1B325C-37C2-46D4-CA4A-375B7F9D1EB3}"/>
          </ac:grpSpMkLst>
        </pc:grpChg>
        <pc:grpChg chg="add mod topLvl">
          <ac:chgData name="Julia Quintana González" userId="8d1d4942-5ac2-4895-9e47-2beb40cde837" providerId="ADAL" clId="{B952DEF4-D6E1-9542-9AAF-B6C708458382}" dt="2024-11-28T11:35:27.791" v="788" actId="1036"/>
          <ac:grpSpMkLst>
            <pc:docMk/>
            <pc:sldMk cId="2043581623" sldId="319"/>
            <ac:grpSpMk id="40" creationId="{6C76F601-FC00-7DBD-A433-F2922C6FEE76}"/>
          </ac:grpSpMkLst>
        </pc:grpChg>
        <pc:picChg chg="add mod topLvl modCrop">
          <ac:chgData name="Julia Quintana González" userId="8d1d4942-5ac2-4895-9e47-2beb40cde837" providerId="ADAL" clId="{B952DEF4-D6E1-9542-9AAF-B6C708458382}" dt="2024-11-28T11:35:27.791" v="788" actId="1036"/>
          <ac:picMkLst>
            <pc:docMk/>
            <pc:sldMk cId="2043581623" sldId="319"/>
            <ac:picMk id="12" creationId="{71404DE4-B642-C4E4-FF70-1B15BBFC9920}"/>
          </ac:picMkLst>
        </pc:picChg>
        <pc:picChg chg="add mod">
          <ac:chgData name="Julia Quintana González" userId="8d1d4942-5ac2-4895-9e47-2beb40cde837" providerId="ADAL" clId="{B952DEF4-D6E1-9542-9AAF-B6C708458382}" dt="2024-11-28T11:35:27.791" v="788" actId="1036"/>
          <ac:picMkLst>
            <pc:docMk/>
            <pc:sldMk cId="2043581623" sldId="319"/>
            <ac:picMk id="26" creationId="{8B586BB9-FEC2-C89B-CC36-55E4545AAA71}"/>
          </ac:picMkLst>
        </pc:picChg>
        <pc:picChg chg="add mod">
          <ac:chgData name="Julia Quintana González" userId="8d1d4942-5ac2-4895-9e47-2beb40cde837" providerId="ADAL" clId="{B952DEF4-D6E1-9542-9AAF-B6C708458382}" dt="2024-11-28T11:35:27.791" v="788" actId="1036"/>
          <ac:picMkLst>
            <pc:docMk/>
            <pc:sldMk cId="2043581623" sldId="319"/>
            <ac:picMk id="32" creationId="{12CEBB80-2303-4DA8-B884-DE6D40602C9B}"/>
          </ac:picMkLst>
        </pc:picChg>
        <pc:picChg chg="mod">
          <ac:chgData name="Julia Quintana González" userId="8d1d4942-5ac2-4895-9e47-2beb40cde837" providerId="ADAL" clId="{B952DEF4-D6E1-9542-9AAF-B6C708458382}" dt="2024-11-28T11:35:27.791" v="788" actId="1036"/>
          <ac:picMkLst>
            <pc:docMk/>
            <pc:sldMk cId="2043581623" sldId="319"/>
            <ac:picMk id="35" creationId="{DC5750F7-478B-1E6B-6426-7E1149FC3A54}"/>
          </ac:picMkLst>
        </pc:picChg>
        <pc:picChg chg="mod">
          <ac:chgData name="Julia Quintana González" userId="8d1d4942-5ac2-4895-9e47-2beb40cde837" providerId="ADAL" clId="{B952DEF4-D6E1-9542-9AAF-B6C708458382}" dt="2024-11-28T11:35:27.791" v="788" actId="1036"/>
          <ac:picMkLst>
            <pc:docMk/>
            <pc:sldMk cId="2043581623" sldId="319"/>
            <ac:picMk id="41" creationId="{3B7B915C-6F41-57FD-1B10-83C53DBAD6AC}"/>
          </ac:picMkLst>
        </pc:picChg>
        <pc:picChg chg="add mod topLvl">
          <ac:chgData name="Julia Quintana González" userId="8d1d4942-5ac2-4895-9e47-2beb40cde837" providerId="ADAL" clId="{B952DEF4-D6E1-9542-9AAF-B6C708458382}" dt="2024-11-28T11:35:27.791" v="788" actId="1036"/>
          <ac:picMkLst>
            <pc:docMk/>
            <pc:sldMk cId="2043581623" sldId="319"/>
            <ac:picMk id="50" creationId="{7CC37F14-515C-4C94-3F41-BE85A0A55C87}"/>
          </ac:picMkLst>
        </pc:picChg>
        <pc:picChg chg="add mod topLvl">
          <ac:chgData name="Julia Quintana González" userId="8d1d4942-5ac2-4895-9e47-2beb40cde837" providerId="ADAL" clId="{B952DEF4-D6E1-9542-9AAF-B6C708458382}" dt="2024-11-28T13:54:54.927" v="896" actId="1038"/>
          <ac:picMkLst>
            <pc:docMk/>
            <pc:sldMk cId="2043581623" sldId="319"/>
            <ac:picMk id="56" creationId="{F0AC9C65-F770-7088-336A-23B8730A2BEF}"/>
          </ac:picMkLst>
        </pc:picChg>
        <pc:picChg chg="add mod">
          <ac:chgData name="Julia Quintana González" userId="8d1d4942-5ac2-4895-9e47-2beb40cde837" providerId="ADAL" clId="{B952DEF4-D6E1-9542-9AAF-B6C708458382}" dt="2024-11-28T11:35:27.791" v="788" actId="1036"/>
          <ac:picMkLst>
            <pc:docMk/>
            <pc:sldMk cId="2043581623" sldId="319"/>
            <ac:picMk id="59" creationId="{2D365FE4-FE8E-744C-17D4-F1C3FB33EE73}"/>
          </ac:picMkLst>
        </pc:picChg>
        <pc:picChg chg="add mod">
          <ac:chgData name="Julia Quintana González" userId="8d1d4942-5ac2-4895-9e47-2beb40cde837" providerId="ADAL" clId="{B952DEF4-D6E1-9542-9AAF-B6C708458382}" dt="2024-11-28T11:35:27.791" v="788" actId="1036"/>
          <ac:picMkLst>
            <pc:docMk/>
            <pc:sldMk cId="2043581623" sldId="319"/>
            <ac:picMk id="60" creationId="{2CFBD720-A366-E77D-AE41-082BEB5412BB}"/>
          </ac:picMkLst>
        </pc:picChg>
        <pc:picChg chg="add mod">
          <ac:chgData name="Julia Quintana González" userId="8d1d4942-5ac2-4895-9e47-2beb40cde837" providerId="ADAL" clId="{B952DEF4-D6E1-9542-9AAF-B6C708458382}" dt="2024-11-28T11:35:27.791" v="788" actId="1036"/>
          <ac:picMkLst>
            <pc:docMk/>
            <pc:sldMk cId="2043581623" sldId="319"/>
            <ac:picMk id="61" creationId="{5485AD31-02AB-3BAA-B3D4-FB4C6A28DBD7}"/>
          </ac:picMkLst>
        </pc:picChg>
        <pc:picChg chg="add mod">
          <ac:chgData name="Julia Quintana González" userId="8d1d4942-5ac2-4895-9e47-2beb40cde837" providerId="ADAL" clId="{B952DEF4-D6E1-9542-9AAF-B6C708458382}" dt="2024-11-28T11:35:27.791" v="788" actId="1036"/>
          <ac:picMkLst>
            <pc:docMk/>
            <pc:sldMk cId="2043581623" sldId="319"/>
            <ac:picMk id="62" creationId="{A3C149F0-4F75-B2C0-A7C0-19B368F703DE}"/>
          </ac:picMkLst>
        </pc:picChg>
        <pc:picChg chg="add mod">
          <ac:chgData name="Julia Quintana González" userId="8d1d4942-5ac2-4895-9e47-2beb40cde837" providerId="ADAL" clId="{B952DEF4-D6E1-9542-9AAF-B6C708458382}" dt="2024-11-28T11:35:27.791" v="788" actId="1036"/>
          <ac:picMkLst>
            <pc:docMk/>
            <pc:sldMk cId="2043581623" sldId="319"/>
            <ac:picMk id="63" creationId="{B2D028F0-8434-68BB-E78F-56027E3E5CAD}"/>
          </ac:picMkLst>
        </pc:picChg>
        <pc:picChg chg="add mod">
          <ac:chgData name="Julia Quintana González" userId="8d1d4942-5ac2-4895-9e47-2beb40cde837" providerId="ADAL" clId="{B952DEF4-D6E1-9542-9AAF-B6C708458382}" dt="2024-11-28T11:35:27.791" v="788" actId="1036"/>
          <ac:picMkLst>
            <pc:docMk/>
            <pc:sldMk cId="2043581623" sldId="319"/>
            <ac:picMk id="4096" creationId="{C25061BB-A519-B33B-6003-6E35F969ED85}"/>
          </ac:picMkLst>
        </pc:picChg>
        <pc:picChg chg="add mod">
          <ac:chgData name="Julia Quintana González" userId="8d1d4942-5ac2-4895-9e47-2beb40cde837" providerId="ADAL" clId="{B952DEF4-D6E1-9542-9AAF-B6C708458382}" dt="2024-11-28T11:35:27.791" v="788" actId="1036"/>
          <ac:picMkLst>
            <pc:docMk/>
            <pc:sldMk cId="2043581623" sldId="319"/>
            <ac:picMk id="4097" creationId="{9E3EE51C-3413-DE49-2B33-12B44A8448ED}"/>
          </ac:picMkLst>
        </pc:picChg>
        <pc:picChg chg="mod">
          <ac:chgData name="Julia Quintana González" userId="8d1d4942-5ac2-4895-9e47-2beb40cde837" providerId="ADAL" clId="{B952DEF4-D6E1-9542-9AAF-B6C708458382}" dt="2024-11-28T11:35:27.791" v="788" actId="1036"/>
          <ac:picMkLst>
            <pc:docMk/>
            <pc:sldMk cId="2043581623" sldId="319"/>
            <ac:picMk id="4098" creationId="{D83805D2-DC21-56B2-C5D5-B3D7E9EB30D7}"/>
          </ac:picMkLst>
        </pc:picChg>
        <pc:picChg chg="add mod">
          <ac:chgData name="Julia Quintana González" userId="8d1d4942-5ac2-4895-9e47-2beb40cde837" providerId="ADAL" clId="{B952DEF4-D6E1-9542-9AAF-B6C708458382}" dt="2024-11-28T11:35:27.791" v="788" actId="1036"/>
          <ac:picMkLst>
            <pc:docMk/>
            <pc:sldMk cId="2043581623" sldId="319"/>
            <ac:picMk id="4099" creationId="{6D89B3A9-24EB-B7C5-B76F-0577F07EEFE5}"/>
          </ac:picMkLst>
        </pc:picChg>
        <pc:picChg chg="add mod topLvl">
          <ac:chgData name="Julia Quintana González" userId="8d1d4942-5ac2-4895-9e47-2beb40cde837" providerId="ADAL" clId="{B952DEF4-D6E1-9542-9AAF-B6C708458382}" dt="2024-11-28T13:54:49.989" v="894" actId="1038"/>
          <ac:picMkLst>
            <pc:docMk/>
            <pc:sldMk cId="2043581623" sldId="319"/>
            <ac:picMk id="4100" creationId="{001EA128-6C07-E43A-896A-3CDBE4C1F99A}"/>
          </ac:picMkLst>
        </pc:picChg>
        <pc:picChg chg="add mod">
          <ac:chgData name="Julia Quintana González" userId="8d1d4942-5ac2-4895-9e47-2beb40cde837" providerId="ADAL" clId="{B952DEF4-D6E1-9542-9AAF-B6C708458382}" dt="2024-11-28T11:35:27.791" v="788" actId="1036"/>
          <ac:picMkLst>
            <pc:docMk/>
            <pc:sldMk cId="2043581623" sldId="319"/>
            <ac:picMk id="4101" creationId="{29EDEFFB-277D-FB57-FD92-10100B4D50EE}"/>
          </ac:picMkLst>
        </pc:picChg>
        <pc:picChg chg="add mod">
          <ac:chgData name="Julia Quintana González" userId="8d1d4942-5ac2-4895-9e47-2beb40cde837" providerId="ADAL" clId="{B952DEF4-D6E1-9542-9AAF-B6C708458382}" dt="2024-11-28T11:35:27.791" v="788" actId="1036"/>
          <ac:picMkLst>
            <pc:docMk/>
            <pc:sldMk cId="2043581623" sldId="319"/>
            <ac:picMk id="4102" creationId="{D6E84844-44B7-CB44-BC28-1CBB6FDFF114}"/>
          </ac:picMkLst>
        </pc:picChg>
        <pc:picChg chg="add mod">
          <ac:chgData name="Julia Quintana González" userId="8d1d4942-5ac2-4895-9e47-2beb40cde837" providerId="ADAL" clId="{B952DEF4-D6E1-9542-9AAF-B6C708458382}" dt="2024-11-28T11:35:27.791" v="788" actId="1036"/>
          <ac:picMkLst>
            <pc:docMk/>
            <pc:sldMk cId="2043581623" sldId="319"/>
            <ac:picMk id="4103" creationId="{08E3C8AD-B0DE-12F9-B7F0-9FBB58DFF986}"/>
          </ac:picMkLst>
        </pc:picChg>
        <pc:picChg chg="add mod">
          <ac:chgData name="Julia Quintana González" userId="8d1d4942-5ac2-4895-9e47-2beb40cde837" providerId="ADAL" clId="{B952DEF4-D6E1-9542-9AAF-B6C708458382}" dt="2024-11-28T11:35:27.791" v="788" actId="1036"/>
          <ac:picMkLst>
            <pc:docMk/>
            <pc:sldMk cId="2043581623" sldId="319"/>
            <ac:picMk id="4104" creationId="{4A4FFE68-6C78-64D3-0B80-03F9C6930EA8}"/>
          </ac:picMkLst>
        </pc:picChg>
        <pc:picChg chg="add mod">
          <ac:chgData name="Julia Quintana González" userId="8d1d4942-5ac2-4895-9e47-2beb40cde837" providerId="ADAL" clId="{B952DEF4-D6E1-9542-9AAF-B6C708458382}" dt="2024-11-28T11:35:27.791" v="788" actId="1036"/>
          <ac:picMkLst>
            <pc:docMk/>
            <pc:sldMk cId="2043581623" sldId="319"/>
            <ac:picMk id="4105" creationId="{016B8627-139A-6AA4-8855-68941E978865}"/>
          </ac:picMkLst>
        </pc:picChg>
        <pc:picChg chg="add mod">
          <ac:chgData name="Julia Quintana González" userId="8d1d4942-5ac2-4895-9e47-2beb40cde837" providerId="ADAL" clId="{B952DEF4-D6E1-9542-9AAF-B6C708458382}" dt="2024-11-28T11:35:27.791" v="788" actId="1036"/>
          <ac:picMkLst>
            <pc:docMk/>
            <pc:sldMk cId="2043581623" sldId="319"/>
            <ac:picMk id="4106" creationId="{13C22B8A-F9BB-9070-F6A5-CD157183654A}"/>
          </ac:picMkLst>
        </pc:picChg>
        <pc:picChg chg="add mod">
          <ac:chgData name="Julia Quintana González" userId="8d1d4942-5ac2-4895-9e47-2beb40cde837" providerId="ADAL" clId="{B952DEF4-D6E1-9542-9AAF-B6C708458382}" dt="2024-11-28T11:35:27.791" v="788" actId="1036"/>
          <ac:picMkLst>
            <pc:docMk/>
            <pc:sldMk cId="2043581623" sldId="319"/>
            <ac:picMk id="4108" creationId="{D916BCAF-5390-D7C8-DA7C-6F6BC7D96D12}"/>
          </ac:picMkLst>
        </pc:picChg>
        <pc:picChg chg="add mod">
          <ac:chgData name="Julia Quintana González" userId="8d1d4942-5ac2-4895-9e47-2beb40cde837" providerId="ADAL" clId="{B952DEF4-D6E1-9542-9AAF-B6C708458382}" dt="2024-11-28T11:35:27.791" v="788" actId="1036"/>
          <ac:picMkLst>
            <pc:docMk/>
            <pc:sldMk cId="2043581623" sldId="319"/>
            <ac:picMk id="4109" creationId="{883B2A4E-5CF0-DF27-05ED-BDE9A0C6C299}"/>
          </ac:picMkLst>
        </pc:picChg>
        <pc:cxnChg chg="mod">
          <ac:chgData name="Julia Quintana González" userId="8d1d4942-5ac2-4895-9e47-2beb40cde837" providerId="ADAL" clId="{B952DEF4-D6E1-9542-9AAF-B6C708458382}" dt="2024-11-28T11:35:27.791" v="788" actId="1036"/>
          <ac:cxnSpMkLst>
            <pc:docMk/>
            <pc:sldMk cId="2043581623" sldId="319"/>
            <ac:cxnSpMk id="5" creationId="{B0367953-3760-F264-6028-BD007745B3E4}"/>
          </ac:cxnSpMkLst>
        </pc:cxnChg>
      </pc:sldChg>
      <pc:sldChg chg="addSp delSp modSp mod">
        <pc:chgData name="Julia Quintana González" userId="8d1d4942-5ac2-4895-9e47-2beb40cde837" providerId="ADAL" clId="{B952DEF4-D6E1-9542-9AAF-B6C708458382}" dt="2024-11-28T11:42:13.884" v="845" actId="20577"/>
        <pc:sldMkLst>
          <pc:docMk/>
          <pc:sldMk cId="2704639494" sldId="320"/>
        </pc:sldMkLst>
        <pc:spChg chg="mod">
          <ac:chgData name="Julia Quintana González" userId="8d1d4942-5ac2-4895-9e47-2beb40cde837" providerId="ADAL" clId="{B952DEF4-D6E1-9542-9AAF-B6C708458382}" dt="2024-11-25T07:10:46.187" v="20"/>
          <ac:spMkLst>
            <pc:docMk/>
            <pc:sldMk cId="2704639494" sldId="320"/>
            <ac:spMk id="3" creationId="{16CE7FA6-BD89-8346-7D2D-3808F81A1C83}"/>
          </ac:spMkLst>
        </pc:spChg>
        <pc:spChg chg="mod">
          <ac:chgData name="Julia Quintana González" userId="8d1d4942-5ac2-4895-9e47-2beb40cde837" providerId="ADAL" clId="{B952DEF4-D6E1-9542-9AAF-B6C708458382}" dt="2024-11-28T11:42:13.884" v="845" actId="20577"/>
          <ac:spMkLst>
            <pc:docMk/>
            <pc:sldMk cId="2704639494" sldId="320"/>
            <ac:spMk id="8" creationId="{A118FDCF-E895-97DC-7FF9-5BFF4F170DE0}"/>
          </ac:spMkLst>
        </pc:spChg>
        <pc:spChg chg="mod">
          <ac:chgData name="Julia Quintana González" userId="8d1d4942-5ac2-4895-9e47-2beb40cde837" providerId="ADAL" clId="{B952DEF4-D6E1-9542-9AAF-B6C708458382}" dt="2024-11-28T11:41:53.712" v="835" actId="1037"/>
          <ac:spMkLst>
            <pc:docMk/>
            <pc:sldMk cId="2704639494" sldId="320"/>
            <ac:spMk id="16" creationId="{8C94BBD9-CB6A-DC72-00BE-B1DBB51EA693}"/>
          </ac:spMkLst>
        </pc:spChg>
        <pc:picChg chg="mod">
          <ac:chgData name="Julia Quintana González" userId="8d1d4942-5ac2-4895-9e47-2beb40cde837" providerId="ADAL" clId="{B952DEF4-D6E1-9542-9AAF-B6C708458382}" dt="2024-11-28T11:41:53.712" v="835" actId="1037"/>
          <ac:picMkLst>
            <pc:docMk/>
            <pc:sldMk cId="2704639494" sldId="320"/>
            <ac:picMk id="5122" creationId="{110839D8-AAB3-5EE8-266E-C270B0399427}"/>
          </ac:picMkLst>
        </pc:picChg>
      </pc:sldChg>
      <pc:sldChg chg="modSp mod">
        <pc:chgData name="Julia Quintana González" userId="8d1d4942-5ac2-4895-9e47-2beb40cde837" providerId="ADAL" clId="{B952DEF4-D6E1-9542-9AAF-B6C708458382}" dt="2024-11-28T11:45:04.927" v="853" actId="255"/>
        <pc:sldMkLst>
          <pc:docMk/>
          <pc:sldMk cId="4187359600" sldId="321"/>
        </pc:sldMkLst>
        <pc:spChg chg="mod">
          <ac:chgData name="Julia Quintana González" userId="8d1d4942-5ac2-4895-9e47-2beb40cde837" providerId="ADAL" clId="{B952DEF4-D6E1-9542-9AAF-B6C708458382}" dt="2024-11-25T07:23:45.392" v="161" actId="20577"/>
          <ac:spMkLst>
            <pc:docMk/>
            <pc:sldMk cId="4187359600" sldId="321"/>
            <ac:spMk id="3" creationId="{16CE7FA6-BD89-8346-7D2D-3808F81A1C83}"/>
          </ac:spMkLst>
        </pc:spChg>
        <pc:spChg chg="mod">
          <ac:chgData name="Julia Quintana González" userId="8d1d4942-5ac2-4895-9e47-2beb40cde837" providerId="ADAL" clId="{B952DEF4-D6E1-9542-9AAF-B6C708458382}" dt="2024-11-25T07:24:08.543" v="169" actId="114"/>
          <ac:spMkLst>
            <pc:docMk/>
            <pc:sldMk cId="4187359600" sldId="321"/>
            <ac:spMk id="8" creationId="{A118FDCF-E895-97DC-7FF9-5BFF4F170DE0}"/>
          </ac:spMkLst>
        </pc:spChg>
        <pc:spChg chg="mod">
          <ac:chgData name="Julia Quintana González" userId="8d1d4942-5ac2-4895-9e47-2beb40cde837" providerId="ADAL" clId="{B952DEF4-D6E1-9542-9AAF-B6C708458382}" dt="2024-11-28T11:45:04.927" v="853" actId="255"/>
          <ac:spMkLst>
            <pc:docMk/>
            <pc:sldMk cId="4187359600" sldId="321"/>
            <ac:spMk id="12" creationId="{6E9B1B51-02BF-AC95-893C-022045D636ED}"/>
          </ac:spMkLst>
        </pc:spChg>
      </pc:sldChg>
      <pc:sldChg chg="modSp mod">
        <pc:chgData name="Julia Quintana González" userId="8d1d4942-5ac2-4895-9e47-2beb40cde837" providerId="ADAL" clId="{B952DEF4-D6E1-9542-9AAF-B6C708458382}" dt="2024-11-28T11:45:33.208" v="854" actId="2711"/>
        <pc:sldMkLst>
          <pc:docMk/>
          <pc:sldMk cId="2544567899" sldId="322"/>
        </pc:sldMkLst>
        <pc:spChg chg="mod">
          <ac:chgData name="Julia Quintana González" userId="8d1d4942-5ac2-4895-9e47-2beb40cde837" providerId="ADAL" clId="{B952DEF4-D6E1-9542-9AAF-B6C708458382}" dt="2024-11-28T11:45:33.208" v="854" actId="2711"/>
          <ac:spMkLst>
            <pc:docMk/>
            <pc:sldMk cId="2544567899" sldId="322"/>
            <ac:spMk id="5" creationId="{54E6EE42-C0F7-9F0F-0415-DFCAF8DB9B37}"/>
          </ac:spMkLst>
        </pc:spChg>
      </pc:sldChg>
      <pc:sldChg chg="addSp delSp modSp mod">
        <pc:chgData name="Julia Quintana González" userId="8d1d4942-5ac2-4895-9e47-2beb40cde837" providerId="ADAL" clId="{B952DEF4-D6E1-9542-9AAF-B6C708458382}" dt="2024-12-02T18:54:37.189" v="1559" actId="1076"/>
        <pc:sldMkLst>
          <pc:docMk/>
          <pc:sldMk cId="1796327835" sldId="323"/>
        </pc:sldMkLst>
        <pc:spChg chg="del">
          <ac:chgData name="Julia Quintana González" userId="8d1d4942-5ac2-4895-9e47-2beb40cde837" providerId="ADAL" clId="{B952DEF4-D6E1-9542-9AAF-B6C708458382}" dt="2024-12-02T18:41:41.056" v="975" actId="478"/>
          <ac:spMkLst>
            <pc:docMk/>
            <pc:sldMk cId="1796327835" sldId="323"/>
            <ac:spMk id="5" creationId="{1FBA6DAB-091D-AAC5-C8E8-39B8BE2C1E3D}"/>
          </ac:spMkLst>
        </pc:spChg>
        <pc:spChg chg="add mod">
          <ac:chgData name="Julia Quintana González" userId="8d1d4942-5ac2-4895-9e47-2beb40cde837" providerId="ADAL" clId="{B952DEF4-D6E1-9542-9AAF-B6C708458382}" dt="2024-12-02T18:43:21.801" v="1009" actId="1076"/>
          <ac:spMkLst>
            <pc:docMk/>
            <pc:sldMk cId="1796327835" sldId="323"/>
            <ac:spMk id="6" creationId="{19721EE6-FBFA-6BFE-9E4E-E9EE3EBA98AE}"/>
          </ac:spMkLst>
        </pc:spChg>
        <pc:spChg chg="mod">
          <ac:chgData name="Julia Quintana González" userId="8d1d4942-5ac2-4895-9e47-2beb40cde837" providerId="ADAL" clId="{B952DEF4-D6E1-9542-9AAF-B6C708458382}" dt="2024-12-02T18:54:33.214" v="1557" actId="14100"/>
          <ac:spMkLst>
            <pc:docMk/>
            <pc:sldMk cId="1796327835" sldId="323"/>
            <ac:spMk id="7" creationId="{8A2E9CE7-F43D-6B18-16B3-1FBD5D29B9E3}"/>
          </ac:spMkLst>
        </pc:spChg>
        <pc:spChg chg="mod">
          <ac:chgData name="Julia Quintana González" userId="8d1d4942-5ac2-4895-9e47-2beb40cde837" providerId="ADAL" clId="{B952DEF4-D6E1-9542-9AAF-B6C708458382}" dt="2024-12-02T18:54:37.189" v="1559" actId="1076"/>
          <ac:spMkLst>
            <pc:docMk/>
            <pc:sldMk cId="1796327835" sldId="323"/>
            <ac:spMk id="8" creationId="{91E75F2C-3582-CB88-28D7-9B8B290116DF}"/>
          </ac:spMkLst>
        </pc:spChg>
        <pc:spChg chg="add del mod">
          <ac:chgData name="Julia Quintana González" userId="8d1d4942-5ac2-4895-9e47-2beb40cde837" providerId="ADAL" clId="{B952DEF4-D6E1-9542-9AAF-B6C708458382}" dt="2024-12-02T18:44:37.601" v="1046" actId="478"/>
          <ac:spMkLst>
            <pc:docMk/>
            <pc:sldMk cId="1796327835" sldId="323"/>
            <ac:spMk id="9" creationId="{8DEF4794-676B-894D-21F9-97A7520BAD91}"/>
          </ac:spMkLst>
        </pc:spChg>
        <pc:picChg chg="add del">
          <ac:chgData name="Julia Quintana González" userId="8d1d4942-5ac2-4895-9e47-2beb40cde837" providerId="ADAL" clId="{B952DEF4-D6E1-9542-9AAF-B6C708458382}" dt="2024-12-02T18:33:07.060" v="957" actId="478"/>
          <ac:picMkLst>
            <pc:docMk/>
            <pc:sldMk cId="1796327835" sldId="323"/>
            <ac:picMk id="2" creationId="{6FE5E53D-A7A8-575E-FDC1-E3F8901D8D6D}"/>
          </ac:picMkLst>
        </pc:picChg>
        <pc:picChg chg="add del mod">
          <ac:chgData name="Julia Quintana González" userId="8d1d4942-5ac2-4895-9e47-2beb40cde837" providerId="ADAL" clId="{B952DEF4-D6E1-9542-9AAF-B6C708458382}" dt="2024-12-02T18:48:30.784" v="1521" actId="478"/>
          <ac:picMkLst>
            <pc:docMk/>
            <pc:sldMk cId="1796327835" sldId="323"/>
            <ac:picMk id="1026" creationId="{6BA45FEC-6A8A-8748-14D5-E1139DA46690}"/>
          </ac:picMkLst>
        </pc:picChg>
        <pc:picChg chg="add mod">
          <ac:chgData name="Julia Quintana González" userId="8d1d4942-5ac2-4895-9e47-2beb40cde837" providerId="ADAL" clId="{B952DEF4-D6E1-9542-9AAF-B6C708458382}" dt="2024-12-02T18:54:34.515" v="1558" actId="1076"/>
          <ac:picMkLst>
            <pc:docMk/>
            <pc:sldMk cId="1796327835" sldId="323"/>
            <ac:picMk id="1028" creationId="{C0E91E39-A997-676C-6824-24BF456B2630}"/>
          </ac:picMkLst>
        </pc:picChg>
      </pc:sldChg>
      <pc:sldChg chg="addSp delSp modSp mod modNotesTx">
        <pc:chgData name="Julia Quintana González" userId="8d1d4942-5ac2-4895-9e47-2beb40cde837" providerId="ADAL" clId="{B952DEF4-D6E1-9542-9AAF-B6C708458382}" dt="2024-12-02T19:05:18.043" v="1586" actId="1076"/>
        <pc:sldMkLst>
          <pc:docMk/>
          <pc:sldMk cId="3049795181" sldId="324"/>
        </pc:sldMkLst>
        <pc:spChg chg="add mod">
          <ac:chgData name="Julia Quintana González" userId="8d1d4942-5ac2-4895-9e47-2beb40cde837" providerId="ADAL" clId="{B952DEF4-D6E1-9542-9AAF-B6C708458382}" dt="2024-12-02T19:05:18.043" v="1586" actId="1076"/>
          <ac:spMkLst>
            <pc:docMk/>
            <pc:sldMk cId="3049795181" sldId="324"/>
            <ac:spMk id="5" creationId="{E3D8BA0B-D5D3-4E3A-7F44-E1595BC966C9}"/>
          </ac:spMkLst>
        </pc:spChg>
        <pc:spChg chg="mod">
          <ac:chgData name="Julia Quintana González" userId="8d1d4942-5ac2-4895-9e47-2beb40cde837" providerId="ADAL" clId="{B952DEF4-D6E1-9542-9AAF-B6C708458382}" dt="2024-12-02T19:03:42.619" v="1571" actId="14100"/>
          <ac:spMkLst>
            <pc:docMk/>
            <pc:sldMk cId="3049795181" sldId="324"/>
            <ac:spMk id="7" creationId="{8A2E9CE7-F43D-6B18-16B3-1FBD5D29B9E3}"/>
          </ac:spMkLst>
        </pc:spChg>
        <pc:spChg chg="add del">
          <ac:chgData name="Julia Quintana González" userId="8d1d4942-5ac2-4895-9e47-2beb40cde837" providerId="ADAL" clId="{B952DEF4-D6E1-9542-9AAF-B6C708458382}" dt="2024-12-02T19:01:35.688" v="1567" actId="478"/>
          <ac:spMkLst>
            <pc:docMk/>
            <pc:sldMk cId="3049795181" sldId="324"/>
            <ac:spMk id="8" creationId="{468E1196-71B6-2FF2-9D4E-676183FAA729}"/>
          </ac:spMkLst>
        </pc:spChg>
        <pc:spChg chg="add del">
          <ac:chgData name="Julia Quintana González" userId="8d1d4942-5ac2-4895-9e47-2beb40cde837" providerId="ADAL" clId="{B952DEF4-D6E1-9542-9AAF-B6C708458382}" dt="2024-12-02T19:01:35.688" v="1567" actId="478"/>
          <ac:spMkLst>
            <pc:docMk/>
            <pc:sldMk cId="3049795181" sldId="324"/>
            <ac:spMk id="9" creationId="{9E147439-0A40-AEF4-77B6-9D6643C878B0}"/>
          </ac:spMkLst>
        </pc:spChg>
        <pc:spChg chg="add del">
          <ac:chgData name="Julia Quintana González" userId="8d1d4942-5ac2-4895-9e47-2beb40cde837" providerId="ADAL" clId="{B952DEF4-D6E1-9542-9AAF-B6C708458382}" dt="2024-12-02T19:01:35.688" v="1567" actId="478"/>
          <ac:spMkLst>
            <pc:docMk/>
            <pc:sldMk cId="3049795181" sldId="324"/>
            <ac:spMk id="11" creationId="{6CF8A294-9493-D391-D544-2ED9D3A818C7}"/>
          </ac:spMkLst>
        </pc:spChg>
        <pc:spChg chg="add del">
          <ac:chgData name="Julia Quintana González" userId="8d1d4942-5ac2-4895-9e47-2beb40cde837" providerId="ADAL" clId="{B952DEF4-D6E1-9542-9AAF-B6C708458382}" dt="2024-12-02T19:01:35.688" v="1567" actId="478"/>
          <ac:spMkLst>
            <pc:docMk/>
            <pc:sldMk cId="3049795181" sldId="324"/>
            <ac:spMk id="14" creationId="{710BFFF8-2C82-60C6-466E-A868F1F8C93E}"/>
          </ac:spMkLst>
        </pc:spChg>
        <pc:spChg chg="add del mod">
          <ac:chgData name="Julia Quintana González" userId="8d1d4942-5ac2-4895-9e47-2beb40cde837" providerId="ADAL" clId="{B952DEF4-D6E1-9542-9AAF-B6C708458382}" dt="2024-12-02T19:05:00.912" v="1582" actId="1076"/>
          <ac:spMkLst>
            <pc:docMk/>
            <pc:sldMk cId="3049795181" sldId="324"/>
            <ac:spMk id="18" creationId="{E250731A-F171-3249-A167-A47E6455D45B}"/>
          </ac:spMkLst>
        </pc:spChg>
        <pc:picChg chg="add del">
          <ac:chgData name="Julia Quintana González" userId="8d1d4942-5ac2-4895-9e47-2beb40cde837" providerId="ADAL" clId="{B952DEF4-D6E1-9542-9AAF-B6C708458382}" dt="2024-12-02T19:01:32.066" v="1566" actId="478"/>
          <ac:picMkLst>
            <pc:docMk/>
            <pc:sldMk cId="3049795181" sldId="324"/>
            <ac:picMk id="2050" creationId="{F62B597E-23BF-C668-21A5-0EC765544DBB}"/>
          </ac:picMkLst>
        </pc:picChg>
        <pc:picChg chg="add mod">
          <ac:chgData name="Julia Quintana González" userId="8d1d4942-5ac2-4895-9e47-2beb40cde837" providerId="ADAL" clId="{B952DEF4-D6E1-9542-9AAF-B6C708458382}" dt="2024-12-02T19:05:08.269" v="1583" actId="1076"/>
          <ac:picMkLst>
            <pc:docMk/>
            <pc:sldMk cId="3049795181" sldId="324"/>
            <ac:picMk id="3074" creationId="{76F3E736-5253-4134-F4B9-60B05044E06A}"/>
          </ac:picMkLst>
        </pc:picChg>
        <pc:picChg chg="mod">
          <ac:chgData name="Julia Quintana González" userId="8d1d4942-5ac2-4895-9e47-2beb40cde837" providerId="ADAL" clId="{B952DEF4-D6E1-9542-9AAF-B6C708458382}" dt="2024-12-02T19:04:32.668" v="1578"/>
          <ac:picMkLst>
            <pc:docMk/>
            <pc:sldMk cId="3049795181" sldId="324"/>
            <ac:picMk id="4098" creationId="{1DA4DF37-F3EE-0350-C671-65363AA95F14}"/>
          </ac:picMkLst>
        </pc:picChg>
      </pc:sldChg>
      <pc:sldChg chg="addSp delSp modSp new mod">
        <pc:chgData name="Julia Quintana González" userId="8d1d4942-5ac2-4895-9e47-2beb40cde837" providerId="ADAL" clId="{B952DEF4-D6E1-9542-9AAF-B6C708458382}" dt="2024-11-28T11:44:46.993" v="850" actId="255"/>
        <pc:sldMkLst>
          <pc:docMk/>
          <pc:sldMk cId="448637495" sldId="325"/>
        </pc:sldMkLst>
        <pc:spChg chg="add mod">
          <ac:chgData name="Julia Quintana González" userId="8d1d4942-5ac2-4895-9e47-2beb40cde837" providerId="ADAL" clId="{B952DEF4-D6E1-9542-9AAF-B6C708458382}" dt="2024-11-28T11:44:46.993" v="850" actId="255"/>
          <ac:spMkLst>
            <pc:docMk/>
            <pc:sldMk cId="448637495" sldId="325"/>
            <ac:spMk id="5" creationId="{D84AE259-2ACB-BFB4-ACAE-9E569ADD0681}"/>
          </ac:spMkLst>
        </pc:spChg>
        <pc:spChg chg="add mod">
          <ac:chgData name="Julia Quintana González" userId="8d1d4942-5ac2-4895-9e47-2beb40cde837" providerId="ADAL" clId="{B952DEF4-D6E1-9542-9AAF-B6C708458382}" dt="2024-11-28T11:42:45.930" v="849" actId="1076"/>
          <ac:spMkLst>
            <pc:docMk/>
            <pc:sldMk cId="448637495" sldId="325"/>
            <ac:spMk id="7" creationId="{1C2EA3BA-C59A-EF03-0151-F94DA641B1A4}"/>
          </ac:spMkLst>
        </pc:spChg>
        <pc:picChg chg="add mod">
          <ac:chgData name="Julia Quintana González" userId="8d1d4942-5ac2-4895-9e47-2beb40cde837" providerId="ADAL" clId="{B952DEF4-D6E1-9542-9AAF-B6C708458382}" dt="2024-11-25T07:18:43.612" v="35" actId="1076"/>
          <ac:picMkLst>
            <pc:docMk/>
            <pc:sldMk cId="448637495" sldId="325"/>
            <ac:picMk id="2050" creationId="{B026475F-CF4A-7DA1-0CAF-C1DD8AABDA42}"/>
          </ac:picMkLst>
        </pc:picChg>
      </pc:sldChg>
    </pc:docChg>
  </pc:docChgLst>
  <pc:docChgLst>
    <pc:chgData name="Julia Quintana González" userId="8d1d4942-5ac2-4895-9e47-2beb40cde837" providerId="ADAL" clId="{DED4617D-76FB-7346-843F-2EEB0A4FECB9}"/>
    <pc:docChg chg="undo custSel addSld delSld modSld sldOrd">
      <pc:chgData name="Julia Quintana González" userId="8d1d4942-5ac2-4895-9e47-2beb40cde837" providerId="ADAL" clId="{DED4617D-76FB-7346-843F-2EEB0A4FECB9}" dt="2023-10-22T21:53:22.743" v="3529" actId="20577"/>
      <pc:docMkLst>
        <pc:docMk/>
      </pc:docMkLst>
      <pc:sldChg chg="addSp delSp modSp mod modNotesTx">
        <pc:chgData name="Julia Quintana González" userId="8d1d4942-5ac2-4895-9e47-2beb40cde837" providerId="ADAL" clId="{DED4617D-76FB-7346-843F-2EEB0A4FECB9}" dt="2023-10-22T17:17:33.940" v="2342" actId="478"/>
        <pc:sldMkLst>
          <pc:docMk/>
          <pc:sldMk cId="3342996848" sldId="282"/>
        </pc:sldMkLst>
      </pc:sldChg>
      <pc:sldChg chg="addSp modSp mod modNotesTx">
        <pc:chgData name="Julia Quintana González" userId="8d1d4942-5ac2-4895-9e47-2beb40cde837" providerId="ADAL" clId="{DED4617D-76FB-7346-843F-2EEB0A4FECB9}" dt="2023-10-22T17:30:56.547" v="2558" actId="113"/>
        <pc:sldMkLst>
          <pc:docMk/>
          <pc:sldMk cId="3651488171" sldId="283"/>
        </pc:sldMkLst>
      </pc:sldChg>
      <pc:sldChg chg="addSp modSp mod modNotesTx">
        <pc:chgData name="Julia Quintana González" userId="8d1d4942-5ac2-4895-9e47-2beb40cde837" providerId="ADAL" clId="{DED4617D-76FB-7346-843F-2EEB0A4FECB9}" dt="2023-10-22T17:55:44.876" v="2583" actId="1076"/>
        <pc:sldMkLst>
          <pc:docMk/>
          <pc:sldMk cId="1054448447" sldId="284"/>
        </pc:sldMkLst>
      </pc:sldChg>
      <pc:sldChg chg="addSp delSp modSp mod modNotesTx">
        <pc:chgData name="Julia Quintana González" userId="8d1d4942-5ac2-4895-9e47-2beb40cde837" providerId="ADAL" clId="{DED4617D-76FB-7346-843F-2EEB0A4FECB9}" dt="2023-10-22T18:12:37.141" v="2882" actId="20577"/>
        <pc:sldMkLst>
          <pc:docMk/>
          <pc:sldMk cId="4251484010" sldId="285"/>
        </pc:sldMkLst>
      </pc:sldChg>
      <pc:sldChg chg="addSp delSp modSp mod modNotesTx">
        <pc:chgData name="Julia Quintana González" userId="8d1d4942-5ac2-4895-9e47-2beb40cde837" providerId="ADAL" clId="{DED4617D-76FB-7346-843F-2EEB0A4FECB9}" dt="2023-10-22T18:23:42.612" v="3050" actId="114"/>
        <pc:sldMkLst>
          <pc:docMk/>
          <pc:sldMk cId="3902371895" sldId="286"/>
        </pc:sldMkLst>
      </pc:sldChg>
      <pc:sldChg chg="addSp delSp modSp add mod modNotesTx">
        <pc:chgData name="Julia Quintana González" userId="8d1d4942-5ac2-4895-9e47-2beb40cde837" providerId="ADAL" clId="{DED4617D-76FB-7346-843F-2EEB0A4FECB9}" dt="2023-10-22T18:42:28.897" v="3510" actId="20577"/>
        <pc:sldMkLst>
          <pc:docMk/>
          <pc:sldMk cId="912811514" sldId="287"/>
        </pc:sldMkLst>
      </pc:sldChg>
      <pc:sldChg chg="new del">
        <pc:chgData name="Julia Quintana González" userId="8d1d4942-5ac2-4895-9e47-2beb40cde837" providerId="ADAL" clId="{DED4617D-76FB-7346-843F-2EEB0A4FECB9}" dt="2023-10-21T09:52:30.151" v="17" actId="2696"/>
        <pc:sldMkLst>
          <pc:docMk/>
          <pc:sldMk cId="1863316855" sldId="287"/>
        </pc:sldMkLst>
      </pc:sldChg>
      <pc:sldChg chg="addSp delSp modSp add mod modNotesTx">
        <pc:chgData name="Julia Quintana González" userId="8d1d4942-5ac2-4895-9e47-2beb40cde837" providerId="ADAL" clId="{DED4617D-76FB-7346-843F-2EEB0A4FECB9}" dt="2023-10-22T18:46:25.672" v="3521"/>
        <pc:sldMkLst>
          <pc:docMk/>
          <pc:sldMk cId="3516409217" sldId="288"/>
        </pc:sldMkLst>
      </pc:sldChg>
      <pc:sldChg chg="addSp delSp modSp add mod ord modNotesTx">
        <pc:chgData name="Julia Quintana González" userId="8d1d4942-5ac2-4895-9e47-2beb40cde837" providerId="ADAL" clId="{DED4617D-76FB-7346-843F-2EEB0A4FECB9}" dt="2023-10-22T21:53:22.743" v="3529" actId="20577"/>
        <pc:sldMkLst>
          <pc:docMk/>
          <pc:sldMk cId="1743491641" sldId="289"/>
        </pc:sldMkLst>
      </pc:sldChg>
      <pc:sldChg chg="addSp delSp modSp add mod">
        <pc:chgData name="Julia Quintana González" userId="8d1d4942-5ac2-4895-9e47-2beb40cde837" providerId="ADAL" clId="{DED4617D-76FB-7346-843F-2EEB0A4FECB9}" dt="2023-10-21T16:23:50.662" v="1026" actId="20577"/>
        <pc:sldMkLst>
          <pc:docMk/>
          <pc:sldMk cId="3531052134" sldId="290"/>
        </pc:sldMkLst>
      </pc:sldChg>
      <pc:sldChg chg="addSp delSp modSp add mod">
        <pc:chgData name="Julia Quintana González" userId="8d1d4942-5ac2-4895-9e47-2beb40cde837" providerId="ADAL" clId="{DED4617D-76FB-7346-843F-2EEB0A4FECB9}" dt="2023-10-22T18:47:54.352" v="3523" actId="20577"/>
        <pc:sldMkLst>
          <pc:docMk/>
          <pc:sldMk cId="4156014115" sldId="291"/>
        </pc:sldMkLst>
      </pc:sldChg>
      <pc:sldChg chg="addSp delSp modSp add mod">
        <pc:chgData name="Julia Quintana González" userId="8d1d4942-5ac2-4895-9e47-2beb40cde837" providerId="ADAL" clId="{DED4617D-76FB-7346-843F-2EEB0A4FECB9}" dt="2023-10-21T21:37:24.676" v="1711" actId="1076"/>
        <pc:sldMkLst>
          <pc:docMk/>
          <pc:sldMk cId="3223024797" sldId="292"/>
        </pc:sldMkLst>
      </pc:sldChg>
      <pc:sldChg chg="addSp delSp modSp add mod modNotesTx">
        <pc:chgData name="Julia Quintana González" userId="8d1d4942-5ac2-4895-9e47-2beb40cde837" providerId="ADAL" clId="{DED4617D-76FB-7346-843F-2EEB0A4FECB9}" dt="2023-10-22T16:24:29.068" v="2059"/>
        <pc:sldMkLst>
          <pc:docMk/>
          <pc:sldMk cId="2788745643" sldId="293"/>
        </pc:sldMkLst>
      </pc:sldChg>
    </pc:docChg>
  </pc:docChgLst>
  <pc:docChgLst>
    <pc:chgData name="Julia Quintana González" userId="8d1d4942-5ac2-4895-9e47-2beb40cde837" providerId="ADAL" clId="{56033B11-855E-42C6-A18A-984C87ADF222}"/>
    <pc:docChg chg="undo redo custSel modSld">
      <pc:chgData name="Julia Quintana González" userId="8d1d4942-5ac2-4895-9e47-2beb40cde837" providerId="ADAL" clId="{56033B11-855E-42C6-A18A-984C87ADF222}" dt="2024-11-25T19:01:41.039" v="390" actId="14100"/>
      <pc:docMkLst>
        <pc:docMk/>
      </pc:docMkLst>
      <pc:sldChg chg="addSp delSp modSp mod">
        <pc:chgData name="Julia Quintana González" userId="8d1d4942-5ac2-4895-9e47-2beb40cde837" providerId="ADAL" clId="{56033B11-855E-42C6-A18A-984C87ADF222}" dt="2024-11-25T19:01:41.039" v="390" actId="14100"/>
        <pc:sldMkLst>
          <pc:docMk/>
          <pc:sldMk cId="3342996848" sldId="282"/>
        </pc:sldMkLst>
        <pc:spChg chg="mod">
          <ac:chgData name="Julia Quintana González" userId="8d1d4942-5ac2-4895-9e47-2beb40cde837" providerId="ADAL" clId="{56033B11-855E-42C6-A18A-984C87ADF222}" dt="2024-11-25T19:01:12.682" v="385" actId="1076"/>
          <ac:spMkLst>
            <pc:docMk/>
            <pc:sldMk cId="3342996848" sldId="282"/>
            <ac:spMk id="4" creationId="{3D0036AA-A689-1AB6-59AD-5D907EFB6121}"/>
          </ac:spMkLst>
        </pc:spChg>
        <pc:spChg chg="add mod">
          <ac:chgData name="Julia Quintana González" userId="8d1d4942-5ac2-4895-9e47-2beb40cde837" providerId="ADAL" clId="{56033B11-855E-42C6-A18A-984C87ADF222}" dt="2024-11-25T19:01:41.039" v="390" actId="14100"/>
          <ac:spMkLst>
            <pc:docMk/>
            <pc:sldMk cId="3342996848" sldId="282"/>
            <ac:spMk id="8" creationId="{B606C905-E51C-6BAC-5F47-822167BBC184}"/>
          </ac:spMkLst>
        </pc:spChg>
      </pc:sldChg>
      <pc:sldChg chg="addSp delSp modSp mod">
        <pc:chgData name="Julia Quintana González" userId="8d1d4942-5ac2-4895-9e47-2beb40cde837" providerId="ADAL" clId="{56033B11-855E-42C6-A18A-984C87ADF222}" dt="2024-11-25T18:56:48.944" v="351" actId="14100"/>
        <pc:sldMkLst>
          <pc:docMk/>
          <pc:sldMk cId="2043581623" sldId="319"/>
        </pc:sldMkLst>
        <pc:spChg chg="mod">
          <ac:chgData name="Julia Quintana González" userId="8d1d4942-5ac2-4895-9e47-2beb40cde837" providerId="ADAL" clId="{56033B11-855E-42C6-A18A-984C87ADF222}" dt="2024-11-25T18:56:48.944" v="351" actId="14100"/>
          <ac:spMkLst>
            <pc:docMk/>
            <pc:sldMk cId="2043581623" sldId="319"/>
            <ac:spMk id="3" creationId="{16CE7FA6-BD89-8346-7D2D-3808F81A1C83}"/>
          </ac:spMkLst>
        </pc:spChg>
        <pc:spChg chg="add mod">
          <ac:chgData name="Julia Quintana González" userId="8d1d4942-5ac2-4895-9e47-2beb40cde837" providerId="ADAL" clId="{56033B11-855E-42C6-A18A-984C87ADF222}" dt="2024-11-25T18:56:18.917" v="340" actId="1076"/>
          <ac:spMkLst>
            <pc:docMk/>
            <pc:sldMk cId="2043581623" sldId="319"/>
            <ac:spMk id="4" creationId="{DD83D8FC-47BE-3377-A3B2-6CB65733C851}"/>
          </ac:spMkLst>
        </pc:spChg>
        <pc:spChg chg="mod">
          <ac:chgData name="Julia Quintana González" userId="8d1d4942-5ac2-4895-9e47-2beb40cde837" providerId="ADAL" clId="{56033B11-855E-42C6-A18A-984C87ADF222}" dt="2024-11-25T18:56:13.246" v="339" actId="1076"/>
          <ac:spMkLst>
            <pc:docMk/>
            <pc:sldMk cId="2043581623" sldId="319"/>
            <ac:spMk id="15" creationId="{50C3FE3E-48C8-0A2B-186D-82861A081364}"/>
          </ac:spMkLst>
        </pc:spChg>
        <pc:spChg chg="mod">
          <ac:chgData name="Julia Quintana González" userId="8d1d4942-5ac2-4895-9e47-2beb40cde837" providerId="ADAL" clId="{56033B11-855E-42C6-A18A-984C87ADF222}" dt="2024-11-25T18:55:48.994" v="333" actId="1076"/>
          <ac:spMkLst>
            <pc:docMk/>
            <pc:sldMk cId="2043581623" sldId="319"/>
            <ac:spMk id="21" creationId="{8C8944DC-9357-B704-2DA5-2255C540B957}"/>
          </ac:spMkLst>
        </pc:spChg>
        <pc:picChg chg="add mod">
          <ac:chgData name="Julia Quintana González" userId="8d1d4942-5ac2-4895-9e47-2beb40cde837" providerId="ADAL" clId="{56033B11-855E-42C6-A18A-984C87ADF222}" dt="2024-11-25T18:56:32.839" v="343" actId="1076"/>
          <ac:picMkLst>
            <pc:docMk/>
            <pc:sldMk cId="2043581623" sldId="319"/>
            <ac:picMk id="4098" creationId="{D83805D2-DC21-56B2-C5D5-B3D7E9EB30D7}"/>
          </ac:picMkLst>
        </pc:picChg>
        <pc:cxnChg chg="add mod">
          <ac:chgData name="Julia Quintana González" userId="8d1d4942-5ac2-4895-9e47-2beb40cde837" providerId="ADAL" clId="{56033B11-855E-42C6-A18A-984C87ADF222}" dt="2024-11-25T18:56:39.685" v="350" actId="1036"/>
          <ac:cxnSpMkLst>
            <pc:docMk/>
            <pc:sldMk cId="2043581623" sldId="319"/>
            <ac:cxnSpMk id="5" creationId="{B0367953-3760-F264-6028-BD007745B3E4}"/>
          </ac:cxnSpMkLst>
        </pc:cxnChg>
      </pc:sldChg>
      <pc:sldChg chg="addSp delSp modSp mod">
        <pc:chgData name="Julia Quintana González" userId="8d1d4942-5ac2-4895-9e47-2beb40cde837" providerId="ADAL" clId="{56033B11-855E-42C6-A18A-984C87ADF222}" dt="2024-11-25T16:17:32.137" v="42" actId="1076"/>
        <pc:sldMkLst>
          <pc:docMk/>
          <pc:sldMk cId="4187359600" sldId="321"/>
        </pc:sldMkLst>
        <pc:spChg chg="add mod">
          <ac:chgData name="Julia Quintana González" userId="8d1d4942-5ac2-4895-9e47-2beb40cde837" providerId="ADAL" clId="{56033B11-855E-42C6-A18A-984C87ADF222}" dt="2024-11-25T16:17:22.741" v="37" actId="1076"/>
          <ac:spMkLst>
            <pc:docMk/>
            <pc:sldMk cId="4187359600" sldId="321"/>
            <ac:spMk id="12" creationId="{6E9B1B51-02BF-AC95-893C-022045D636ED}"/>
          </ac:spMkLst>
        </pc:spChg>
        <pc:picChg chg="add mod ord">
          <ac:chgData name="Julia Quintana González" userId="8d1d4942-5ac2-4895-9e47-2beb40cde837" providerId="ADAL" clId="{56033B11-855E-42C6-A18A-984C87ADF222}" dt="2024-11-25T16:17:32.137" v="42" actId="1076"/>
          <ac:picMkLst>
            <pc:docMk/>
            <pc:sldMk cId="4187359600" sldId="321"/>
            <ac:picMk id="10" creationId="{CE50F6A2-67EA-4AF6-92B7-DCBE9BCBFA7B}"/>
          </ac:picMkLst>
        </pc:picChg>
      </pc:sldChg>
      <pc:sldChg chg="addSp delSp modSp mod setBg">
        <pc:chgData name="Julia Quintana González" userId="8d1d4942-5ac2-4895-9e47-2beb40cde837" providerId="ADAL" clId="{56033B11-855E-42C6-A18A-984C87ADF222}" dt="2024-11-25T18:37:00.695" v="284" actId="5793"/>
        <pc:sldMkLst>
          <pc:docMk/>
          <pc:sldMk cId="2544567899" sldId="322"/>
        </pc:sldMkLst>
        <pc:spChg chg="add mod">
          <ac:chgData name="Julia Quintana González" userId="8d1d4942-5ac2-4895-9e47-2beb40cde837" providerId="ADAL" clId="{56033B11-855E-42C6-A18A-984C87ADF222}" dt="2024-11-25T18:37:00.695" v="284" actId="5793"/>
          <ac:spMkLst>
            <pc:docMk/>
            <pc:sldMk cId="2544567899" sldId="322"/>
            <ac:spMk id="5" creationId="{54E6EE42-C0F7-9F0F-0415-DFCAF8DB9B37}"/>
          </ac:spMkLst>
        </pc:spChg>
        <pc:spChg chg="add mod">
          <ac:chgData name="Julia Quintana González" userId="8d1d4942-5ac2-4895-9e47-2beb40cde837" providerId="ADAL" clId="{56033B11-855E-42C6-A18A-984C87ADF222}" dt="2024-11-25T18:36:02.342" v="260" actId="2711"/>
          <ac:spMkLst>
            <pc:docMk/>
            <pc:sldMk cId="2544567899" sldId="322"/>
            <ac:spMk id="6" creationId="{61968DA8-64A9-096B-2535-9AEC664CAD2C}"/>
          </ac:spMkLst>
        </pc:spChg>
        <pc:spChg chg="mod">
          <ac:chgData name="Julia Quintana González" userId="8d1d4942-5ac2-4895-9e47-2beb40cde837" providerId="ADAL" clId="{56033B11-855E-42C6-A18A-984C87ADF222}" dt="2024-11-25T18:33:17.556" v="237" actId="14100"/>
          <ac:spMkLst>
            <pc:docMk/>
            <pc:sldMk cId="2544567899" sldId="322"/>
            <ac:spMk id="8" creationId="{91E75F2C-3582-CB88-28D7-9B8B290116DF}"/>
          </ac:spMkLst>
        </pc:spChg>
        <pc:picChg chg="add mod">
          <ac:chgData name="Julia Quintana González" userId="8d1d4942-5ac2-4895-9e47-2beb40cde837" providerId="ADAL" clId="{56033B11-855E-42C6-A18A-984C87ADF222}" dt="2024-11-25T18:36:51.134" v="280" actId="1076"/>
          <ac:picMkLst>
            <pc:docMk/>
            <pc:sldMk cId="2544567899" sldId="322"/>
            <ac:picMk id="2054" creationId="{E747BD25-8A4D-47EE-7A57-30A251163013}"/>
          </ac:picMkLst>
        </pc:picChg>
      </pc:sldChg>
      <pc:sldChg chg="modSp mod">
        <pc:chgData name="Julia Quintana González" userId="8d1d4942-5ac2-4895-9e47-2beb40cde837" providerId="ADAL" clId="{56033B11-855E-42C6-A18A-984C87ADF222}" dt="2024-11-25T16:17:42.192" v="43" actId="1076"/>
        <pc:sldMkLst>
          <pc:docMk/>
          <pc:sldMk cId="1796327835" sldId="323"/>
        </pc:sldMkLst>
      </pc:sldChg>
      <pc:sldChg chg="addSp delSp modSp mod modNotesTx">
        <pc:chgData name="Julia Quintana González" userId="8d1d4942-5ac2-4895-9e47-2beb40cde837" providerId="ADAL" clId="{56033B11-855E-42C6-A18A-984C87ADF222}" dt="2024-11-25T18:29:58.998" v="229" actId="20577"/>
        <pc:sldMkLst>
          <pc:docMk/>
          <pc:sldMk cId="3049795181" sldId="324"/>
        </pc:sldMkLst>
        <pc:spChg chg="mod">
          <ac:chgData name="Julia Quintana González" userId="8d1d4942-5ac2-4895-9e47-2beb40cde837" providerId="ADAL" clId="{56033B11-855E-42C6-A18A-984C87ADF222}" dt="2024-11-25T16:38:15.851" v="73" actId="14100"/>
          <ac:spMkLst>
            <pc:docMk/>
            <pc:sldMk cId="3049795181" sldId="324"/>
            <ac:spMk id="7" creationId="{8A2E9CE7-F43D-6B18-16B3-1FBD5D29B9E3}"/>
          </ac:spMkLst>
        </pc:spChg>
        <pc:picChg chg="mod">
          <ac:chgData name="Julia Quintana González" userId="8d1d4942-5ac2-4895-9e47-2beb40cde837" providerId="ADAL" clId="{56033B11-855E-42C6-A18A-984C87ADF222}" dt="2024-11-25T16:38:18.511" v="74" actId="1076"/>
          <ac:picMkLst>
            <pc:docMk/>
            <pc:sldMk cId="3049795181" sldId="324"/>
            <ac:picMk id="4098" creationId="{1DA4DF37-F3EE-0350-C671-65363AA95F14}"/>
          </ac:picMkLst>
        </pc:picChg>
      </pc:sldChg>
      <pc:sldChg chg="modSp">
        <pc:chgData name="Julia Quintana González" userId="8d1d4942-5ac2-4895-9e47-2beb40cde837" providerId="ADAL" clId="{56033B11-855E-42C6-A18A-984C87ADF222}" dt="2024-11-25T18:58:02.929" v="352" actId="1076"/>
        <pc:sldMkLst>
          <pc:docMk/>
          <pc:sldMk cId="448637495" sldId="325"/>
        </pc:sldMkLst>
        <pc:picChg chg="mod">
          <ac:chgData name="Julia Quintana González" userId="8d1d4942-5ac2-4895-9e47-2beb40cde837" providerId="ADAL" clId="{56033B11-855E-42C6-A18A-984C87ADF222}" dt="2024-11-25T18:58:02.929" v="352" actId="1076"/>
          <ac:picMkLst>
            <pc:docMk/>
            <pc:sldMk cId="448637495" sldId="325"/>
            <ac:picMk id="2050" creationId="{B026475F-CF4A-7DA1-0CAF-C1DD8AABDA42}"/>
          </ac:picMkLst>
        </pc:picChg>
      </pc:sldChg>
    </pc:docChg>
  </pc:docChgLst>
  <pc:docChgLst>
    <pc:chgData name="Julia Quintana González" userId="8d1d4942-5ac2-4895-9e47-2beb40cde837" providerId="ADAL" clId="{07214C3B-44FC-4CB9-A57A-EBDF4F84BC1E}"/>
    <pc:docChg chg="undo redo custSel addSld delSld modSld sldOrd">
      <pc:chgData name="Julia Quintana González" userId="8d1d4942-5ac2-4895-9e47-2beb40cde837" providerId="ADAL" clId="{07214C3B-44FC-4CB9-A57A-EBDF4F84BC1E}" dt="2023-11-07T07:52:33.092" v="2808" actId="20577"/>
      <pc:docMkLst>
        <pc:docMk/>
      </pc:docMkLst>
      <pc:sldChg chg="addSp delSp modSp mod">
        <pc:chgData name="Julia Quintana González" userId="8d1d4942-5ac2-4895-9e47-2beb40cde837" providerId="ADAL" clId="{07214C3B-44FC-4CB9-A57A-EBDF4F84BC1E}" dt="2023-11-03T11:16:27.753" v="2779" actId="114"/>
        <pc:sldMkLst>
          <pc:docMk/>
          <pc:sldMk cId="4031595390" sldId="257"/>
        </pc:sldMkLst>
      </pc:sldChg>
      <pc:sldChg chg="addSp delSp modSp mod modNotesTx">
        <pc:chgData name="Julia Quintana González" userId="8d1d4942-5ac2-4895-9e47-2beb40cde837" providerId="ADAL" clId="{07214C3B-44FC-4CB9-A57A-EBDF4F84BC1E}" dt="2023-11-02T18:11:26.535" v="2729" actId="113"/>
        <pc:sldMkLst>
          <pc:docMk/>
          <pc:sldMk cId="3342996848" sldId="282"/>
        </pc:sldMkLst>
      </pc:sldChg>
      <pc:sldChg chg="del">
        <pc:chgData name="Julia Quintana González" userId="8d1d4942-5ac2-4895-9e47-2beb40cde837" providerId="ADAL" clId="{07214C3B-44FC-4CB9-A57A-EBDF4F84BC1E}" dt="2023-11-02T10:34:29.581" v="61" actId="2696"/>
        <pc:sldMkLst>
          <pc:docMk/>
          <pc:sldMk cId="867501747" sldId="294"/>
        </pc:sldMkLst>
      </pc:sldChg>
      <pc:sldChg chg="del">
        <pc:chgData name="Julia Quintana González" userId="8d1d4942-5ac2-4895-9e47-2beb40cde837" providerId="ADAL" clId="{07214C3B-44FC-4CB9-A57A-EBDF4F84BC1E}" dt="2023-11-02T10:34:29.581" v="61" actId="2696"/>
        <pc:sldMkLst>
          <pc:docMk/>
          <pc:sldMk cId="3402249362" sldId="295"/>
        </pc:sldMkLst>
      </pc:sldChg>
      <pc:sldChg chg="del">
        <pc:chgData name="Julia Quintana González" userId="8d1d4942-5ac2-4895-9e47-2beb40cde837" providerId="ADAL" clId="{07214C3B-44FC-4CB9-A57A-EBDF4F84BC1E}" dt="2023-11-02T10:34:29.581" v="61" actId="2696"/>
        <pc:sldMkLst>
          <pc:docMk/>
          <pc:sldMk cId="1248860878" sldId="296"/>
        </pc:sldMkLst>
      </pc:sldChg>
      <pc:sldChg chg="del">
        <pc:chgData name="Julia Quintana González" userId="8d1d4942-5ac2-4895-9e47-2beb40cde837" providerId="ADAL" clId="{07214C3B-44FC-4CB9-A57A-EBDF4F84BC1E}" dt="2023-11-02T10:34:29.581" v="61" actId="2696"/>
        <pc:sldMkLst>
          <pc:docMk/>
          <pc:sldMk cId="3393593311" sldId="297"/>
        </pc:sldMkLst>
      </pc:sldChg>
      <pc:sldChg chg="del">
        <pc:chgData name="Julia Quintana González" userId="8d1d4942-5ac2-4895-9e47-2beb40cde837" providerId="ADAL" clId="{07214C3B-44FC-4CB9-A57A-EBDF4F84BC1E}" dt="2023-11-02T10:34:29.581" v="61" actId="2696"/>
        <pc:sldMkLst>
          <pc:docMk/>
          <pc:sldMk cId="3654230009" sldId="298"/>
        </pc:sldMkLst>
      </pc:sldChg>
      <pc:sldChg chg="del">
        <pc:chgData name="Julia Quintana González" userId="8d1d4942-5ac2-4895-9e47-2beb40cde837" providerId="ADAL" clId="{07214C3B-44FC-4CB9-A57A-EBDF4F84BC1E}" dt="2023-11-02T10:34:29.581" v="61" actId="2696"/>
        <pc:sldMkLst>
          <pc:docMk/>
          <pc:sldMk cId="1520010279" sldId="299"/>
        </pc:sldMkLst>
      </pc:sldChg>
      <pc:sldChg chg="del">
        <pc:chgData name="Julia Quintana González" userId="8d1d4942-5ac2-4895-9e47-2beb40cde837" providerId="ADAL" clId="{07214C3B-44FC-4CB9-A57A-EBDF4F84BC1E}" dt="2023-11-02T10:34:29.581" v="61" actId="2696"/>
        <pc:sldMkLst>
          <pc:docMk/>
          <pc:sldMk cId="2025776648" sldId="300"/>
        </pc:sldMkLst>
      </pc:sldChg>
      <pc:sldChg chg="del">
        <pc:chgData name="Julia Quintana González" userId="8d1d4942-5ac2-4895-9e47-2beb40cde837" providerId="ADAL" clId="{07214C3B-44FC-4CB9-A57A-EBDF4F84BC1E}" dt="2023-11-02T10:34:29.581" v="61" actId="2696"/>
        <pc:sldMkLst>
          <pc:docMk/>
          <pc:sldMk cId="3328675744" sldId="301"/>
        </pc:sldMkLst>
      </pc:sldChg>
      <pc:sldChg chg="del">
        <pc:chgData name="Julia Quintana González" userId="8d1d4942-5ac2-4895-9e47-2beb40cde837" providerId="ADAL" clId="{07214C3B-44FC-4CB9-A57A-EBDF4F84BC1E}" dt="2023-11-02T10:34:29.581" v="61" actId="2696"/>
        <pc:sldMkLst>
          <pc:docMk/>
          <pc:sldMk cId="4183051582" sldId="302"/>
        </pc:sldMkLst>
      </pc:sldChg>
      <pc:sldChg chg="del">
        <pc:chgData name="Julia Quintana González" userId="8d1d4942-5ac2-4895-9e47-2beb40cde837" providerId="ADAL" clId="{07214C3B-44FC-4CB9-A57A-EBDF4F84BC1E}" dt="2023-11-02T10:34:29.581" v="61" actId="2696"/>
        <pc:sldMkLst>
          <pc:docMk/>
          <pc:sldMk cId="2525555372" sldId="304"/>
        </pc:sldMkLst>
      </pc:sldChg>
      <pc:sldChg chg="del">
        <pc:chgData name="Julia Quintana González" userId="8d1d4942-5ac2-4895-9e47-2beb40cde837" providerId="ADAL" clId="{07214C3B-44FC-4CB9-A57A-EBDF4F84BC1E}" dt="2023-11-02T10:34:29.581" v="61" actId="2696"/>
        <pc:sldMkLst>
          <pc:docMk/>
          <pc:sldMk cId="1763029466" sldId="305"/>
        </pc:sldMkLst>
      </pc:sldChg>
      <pc:sldChg chg="del">
        <pc:chgData name="Julia Quintana González" userId="8d1d4942-5ac2-4895-9e47-2beb40cde837" providerId="ADAL" clId="{07214C3B-44FC-4CB9-A57A-EBDF4F84BC1E}" dt="2023-11-02T10:34:29.581" v="61" actId="2696"/>
        <pc:sldMkLst>
          <pc:docMk/>
          <pc:sldMk cId="2525749761" sldId="306"/>
        </pc:sldMkLst>
      </pc:sldChg>
      <pc:sldChg chg="del">
        <pc:chgData name="Julia Quintana González" userId="8d1d4942-5ac2-4895-9e47-2beb40cde837" providerId="ADAL" clId="{07214C3B-44FC-4CB9-A57A-EBDF4F84BC1E}" dt="2023-11-02T10:34:29.581" v="61" actId="2696"/>
        <pc:sldMkLst>
          <pc:docMk/>
          <pc:sldMk cId="919332183" sldId="308"/>
        </pc:sldMkLst>
      </pc:sldChg>
      <pc:sldChg chg="del">
        <pc:chgData name="Julia Quintana González" userId="8d1d4942-5ac2-4895-9e47-2beb40cde837" providerId="ADAL" clId="{07214C3B-44FC-4CB9-A57A-EBDF4F84BC1E}" dt="2023-11-02T10:34:29.581" v="61" actId="2696"/>
        <pc:sldMkLst>
          <pc:docMk/>
          <pc:sldMk cId="1364920083" sldId="309"/>
        </pc:sldMkLst>
      </pc:sldChg>
      <pc:sldChg chg="del">
        <pc:chgData name="Julia Quintana González" userId="8d1d4942-5ac2-4895-9e47-2beb40cde837" providerId="ADAL" clId="{07214C3B-44FC-4CB9-A57A-EBDF4F84BC1E}" dt="2023-11-02T10:34:29.581" v="61" actId="2696"/>
        <pc:sldMkLst>
          <pc:docMk/>
          <pc:sldMk cId="2176104217" sldId="310"/>
        </pc:sldMkLst>
      </pc:sldChg>
      <pc:sldChg chg="del">
        <pc:chgData name="Julia Quintana González" userId="8d1d4942-5ac2-4895-9e47-2beb40cde837" providerId="ADAL" clId="{07214C3B-44FC-4CB9-A57A-EBDF4F84BC1E}" dt="2023-11-02T10:34:29.581" v="61" actId="2696"/>
        <pc:sldMkLst>
          <pc:docMk/>
          <pc:sldMk cId="2876590228" sldId="311"/>
        </pc:sldMkLst>
      </pc:sldChg>
      <pc:sldChg chg="del">
        <pc:chgData name="Julia Quintana González" userId="8d1d4942-5ac2-4895-9e47-2beb40cde837" providerId="ADAL" clId="{07214C3B-44FC-4CB9-A57A-EBDF4F84BC1E}" dt="2023-11-02T10:34:29.581" v="61" actId="2696"/>
        <pc:sldMkLst>
          <pc:docMk/>
          <pc:sldMk cId="2490608438" sldId="312"/>
        </pc:sldMkLst>
      </pc:sldChg>
      <pc:sldChg chg="del">
        <pc:chgData name="Julia Quintana González" userId="8d1d4942-5ac2-4895-9e47-2beb40cde837" providerId="ADAL" clId="{07214C3B-44FC-4CB9-A57A-EBDF4F84BC1E}" dt="2023-11-02T10:34:29.581" v="61" actId="2696"/>
        <pc:sldMkLst>
          <pc:docMk/>
          <pc:sldMk cId="1065932575" sldId="313"/>
        </pc:sldMkLst>
      </pc:sldChg>
      <pc:sldChg chg="del">
        <pc:chgData name="Julia Quintana González" userId="8d1d4942-5ac2-4895-9e47-2beb40cde837" providerId="ADAL" clId="{07214C3B-44FC-4CB9-A57A-EBDF4F84BC1E}" dt="2023-11-02T10:34:29.581" v="61" actId="2696"/>
        <pc:sldMkLst>
          <pc:docMk/>
          <pc:sldMk cId="1781903691" sldId="314"/>
        </pc:sldMkLst>
      </pc:sldChg>
      <pc:sldChg chg="del">
        <pc:chgData name="Julia Quintana González" userId="8d1d4942-5ac2-4895-9e47-2beb40cde837" providerId="ADAL" clId="{07214C3B-44FC-4CB9-A57A-EBDF4F84BC1E}" dt="2023-11-02T10:34:29.581" v="61" actId="2696"/>
        <pc:sldMkLst>
          <pc:docMk/>
          <pc:sldMk cId="1189583340" sldId="315"/>
        </pc:sldMkLst>
      </pc:sldChg>
      <pc:sldChg chg="del">
        <pc:chgData name="Julia Quintana González" userId="8d1d4942-5ac2-4895-9e47-2beb40cde837" providerId="ADAL" clId="{07214C3B-44FC-4CB9-A57A-EBDF4F84BC1E}" dt="2023-11-02T10:34:29.581" v="61" actId="2696"/>
        <pc:sldMkLst>
          <pc:docMk/>
          <pc:sldMk cId="2111375920" sldId="316"/>
        </pc:sldMkLst>
      </pc:sldChg>
      <pc:sldChg chg="delSp mod">
        <pc:chgData name="Julia Quintana González" userId="8d1d4942-5ac2-4895-9e47-2beb40cde837" providerId="ADAL" clId="{07214C3B-44FC-4CB9-A57A-EBDF4F84BC1E}" dt="2023-11-02T10:34:32.885" v="62" actId="478"/>
        <pc:sldMkLst>
          <pc:docMk/>
          <pc:sldMk cId="3652828864" sldId="317"/>
        </pc:sldMkLst>
      </pc:sldChg>
      <pc:sldChg chg="addSp delSp modSp add mod ord modNotesTx">
        <pc:chgData name="Julia Quintana González" userId="8d1d4942-5ac2-4895-9e47-2beb40cde837" providerId="ADAL" clId="{07214C3B-44FC-4CB9-A57A-EBDF4F84BC1E}" dt="2023-11-02T16:59:25.142" v="2351" actId="20577"/>
        <pc:sldMkLst>
          <pc:docMk/>
          <pc:sldMk cId="2074392842" sldId="318"/>
        </pc:sldMkLst>
      </pc:sldChg>
      <pc:sldChg chg="addSp delSp modSp add mod modNotesTx">
        <pc:chgData name="Julia Quintana González" userId="8d1d4942-5ac2-4895-9e47-2beb40cde837" providerId="ADAL" clId="{07214C3B-44FC-4CB9-A57A-EBDF4F84BC1E}" dt="2023-11-03T11:06:20.845" v="2748" actId="1076"/>
        <pc:sldMkLst>
          <pc:docMk/>
          <pc:sldMk cId="2043581623" sldId="319"/>
        </pc:sldMkLst>
      </pc:sldChg>
      <pc:sldChg chg="addSp delSp modSp add mod modNotesTx">
        <pc:chgData name="Julia Quintana González" userId="8d1d4942-5ac2-4895-9e47-2beb40cde837" providerId="ADAL" clId="{07214C3B-44FC-4CB9-A57A-EBDF4F84BC1E}" dt="2023-11-02T18:09:50.407" v="2710" actId="20577"/>
        <pc:sldMkLst>
          <pc:docMk/>
          <pc:sldMk cId="2704639494" sldId="320"/>
        </pc:sldMkLst>
      </pc:sldChg>
      <pc:sldChg chg="addSp delSp modSp add mod modNotesTx">
        <pc:chgData name="Julia Quintana González" userId="8d1d4942-5ac2-4895-9e47-2beb40cde837" providerId="ADAL" clId="{07214C3B-44FC-4CB9-A57A-EBDF4F84BC1E}" dt="2023-11-02T18:10:38.235" v="2728" actId="20577"/>
        <pc:sldMkLst>
          <pc:docMk/>
          <pc:sldMk cId="4187359600" sldId="321"/>
        </pc:sldMkLst>
      </pc:sldChg>
      <pc:sldChg chg="addSp delSp modSp add mod modNotesTx">
        <pc:chgData name="Julia Quintana González" userId="8d1d4942-5ac2-4895-9e47-2beb40cde837" providerId="ADAL" clId="{07214C3B-44FC-4CB9-A57A-EBDF4F84BC1E}" dt="2023-11-02T16:52:00.197" v="2318" actId="1076"/>
        <pc:sldMkLst>
          <pc:docMk/>
          <pc:sldMk cId="2544567899" sldId="322"/>
        </pc:sldMkLst>
      </pc:sldChg>
      <pc:sldChg chg="modSp add mod ord modNotesTx">
        <pc:chgData name="Julia Quintana González" userId="8d1d4942-5ac2-4895-9e47-2beb40cde837" providerId="ADAL" clId="{07214C3B-44FC-4CB9-A57A-EBDF4F84BC1E}" dt="2023-11-07T07:52:12.492" v="2804" actId="1076"/>
        <pc:sldMkLst>
          <pc:docMk/>
          <pc:sldMk cId="1796327835" sldId="323"/>
        </pc:sldMkLst>
      </pc:sldChg>
      <pc:sldChg chg="addSp delSp modSp add mod modNotesTx">
        <pc:chgData name="Julia Quintana González" userId="8d1d4942-5ac2-4895-9e47-2beb40cde837" providerId="ADAL" clId="{07214C3B-44FC-4CB9-A57A-EBDF4F84BC1E}" dt="2023-11-07T07:52:33.092" v="2808" actId="20577"/>
        <pc:sldMkLst>
          <pc:docMk/>
          <pc:sldMk cId="3049795181" sldId="324"/>
        </pc:sldMkLst>
      </pc:sldChg>
    </pc:docChg>
  </pc:docChgLst>
  <pc:docChgLst>
    <pc:chgData name="Julia Quintana González" userId="8d1d4942-5ac2-4895-9e47-2beb40cde837" providerId="ADAL" clId="{825011ED-E8F9-3547-95B0-94B562511F97}"/>
    <pc:docChg chg="modSld">
      <pc:chgData name="Julia Quintana González" userId="8d1d4942-5ac2-4895-9e47-2beb40cde837" providerId="ADAL" clId="{825011ED-E8F9-3547-95B0-94B562511F97}" dt="2023-11-27T15:46:21.794" v="1" actId="20577"/>
      <pc:docMkLst>
        <pc:docMk/>
      </pc:docMkLst>
      <pc:sldChg chg="modNotesTx">
        <pc:chgData name="Julia Quintana González" userId="8d1d4942-5ac2-4895-9e47-2beb40cde837" providerId="ADAL" clId="{825011ED-E8F9-3547-95B0-94B562511F97}" dt="2023-11-19T16:36:52.950" v="0" actId="113"/>
        <pc:sldMkLst>
          <pc:docMk/>
          <pc:sldMk cId="2043581623" sldId="319"/>
        </pc:sldMkLst>
      </pc:sldChg>
      <pc:sldChg chg="modSp mod">
        <pc:chgData name="Julia Quintana González" userId="8d1d4942-5ac2-4895-9e47-2beb40cde837" providerId="ADAL" clId="{825011ED-E8F9-3547-95B0-94B562511F97}" dt="2023-11-27T15:46:21.794" v="1" actId="20577"/>
        <pc:sldMkLst>
          <pc:docMk/>
          <pc:sldMk cId="2704639494" sldId="320"/>
        </pc:sldMkLst>
      </pc:sldChg>
    </pc:docChg>
  </pc:docChgLst>
  <pc:docChgLst>
    <pc:chgData name="Julia Quintana González" userId="8d1d4942-5ac2-4895-9e47-2beb40cde837" providerId="ADAL" clId="{1B0A6AEB-FDED-4D0E-971A-B249AEC7B71C}"/>
    <pc:docChg chg="undo custSel modSld">
      <pc:chgData name="Julia Quintana González" userId="8d1d4942-5ac2-4895-9e47-2beb40cde837" providerId="ADAL" clId="{1B0A6AEB-FDED-4D0E-971A-B249AEC7B71C}" dt="2023-10-26T15:15:08.487" v="943" actId="20577"/>
      <pc:docMkLst>
        <pc:docMk/>
      </pc:docMkLst>
      <pc:sldChg chg="modNotesTx">
        <pc:chgData name="Julia Quintana González" userId="8d1d4942-5ac2-4895-9e47-2beb40cde837" providerId="ADAL" clId="{1B0A6AEB-FDED-4D0E-971A-B249AEC7B71C}" dt="2023-10-25T18:30:41.808" v="901" actId="20577"/>
        <pc:sldMkLst>
          <pc:docMk/>
          <pc:sldMk cId="3902371895" sldId="286"/>
        </pc:sldMkLst>
      </pc:sldChg>
      <pc:sldChg chg="modNotesTx">
        <pc:chgData name="Julia Quintana González" userId="8d1d4942-5ac2-4895-9e47-2beb40cde837" providerId="ADAL" clId="{1B0A6AEB-FDED-4D0E-971A-B249AEC7B71C}" dt="2023-10-26T06:52:32.193" v="902" actId="20577"/>
        <pc:sldMkLst>
          <pc:docMk/>
          <pc:sldMk cId="912811514" sldId="287"/>
        </pc:sldMkLst>
      </pc:sldChg>
      <pc:sldChg chg="modNotesTx">
        <pc:chgData name="Julia Quintana González" userId="8d1d4942-5ac2-4895-9e47-2beb40cde837" providerId="ADAL" clId="{1B0A6AEB-FDED-4D0E-971A-B249AEC7B71C}" dt="2023-10-25T17:45:13.754" v="508"/>
        <pc:sldMkLst>
          <pc:docMk/>
          <pc:sldMk cId="1743491641" sldId="289"/>
        </pc:sldMkLst>
      </pc:sldChg>
      <pc:sldChg chg="modSp mod modNotesTx">
        <pc:chgData name="Julia Quintana González" userId="8d1d4942-5ac2-4895-9e47-2beb40cde837" providerId="ADAL" clId="{1B0A6AEB-FDED-4D0E-971A-B249AEC7B71C}" dt="2023-10-25T17:54:57.682" v="535" actId="20577"/>
        <pc:sldMkLst>
          <pc:docMk/>
          <pc:sldMk cId="3531052134" sldId="290"/>
        </pc:sldMkLst>
      </pc:sldChg>
      <pc:sldChg chg="addSp modSp mod modNotesTx">
        <pc:chgData name="Julia Quintana González" userId="8d1d4942-5ac2-4895-9e47-2beb40cde837" providerId="ADAL" clId="{1B0A6AEB-FDED-4D0E-971A-B249AEC7B71C}" dt="2023-10-26T15:07:23.568" v="913" actId="113"/>
        <pc:sldMkLst>
          <pc:docMk/>
          <pc:sldMk cId="4156014115" sldId="291"/>
        </pc:sldMkLst>
      </pc:sldChg>
      <pc:sldChg chg="modSp mod modNotesTx">
        <pc:chgData name="Julia Quintana González" userId="8d1d4942-5ac2-4895-9e47-2beb40cde837" providerId="ADAL" clId="{1B0A6AEB-FDED-4D0E-971A-B249AEC7B71C}" dt="2023-10-26T15:09:36.319" v="915" actId="113"/>
        <pc:sldMkLst>
          <pc:docMk/>
          <pc:sldMk cId="3223024797" sldId="292"/>
        </pc:sldMkLst>
      </pc:sldChg>
      <pc:sldChg chg="modSp mod modNotesTx">
        <pc:chgData name="Julia Quintana González" userId="8d1d4942-5ac2-4895-9e47-2beb40cde837" providerId="ADAL" clId="{1B0A6AEB-FDED-4D0E-971A-B249AEC7B71C}" dt="2023-10-26T15:15:08.487" v="943" actId="20577"/>
        <pc:sldMkLst>
          <pc:docMk/>
          <pc:sldMk cId="2788745643" sldId="2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45BFE6-28F0-4D15-B3C3-192B9198C86C}" type="datetimeFigureOut">
              <a:rPr lang="es-ES" smtClean="0"/>
              <a:t>2/12/24</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D878EA-4EAA-4C66-A2E8-E681F3F157B8}" type="slidenum">
              <a:rPr lang="es-ES" smtClean="0"/>
              <a:t>‹#›</a:t>
            </a:fld>
            <a:endParaRPr lang="es-ES"/>
          </a:p>
        </p:txBody>
      </p:sp>
    </p:spTree>
    <p:extLst>
      <p:ext uri="{BB962C8B-B14F-4D97-AF65-F5344CB8AC3E}">
        <p14:creationId xmlns:p14="http://schemas.microsoft.com/office/powerpoint/2010/main" val="1292309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rcsb.org/pdb/explore/explore.do?structureId=1u6b"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ES" dirty="0"/>
          </a:p>
        </p:txBody>
      </p:sp>
      <p:sp>
        <p:nvSpPr>
          <p:cNvPr id="4" name="Slide Number Placeholder 3"/>
          <p:cNvSpPr>
            <a:spLocks noGrp="1"/>
          </p:cNvSpPr>
          <p:nvPr>
            <p:ph type="sldNum" sz="quarter" idx="5"/>
          </p:nvPr>
        </p:nvSpPr>
        <p:spPr/>
        <p:txBody>
          <a:bodyPr/>
          <a:lstStyle/>
          <a:p>
            <a:fld id="{2CD878EA-4EAA-4C66-A2E8-E681F3F157B8}" type="slidenum">
              <a:rPr lang="es-ES" smtClean="0"/>
              <a:t>1</a:t>
            </a:fld>
            <a:endParaRPr lang="es-ES"/>
          </a:p>
        </p:txBody>
      </p:sp>
    </p:spTree>
    <p:extLst>
      <p:ext uri="{BB962C8B-B14F-4D97-AF65-F5344CB8AC3E}">
        <p14:creationId xmlns:p14="http://schemas.microsoft.com/office/powerpoint/2010/main" val="4060929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activities of many ribozymes, natural and selected in the laboratory, consist of breaking or joining phosphodiester bonds in RNA substrates. In some cases, such as self-splicing introns, the breaking and joining are coupled, whereas other ribozymes, such as RNase P, catalyze bond cleavage only.</a:t>
            </a:r>
          </a:p>
          <a:p>
            <a:r>
              <a:rPr lang="en-US" dirty="0"/>
              <a:t>RNA molecules use weak interactions, including the hydrophobic interactions and hydrogen bonding inherent in base pairing and base stacking, along with site-specific metal ion coordination, to form a wide variety of structures with ligand-binding sites and catalytic centers. DNA molecules are inherently less able to form such stable three-dimensional structures, due to subtle but crucial differences in the geometry of the phosphodiester backbone and the lack of a 2′ hydroxyl in DNA nucleotides. RNA is therefore uniquely positioned in biology not only to encode genetic information but also to modify it, and possibly even to replicate it.</a:t>
            </a:r>
          </a:p>
          <a:p>
            <a:r>
              <a:rPr lang="en-US" dirty="0"/>
              <a:t>In the eukaryotic spliceosome, the splicing reaction requires a catalytic center formed, at least in part, by the U2, U5, and U6 snRNAs. And perhaps most importantly, an RNA component of ribosomes catalyzes the synthesis of proteins. </a:t>
            </a:r>
          </a:p>
          <a:p>
            <a:r>
              <a:rPr lang="en-US" dirty="0"/>
              <a:t>The RNA world hypothesis proposes that organisms comprised entirely or mostly of RNA evolved on early Earth. The base-pairing properties of RNA could have been used to store information, as occurs today in many viruses, and the capacity of RNA to form a variety of structures lent itself to the emergence of ribozymes and perhaps other functional molecules, such as those forming membrane-spanning pores.</a:t>
            </a:r>
          </a:p>
          <a:p>
            <a:r>
              <a:rPr lang="en-US" dirty="0"/>
              <a:t>Eventually, DNA supplanted RNA as a data storage molecule because of its greater chemical stability. Proteins, with broader catalytic capabilities stemming from chemically diverse amino acids, became the specialized catalytic molecules. The few remaining ribozymes are remnants of the RNA world and provide clues to its former existence.</a:t>
            </a:r>
          </a:p>
          <a:p>
            <a:endParaRPr lang="en-US" dirty="0"/>
          </a:p>
          <a:p>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2</a:t>
            </a:fld>
            <a:endParaRPr lang="es-ES"/>
          </a:p>
        </p:txBody>
      </p:sp>
    </p:spTree>
    <p:extLst>
      <p:ext uri="{BB962C8B-B14F-4D97-AF65-F5344CB8AC3E}">
        <p14:creationId xmlns:p14="http://schemas.microsoft.com/office/powerpoint/2010/main" val="2895381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b="1" i="0" dirty="0">
                <a:solidFill>
                  <a:srgbClr val="505050"/>
                </a:solidFill>
                <a:effectLst/>
                <a:latin typeface="Helvetica" panose="020B0604020202020204" pitchFamily="34" charset="0"/>
              </a:rPr>
              <a:t>mRNA </a:t>
            </a:r>
            <a:r>
              <a:rPr lang="es-ES" b="1" i="0" dirty="0" err="1">
                <a:solidFill>
                  <a:srgbClr val="505050"/>
                </a:solidFill>
                <a:effectLst/>
                <a:latin typeface="Helvetica" panose="020B0604020202020204" pitchFamily="34" charset="0"/>
              </a:rPr>
              <a:t>Capping</a:t>
            </a:r>
            <a:r>
              <a:rPr lang="es-ES" b="1" i="0" dirty="0">
                <a:solidFill>
                  <a:srgbClr val="505050"/>
                </a:solidFill>
                <a:effectLst/>
                <a:latin typeface="Helvetica" panose="020B0604020202020204" pitchFamily="34" charset="0"/>
              </a:rPr>
              <a:t> </a:t>
            </a:r>
            <a:r>
              <a:rPr lang="es-ES" b="1" i="0" dirty="0" err="1">
                <a:solidFill>
                  <a:srgbClr val="505050"/>
                </a:solidFill>
                <a:effectLst/>
                <a:latin typeface="Helvetica" panose="020B0604020202020204" pitchFamily="34" charset="0"/>
              </a:rPr>
              <a:t>Enzymes</a:t>
            </a:r>
            <a:r>
              <a:rPr lang="es-ES" b="1" i="0" dirty="0">
                <a:solidFill>
                  <a:srgbClr val="505050"/>
                </a:solidFill>
                <a:effectLst/>
                <a:latin typeface="Helvetica" panose="020B0604020202020204" pitchFamily="34" charset="0"/>
              </a:rPr>
              <a:t> </a:t>
            </a:r>
            <a:r>
              <a:rPr lang="es-ES" b="1" i="0" dirty="0" err="1">
                <a:solidFill>
                  <a:srgbClr val="505050"/>
                </a:solidFill>
                <a:effectLst/>
                <a:latin typeface="Helvetica" panose="020B0604020202020204" pitchFamily="34" charset="0"/>
              </a:rPr>
              <a:t>Recruited</a:t>
            </a:r>
            <a:r>
              <a:rPr lang="es-ES" b="1" i="0" dirty="0">
                <a:solidFill>
                  <a:srgbClr val="505050"/>
                </a:solidFill>
                <a:effectLst/>
                <a:latin typeface="Helvetica" panose="020B0604020202020204" pitchFamily="34" charset="0"/>
              </a:rPr>
              <a:t> </a:t>
            </a:r>
            <a:r>
              <a:rPr lang="es-ES" b="1" i="0" dirty="0" err="1">
                <a:solidFill>
                  <a:srgbClr val="505050"/>
                </a:solidFill>
                <a:effectLst/>
                <a:latin typeface="Helvetica" panose="020B0604020202020204" pitchFamily="34" charset="0"/>
              </a:rPr>
              <a:t>to</a:t>
            </a:r>
            <a:r>
              <a:rPr lang="es-ES" b="1" i="0" dirty="0">
                <a:solidFill>
                  <a:srgbClr val="505050"/>
                </a:solidFill>
                <a:effectLst/>
                <a:latin typeface="Helvetica" panose="020B0604020202020204" pitchFamily="34" charset="0"/>
              </a:rPr>
              <a:t> RNA </a:t>
            </a:r>
            <a:r>
              <a:rPr lang="es-ES" b="1" i="0" dirty="0" err="1">
                <a:solidFill>
                  <a:srgbClr val="505050"/>
                </a:solidFill>
                <a:effectLst/>
                <a:latin typeface="Helvetica" panose="020B0604020202020204" pitchFamily="34" charset="0"/>
              </a:rPr>
              <a:t>Polymerase</a:t>
            </a:r>
            <a:r>
              <a:rPr lang="es-ES" b="1" i="0" dirty="0">
                <a:solidFill>
                  <a:srgbClr val="505050"/>
                </a:solidFill>
                <a:effectLst/>
                <a:latin typeface="Helvetica" panose="020B0604020202020204" pitchFamily="34" charset="0"/>
              </a:rPr>
              <a:t> II (Pol II) </a:t>
            </a:r>
            <a:r>
              <a:rPr lang="es-ES" b="1" i="0" dirty="0" err="1">
                <a:solidFill>
                  <a:srgbClr val="505050"/>
                </a:solidFill>
                <a:effectLst/>
                <a:latin typeface="Helvetica" panose="020B0604020202020204" pitchFamily="34" charset="0"/>
              </a:rPr>
              <a:t>During</a:t>
            </a:r>
            <a:r>
              <a:rPr lang="es-ES" b="1" i="0" dirty="0">
                <a:solidFill>
                  <a:srgbClr val="505050"/>
                </a:solidFill>
                <a:effectLst/>
                <a:latin typeface="Helvetica" panose="020B0604020202020204" pitchFamily="34" charset="0"/>
              </a:rPr>
              <a:t> </a:t>
            </a:r>
            <a:r>
              <a:rPr lang="es-ES" b="1" i="0" dirty="0" err="1">
                <a:solidFill>
                  <a:srgbClr val="505050"/>
                </a:solidFill>
                <a:effectLst/>
                <a:latin typeface="Helvetica" panose="020B0604020202020204" pitchFamily="34" charset="0"/>
              </a:rPr>
              <a:t>Transcription</a:t>
            </a:r>
            <a:r>
              <a:rPr lang="es-ES" b="1"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During</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initial</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phase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of</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transcription</a:t>
            </a:r>
            <a:r>
              <a:rPr lang="es-ES" b="0" i="0" dirty="0">
                <a:solidFill>
                  <a:srgbClr val="505050"/>
                </a:solidFill>
                <a:effectLst/>
                <a:latin typeface="Helvetica" panose="020B0604020202020204" pitchFamily="34" charset="0"/>
              </a:rPr>
              <a:t>, TFIIH </a:t>
            </a:r>
            <a:r>
              <a:rPr lang="es-ES" b="0" i="0" dirty="0" err="1">
                <a:solidFill>
                  <a:srgbClr val="505050"/>
                </a:solidFill>
                <a:effectLst/>
                <a:latin typeface="Helvetica" panose="020B0604020202020204" pitchFamily="34" charset="0"/>
              </a:rPr>
              <a:t>phosphorylates</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Pol II C-terminal </a:t>
            </a:r>
            <a:r>
              <a:rPr lang="es-ES" b="0" i="0" dirty="0" err="1">
                <a:solidFill>
                  <a:srgbClr val="505050"/>
                </a:solidFill>
                <a:effectLst/>
                <a:latin typeface="Helvetica" panose="020B0604020202020204" pitchFamily="34" charset="0"/>
              </a:rPr>
              <a:t>domain</a:t>
            </a:r>
            <a:r>
              <a:rPr lang="es-ES" b="0" i="0" dirty="0">
                <a:solidFill>
                  <a:srgbClr val="505050"/>
                </a:solidFill>
                <a:effectLst/>
                <a:latin typeface="Helvetica" panose="020B0604020202020204" pitchFamily="34" charset="0"/>
              </a:rPr>
              <a:t> (CTD) </a:t>
            </a:r>
            <a:r>
              <a:rPr lang="es-ES" b="0" i="0" dirty="0" err="1">
                <a:solidFill>
                  <a:srgbClr val="505050"/>
                </a:solidFill>
                <a:effectLst/>
                <a:latin typeface="Helvetica" panose="020B0604020202020204" pitchFamily="34" charset="0"/>
              </a:rPr>
              <a:t>on</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serine</a:t>
            </a:r>
            <a:r>
              <a:rPr lang="es-ES" b="0" i="0" dirty="0">
                <a:solidFill>
                  <a:srgbClr val="505050"/>
                </a:solidFill>
                <a:effectLst/>
                <a:latin typeface="Helvetica" panose="020B0604020202020204" pitchFamily="34" charset="0"/>
              </a:rPr>
              <a:t> 5.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capping</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enzymes</a:t>
            </a:r>
            <a:r>
              <a:rPr lang="es-ES" b="0" i="0" dirty="0">
                <a:solidFill>
                  <a:srgbClr val="505050"/>
                </a:solidFill>
                <a:effectLst/>
                <a:latin typeface="Helvetica" panose="020B0604020202020204" pitchFamily="34" charset="0"/>
              </a:rPr>
              <a:t> are </a:t>
            </a:r>
            <a:r>
              <a:rPr lang="es-ES" b="0" i="0" dirty="0" err="1">
                <a:solidFill>
                  <a:srgbClr val="505050"/>
                </a:solidFill>
                <a:effectLst/>
                <a:latin typeface="Helvetica" panose="020B0604020202020204" pitchFamily="34" charset="0"/>
              </a:rPr>
              <a:t>then</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recruited</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to</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phosphorylated</a:t>
            </a:r>
            <a:r>
              <a:rPr lang="es-ES" b="0" i="0" dirty="0">
                <a:solidFill>
                  <a:srgbClr val="505050"/>
                </a:solidFill>
                <a:effectLst/>
                <a:latin typeface="Helvetica" panose="020B0604020202020204" pitchFamily="34" charset="0"/>
              </a:rPr>
              <a:t> RNA Pol II. Next </a:t>
            </a:r>
            <a:r>
              <a:rPr lang="es-ES" b="0" i="0" dirty="0" err="1">
                <a:solidFill>
                  <a:srgbClr val="505050"/>
                </a:solidFill>
                <a:effectLst/>
                <a:latin typeface="Helvetica" panose="020B0604020202020204" pitchFamily="34" charset="0"/>
              </a:rPr>
              <a:t>to</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each</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capping</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enzyme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is</a:t>
            </a:r>
            <a:r>
              <a:rPr lang="es-ES" b="0" i="0" dirty="0">
                <a:solidFill>
                  <a:srgbClr val="505050"/>
                </a:solidFill>
                <a:effectLst/>
                <a:latin typeface="Helvetica" panose="020B0604020202020204" pitchFamily="34" charset="0"/>
              </a:rPr>
              <a:t> a </a:t>
            </a:r>
            <a:r>
              <a:rPr lang="es-ES" b="0" i="0" dirty="0" err="1">
                <a:solidFill>
                  <a:srgbClr val="505050"/>
                </a:solidFill>
                <a:effectLst/>
                <a:latin typeface="Helvetica" panose="020B0604020202020204" pitchFamily="34" charset="0"/>
              </a:rPr>
              <a:t>cap</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structure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that</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they</a:t>
            </a:r>
            <a:r>
              <a:rPr lang="es-ES" b="0" i="0" dirty="0">
                <a:solidFill>
                  <a:srgbClr val="505050"/>
                </a:solidFill>
                <a:effectLst/>
                <a:latin typeface="Helvetica" panose="020B0604020202020204" pitchFamily="34" charset="0"/>
              </a:rPr>
              <a:t> produce, </a:t>
            </a:r>
            <a:r>
              <a:rPr lang="es-ES" b="0" i="0" dirty="0" err="1">
                <a:solidFill>
                  <a:srgbClr val="505050"/>
                </a:solidFill>
                <a:effectLst/>
                <a:latin typeface="Helvetica" panose="020B0604020202020204" pitchFamily="34" charset="0"/>
              </a:rPr>
              <a:t>with</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specific</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component</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added</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marked</a:t>
            </a:r>
            <a:r>
              <a:rPr lang="es-ES" b="0" i="0" dirty="0">
                <a:solidFill>
                  <a:srgbClr val="505050"/>
                </a:solidFill>
                <a:effectLst/>
                <a:latin typeface="Helvetica" panose="020B0604020202020204" pitchFamily="34" charset="0"/>
              </a:rPr>
              <a:t> in red. RNA </a:t>
            </a:r>
            <a:r>
              <a:rPr lang="es-ES" b="0" i="0" dirty="0" err="1">
                <a:solidFill>
                  <a:srgbClr val="505050"/>
                </a:solidFill>
                <a:effectLst/>
                <a:latin typeface="Helvetica" panose="020B0604020202020204" pitchFamily="34" charset="0"/>
              </a:rPr>
              <a:t>is</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synthesised</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with</a:t>
            </a:r>
            <a:r>
              <a:rPr lang="es-ES" b="0" i="0" dirty="0">
                <a:solidFill>
                  <a:srgbClr val="505050"/>
                </a:solidFill>
                <a:effectLst/>
                <a:latin typeface="Helvetica" panose="020B0604020202020204" pitchFamily="34" charset="0"/>
              </a:rPr>
              <a:t> a 5′ </a:t>
            </a:r>
            <a:r>
              <a:rPr lang="es-ES" b="0" i="0" dirty="0" err="1">
                <a:solidFill>
                  <a:srgbClr val="505050"/>
                </a:solidFill>
                <a:effectLst/>
                <a:latin typeface="Helvetica" panose="020B0604020202020204" pitchFamily="34" charset="0"/>
              </a:rPr>
              <a:t>triphosphate</a:t>
            </a:r>
            <a:r>
              <a:rPr lang="es-ES" b="0" i="0" dirty="0">
                <a:solidFill>
                  <a:srgbClr val="505050"/>
                </a:solidFill>
                <a:effectLst/>
                <a:latin typeface="Helvetica" panose="020B0604020202020204" pitchFamily="34" charset="0"/>
              </a:rPr>
              <a:t>. RNGTT </a:t>
            </a:r>
            <a:r>
              <a:rPr lang="es-ES" b="0" i="0" dirty="0" err="1">
                <a:solidFill>
                  <a:srgbClr val="505050"/>
                </a:solidFill>
                <a:effectLst/>
                <a:latin typeface="Helvetica" panose="020B0604020202020204" pitchFamily="34" charset="0"/>
              </a:rPr>
              <a:t>is</a:t>
            </a:r>
            <a:r>
              <a:rPr lang="es-ES" b="0" i="0" dirty="0">
                <a:solidFill>
                  <a:srgbClr val="505050"/>
                </a:solidFill>
                <a:effectLst/>
                <a:latin typeface="Helvetica" panose="020B0604020202020204" pitchFamily="34" charset="0"/>
              </a:rPr>
              <a:t> a </a:t>
            </a:r>
            <a:r>
              <a:rPr lang="es-ES" b="0" i="0" dirty="0" err="1">
                <a:solidFill>
                  <a:srgbClr val="505050"/>
                </a:solidFill>
                <a:effectLst/>
                <a:latin typeface="Helvetica" panose="020B0604020202020204" pitchFamily="34" charset="0"/>
              </a:rPr>
              <a:t>triphosphatase</a:t>
            </a:r>
            <a:r>
              <a:rPr lang="es-ES" b="0" i="0" dirty="0">
                <a:solidFill>
                  <a:srgbClr val="505050"/>
                </a:solidFill>
                <a:effectLst/>
                <a:latin typeface="Helvetica" panose="020B0604020202020204" pitchFamily="34" charset="0"/>
              </a:rPr>
              <a:t> and </a:t>
            </a:r>
            <a:r>
              <a:rPr lang="es-ES" b="0" i="0" dirty="0" err="1">
                <a:solidFill>
                  <a:srgbClr val="505050"/>
                </a:solidFill>
                <a:effectLst/>
                <a:latin typeface="Helvetica" panose="020B0604020202020204" pitchFamily="34" charset="0"/>
              </a:rPr>
              <a:t>guanylyltransferase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that</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adds</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inverted</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guanosine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cap</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to</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nascent</a:t>
            </a:r>
            <a:r>
              <a:rPr lang="es-ES" b="0" i="0" dirty="0">
                <a:solidFill>
                  <a:srgbClr val="505050"/>
                </a:solidFill>
                <a:effectLst/>
                <a:latin typeface="Helvetica" panose="020B0604020202020204" pitchFamily="34" charset="0"/>
              </a:rPr>
              <a:t> RNA. </a:t>
            </a:r>
            <a:r>
              <a:rPr lang="es-ES" b="0" i="0" dirty="0" err="1">
                <a:solidFill>
                  <a:srgbClr val="505050"/>
                </a:solidFill>
                <a:effectLst/>
                <a:latin typeface="Helvetica" panose="020B0604020202020204" pitchFamily="34" charset="0"/>
              </a:rPr>
              <a:t>The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other</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enzymes</a:t>
            </a:r>
            <a:r>
              <a:rPr lang="es-ES" b="0" i="0" dirty="0">
                <a:solidFill>
                  <a:srgbClr val="505050"/>
                </a:solidFill>
                <a:effectLst/>
                <a:latin typeface="Helvetica" panose="020B0604020202020204" pitchFamily="34" charset="0"/>
              </a:rPr>
              <a:t>, RNMT-RAM, CMTR1 and CAPAM, are </a:t>
            </a:r>
            <a:r>
              <a:rPr lang="es-ES" b="0" i="0" dirty="0" err="1">
                <a:solidFill>
                  <a:srgbClr val="505050"/>
                </a:solidFill>
                <a:effectLst/>
                <a:latin typeface="Helvetica" panose="020B0604020202020204" pitchFamily="34" charset="0"/>
              </a:rPr>
              <a:t>methyltransferases</a:t>
            </a:r>
            <a:r>
              <a:rPr lang="es-ES" b="0" i="0" dirty="0">
                <a:solidFill>
                  <a:srgbClr val="505050"/>
                </a:solidFill>
                <a:effectLst/>
                <a:latin typeface="Helvetica" panose="020B0604020202020204" pitchFamily="34" charset="0"/>
              </a:rPr>
              <a:t>. RNA </a:t>
            </a:r>
            <a:r>
              <a:rPr lang="es-ES" b="0" i="0" dirty="0" err="1">
                <a:solidFill>
                  <a:srgbClr val="505050"/>
                </a:solidFill>
                <a:effectLst/>
                <a:latin typeface="Helvetica" panose="020B0604020202020204" pitchFamily="34" charset="0"/>
              </a:rPr>
              <a:t>is</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depicted</a:t>
            </a:r>
            <a:r>
              <a:rPr lang="es-ES" b="0" i="0" dirty="0">
                <a:solidFill>
                  <a:srgbClr val="505050"/>
                </a:solidFill>
                <a:effectLst/>
                <a:latin typeface="Helvetica" panose="020B0604020202020204" pitchFamily="34" charset="0"/>
              </a:rPr>
              <a:t> as a </a:t>
            </a:r>
            <a:r>
              <a:rPr lang="es-ES" b="0" i="0" dirty="0" err="1">
                <a:solidFill>
                  <a:srgbClr val="505050"/>
                </a:solidFill>
                <a:effectLst/>
                <a:latin typeface="Helvetica" panose="020B0604020202020204" pitchFamily="34" charset="0"/>
              </a:rPr>
              <a:t>purple</a:t>
            </a:r>
            <a:r>
              <a:rPr lang="es-ES" b="0" i="0" dirty="0">
                <a:solidFill>
                  <a:srgbClr val="505050"/>
                </a:solidFill>
                <a:effectLst/>
                <a:latin typeface="Helvetica" panose="020B0604020202020204" pitchFamily="34" charset="0"/>
              </a:rPr>
              <a:t> </a:t>
            </a:r>
            <a:r>
              <a:rPr lang="es-ES" b="0" i="0" dirty="0" err="1">
                <a:solidFill>
                  <a:srgbClr val="505050"/>
                </a:solidFill>
                <a:effectLst/>
                <a:latin typeface="Helvetica" panose="020B0604020202020204" pitchFamily="34" charset="0"/>
              </a:rPr>
              <a:t>strand</a:t>
            </a:r>
            <a:r>
              <a:rPr lang="es-ES" b="0" i="0" dirty="0">
                <a:solidFill>
                  <a:srgbClr val="505050"/>
                </a:solidFill>
                <a:effectLst/>
                <a:latin typeface="Helvetica"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5′ </a:t>
            </a:r>
            <a:r>
              <a:rPr lang="en-US" b="0" dirty="0" err="1"/>
              <a:t>cap:A</a:t>
            </a:r>
            <a:r>
              <a:rPr lang="en-US" b="0" dirty="0"/>
              <a:t> residue of 7-methylguanosine (7-meG) linked to the 5′-terminal residue of an mRNA through a 5′,5′-triphosphate linkage, which protects the mRNA from exoribonucleases.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 the 1970s, experiments by Aaron </a:t>
            </a:r>
            <a:r>
              <a:rPr lang="en-US" b="1" dirty="0" err="1"/>
              <a:t>Shatkin</a:t>
            </a:r>
            <a:r>
              <a:rPr lang="en-US" b="1" dirty="0"/>
              <a:t> and his colleagues showed that the 5′ cap also plays a critical role in binding the mRNA to a ribosome. Using mRNAs isolated from reovirus</a:t>
            </a:r>
            <a:r>
              <a:rPr lang="en-US" b="0" dirty="0"/>
              <a:t>, a human virus that can cause stomach flu, </a:t>
            </a:r>
            <a:r>
              <a:rPr lang="en-US" b="0" dirty="0" err="1"/>
              <a:t>Shatkin’s</a:t>
            </a:r>
            <a:r>
              <a:rPr lang="en-US" b="0" dirty="0"/>
              <a:t> research group found that only mRNAs containing a 5′ cap are competent to initiate protein synthesis. Viral mRNAs lacking a 5′-methylated terminus are never part of actively translating ribosomes, because they fail to bind to the 40S ribosomal subunits during the translation initiation process. </a:t>
            </a:r>
            <a:r>
              <a:rPr lang="en-US" b="0" dirty="0" err="1"/>
              <a:t>Shatkin</a:t>
            </a:r>
            <a:r>
              <a:rPr lang="en-US" b="0" dirty="0"/>
              <a:t> and colleagues used the reovirus RNA polymerase to synthesize reoviral mRNAs, using [32P]GTP and [3H]methyl-S-adenosylmethionine. Some of the resulting transcripts contained a 5′-7-meG cap (and thus were 3H- and 32P-labeled) and the rest lacked a cap (32P-labeled only). These mRNAs were incubated with wheat germ cell extract to allow the mRNAs to bind to ribosomes. The samples were then deposited at the top of a sucrose density gradient and spun in a centrifuge, so that the samples migrated into the gradient according to their density. When the resulting gradients were fractionated, and each fraction measured for its content of 3H- and 32P-containing material, the capped mRNAs were found in the dense part of the gradient where ribosomes were located, indicating that the capped mRNAs were bound to the ribosomes. In contrast, the uncapped mRNAs (containing only 32P) migrated only to the top of the gradient.</a:t>
            </a:r>
            <a:endParaRPr lang="es-ES" b="0" dirty="0"/>
          </a:p>
          <a:p>
            <a:endParaRPr lang="en-US" dirty="0"/>
          </a:p>
          <a:p>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3</a:t>
            </a:fld>
            <a:endParaRPr lang="es-ES"/>
          </a:p>
        </p:txBody>
      </p:sp>
    </p:spTree>
    <p:extLst>
      <p:ext uri="{BB962C8B-B14F-4D97-AF65-F5344CB8AC3E}">
        <p14:creationId xmlns:p14="http://schemas.microsoft.com/office/powerpoint/2010/main" val="2909024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3′ poly(A) tail, typically mRNAs contain a polyadenylation signal embedded in the sequence transcribed by RNA polymerase. An enzyme associated with the C-terminal domain of Pol II cleaves the transcript after the polyadenylation signal, and the mRNA is polyadenylated by other CTD-associated factors. The rest of the transcript dissociates from the polymerase and is degraded.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3′ poly(A) tail, typically 80 to 250 A residues, serves as a binding site for one or more specific proteins that help protect mRNA from enzymatic destruction, by physically blocking the access of ribonucleases to the 3′ end</a:t>
            </a:r>
          </a:p>
          <a:p>
            <a:pPr algn="l"/>
            <a:r>
              <a:rPr lang="en-US" b="1" i="0" dirty="0">
                <a:solidFill>
                  <a:srgbClr val="212121"/>
                </a:solidFill>
                <a:effectLst/>
                <a:latin typeface="Noto Sans" panose="020B0502040204020203" pitchFamily="34" charset="0"/>
              </a:rPr>
              <a:t>PABPC overexpression uncouples poly(A)-tail length and TE in frog oocytes.</a:t>
            </a:r>
          </a:p>
          <a:p>
            <a:pPr algn="l"/>
            <a:r>
              <a:rPr lang="en-US" b="0" i="0" u="none" strike="noStrike" dirty="0">
                <a:solidFill>
                  <a:srgbClr val="212121"/>
                </a:solidFill>
                <a:effectLst/>
                <a:latin typeface="Noto Sans" panose="020B0502040204020203" pitchFamily="34" charset="0"/>
              </a:rPr>
              <a:t>(</a:t>
            </a:r>
            <a:r>
              <a:rPr lang="en-US" b="1" i="0" u="none" strike="noStrike" dirty="0">
                <a:solidFill>
                  <a:srgbClr val="212121"/>
                </a:solidFill>
                <a:effectLst/>
                <a:latin typeface="Noto Sans" panose="020B0502040204020203" pitchFamily="34" charset="0"/>
              </a:rPr>
              <a:t>A</a:t>
            </a:r>
            <a:r>
              <a:rPr lang="en-US" b="0" i="0" u="none" strike="noStrike" dirty="0">
                <a:solidFill>
                  <a:srgbClr val="212121"/>
                </a:solidFill>
                <a:effectLst/>
                <a:latin typeface="Noto Sans" panose="020B0502040204020203" pitchFamily="34" charset="0"/>
              </a:rPr>
              <a:t>) Schematic of capped T7 transcripts with two different tail lengths, which were used as reporter mRNAs. Additional sequences beyond the HDV sequence are not depicted. (</a:t>
            </a:r>
            <a:r>
              <a:rPr lang="en-US" b="1" i="0" u="none" strike="noStrike" dirty="0">
                <a:solidFill>
                  <a:srgbClr val="212121"/>
                </a:solidFill>
                <a:effectLst/>
                <a:latin typeface="Noto Sans" panose="020B0502040204020203" pitchFamily="34" charset="0"/>
              </a:rPr>
              <a:t>B</a:t>
            </a:r>
            <a:r>
              <a:rPr lang="en-US" b="0" i="0" u="none" strike="noStrike" dirty="0">
                <a:solidFill>
                  <a:srgbClr val="212121"/>
                </a:solidFill>
                <a:effectLst/>
                <a:latin typeface="Noto Sans" panose="020B0502040204020203" pitchFamily="34" charset="0"/>
              </a:rPr>
              <a:t>) The effect of tail length on relative yields of in vitro translation of short- and long-tailed </a:t>
            </a:r>
            <a:r>
              <a:rPr lang="en-US" b="0" i="1" u="none" strike="noStrike" dirty="0" err="1">
                <a:solidFill>
                  <a:srgbClr val="212121"/>
                </a:solidFill>
                <a:effectLst/>
                <a:latin typeface="Noto Sans" panose="020B0502040204020203" pitchFamily="34" charset="0"/>
              </a:rPr>
              <a:t>Nluc</a:t>
            </a:r>
            <a:r>
              <a:rPr lang="en-US" b="0" i="0" u="none" strike="noStrike" dirty="0">
                <a:solidFill>
                  <a:srgbClr val="212121"/>
                </a:solidFill>
                <a:effectLst/>
                <a:latin typeface="Noto Sans" panose="020B0502040204020203" pitchFamily="34" charset="0"/>
              </a:rPr>
              <a:t> reporter mRNAs, in either frog oocyte extract (left) or rabbit reticulocyte lysate (right). The number above each bracket indicates the fold difference of the mean normalized luciferase signal (error bars, standard deviation from three technical replicates). (</a:t>
            </a:r>
            <a:r>
              <a:rPr lang="en-US" b="1" i="0" u="none" strike="noStrike" dirty="0">
                <a:solidFill>
                  <a:srgbClr val="212121"/>
                </a:solidFill>
                <a:effectLst/>
                <a:latin typeface="Noto Sans" panose="020B0502040204020203" pitchFamily="34" charset="0"/>
              </a:rPr>
              <a:t>C</a:t>
            </a:r>
            <a:r>
              <a:rPr lang="en-US" b="0" i="0" u="none" strike="noStrike" dirty="0">
                <a:solidFill>
                  <a:srgbClr val="212121"/>
                </a:solidFill>
                <a:effectLst/>
                <a:latin typeface="Noto Sans" panose="020B0502040204020203" pitchFamily="34" charset="0"/>
              </a:rPr>
              <a:t>) The effect of purified PABPC1 on relative yields of in vitro translation of short- and long-tailed </a:t>
            </a:r>
            <a:r>
              <a:rPr lang="en-US" b="0" i="1" u="none" strike="noStrike" dirty="0" err="1">
                <a:solidFill>
                  <a:srgbClr val="212121"/>
                </a:solidFill>
                <a:effectLst/>
                <a:latin typeface="Noto Sans" panose="020B0502040204020203" pitchFamily="34" charset="0"/>
              </a:rPr>
              <a:t>Nluc</a:t>
            </a:r>
            <a:r>
              <a:rPr lang="en-US" b="0" i="0" u="none" strike="noStrike" dirty="0">
                <a:solidFill>
                  <a:srgbClr val="212121"/>
                </a:solidFill>
                <a:effectLst/>
                <a:latin typeface="Noto Sans" panose="020B0502040204020203" pitchFamily="34" charset="0"/>
              </a:rPr>
              <a:t> reporter mRNAs in frog oocyte extract. Purified </a:t>
            </a:r>
            <a:r>
              <a:rPr lang="en-US" b="0" i="0" u="none" strike="noStrike" dirty="0" err="1">
                <a:solidFill>
                  <a:srgbClr val="212121"/>
                </a:solidFill>
                <a:effectLst/>
                <a:latin typeface="Noto Sans" panose="020B0502040204020203" pitchFamily="34" charset="0"/>
              </a:rPr>
              <a:t>eGFP</a:t>
            </a:r>
            <a:r>
              <a:rPr lang="en-US" b="0" i="0" u="none" strike="noStrike" dirty="0">
                <a:solidFill>
                  <a:srgbClr val="212121"/>
                </a:solidFill>
                <a:effectLst/>
                <a:latin typeface="Noto Sans" panose="020B0502040204020203" pitchFamily="34" charset="0"/>
              </a:rPr>
              <a:t> and PABPC1 were each added as indicated. Otherwise, this panel is as in (</a:t>
            </a:r>
            <a:r>
              <a:rPr lang="en-US" b="1" i="0" u="none" strike="noStrike" dirty="0">
                <a:solidFill>
                  <a:srgbClr val="212121"/>
                </a:solidFill>
                <a:effectLst/>
                <a:latin typeface="Noto Sans" panose="020B0502040204020203" pitchFamily="34" charset="0"/>
              </a:rPr>
              <a:t>B</a:t>
            </a:r>
            <a:r>
              <a:rPr lang="en-US" b="0" i="0" u="none" strike="noStrike" dirty="0">
                <a:solidFill>
                  <a:srgbClr val="212121"/>
                </a:solidFill>
                <a:effectLst/>
                <a:latin typeface="Noto Sans" panose="020B0502040204020203" pitchFamily="34" charset="0"/>
              </a:rPr>
              <a:t>). (</a:t>
            </a:r>
            <a:r>
              <a:rPr lang="en-US" b="1" i="0" u="none" strike="noStrike" dirty="0">
                <a:solidFill>
                  <a:srgbClr val="212121"/>
                </a:solidFill>
                <a:effectLst/>
                <a:latin typeface="Noto Sans" panose="020B0502040204020203" pitchFamily="34" charset="0"/>
              </a:rPr>
              <a:t>D</a:t>
            </a:r>
            <a:r>
              <a:rPr lang="en-US" b="0" i="0" u="none" strike="noStrike" dirty="0">
                <a:solidFill>
                  <a:srgbClr val="212121"/>
                </a:solidFill>
                <a:effectLst/>
                <a:latin typeface="Noto Sans" panose="020B0502040204020203" pitchFamily="34" charset="0"/>
              </a:rPr>
              <a:t>) Experimental scheme for serial-injection of mRNAs into frog oocytes. (</a:t>
            </a:r>
            <a:r>
              <a:rPr lang="en-US" b="1" i="0" u="none" strike="noStrike" dirty="0">
                <a:solidFill>
                  <a:srgbClr val="212121"/>
                </a:solidFill>
                <a:effectLst/>
                <a:latin typeface="Noto Sans" panose="020B0502040204020203" pitchFamily="34" charset="0"/>
              </a:rPr>
              <a:t>E</a:t>
            </a:r>
            <a:r>
              <a:rPr lang="en-US" b="0" i="0" u="none" strike="noStrike" dirty="0">
                <a:solidFill>
                  <a:srgbClr val="212121"/>
                </a:solidFill>
                <a:effectLst/>
                <a:latin typeface="Noto Sans" panose="020B0502040204020203" pitchFamily="34" charset="0"/>
              </a:rPr>
              <a:t>) The effect of overexpressing PAPBC1 and a PABPC1 M161A mutant on relative translation of </a:t>
            </a:r>
            <a:r>
              <a:rPr lang="en-US" b="0" i="1" u="none" strike="noStrike" dirty="0" err="1">
                <a:solidFill>
                  <a:srgbClr val="212121"/>
                </a:solidFill>
                <a:effectLst/>
                <a:latin typeface="Noto Sans" panose="020B0502040204020203" pitchFamily="34" charset="0"/>
              </a:rPr>
              <a:t>Nluc</a:t>
            </a:r>
            <a:r>
              <a:rPr lang="en-US" b="0" i="0" u="none" strike="noStrike" dirty="0">
                <a:solidFill>
                  <a:srgbClr val="212121"/>
                </a:solidFill>
                <a:effectLst/>
                <a:latin typeface="Noto Sans" panose="020B0502040204020203" pitchFamily="34" charset="0"/>
              </a:rPr>
              <a:t> reporter mRNAs in frog oocytes. Differential PABPC1 expression was achieved by injecting the indicated amount of mRNA in the first injection (error bars, standard deviation from three biological replicates). Otherwise, this panel is as in (</a:t>
            </a:r>
            <a:r>
              <a:rPr lang="en-US" b="1" i="0" u="none" strike="noStrike" dirty="0">
                <a:solidFill>
                  <a:srgbClr val="212121"/>
                </a:solidFill>
                <a:effectLst/>
                <a:latin typeface="Noto Sans" panose="020B0502040204020203" pitchFamily="34" charset="0"/>
              </a:rPr>
              <a:t>B</a:t>
            </a:r>
            <a:r>
              <a:rPr lang="en-US" b="0" i="0" u="none" strike="noStrike" dirty="0">
                <a:solidFill>
                  <a:srgbClr val="212121"/>
                </a:solidFill>
                <a:effectLst/>
                <a:latin typeface="Noto Sans" panose="020B0502040204020203" pitchFamily="34" charset="0"/>
              </a:rPr>
              <a:t>).</a:t>
            </a:r>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4</a:t>
            </a:fld>
            <a:endParaRPr lang="es-ES"/>
          </a:p>
        </p:txBody>
      </p:sp>
    </p:spTree>
    <p:extLst>
      <p:ext uri="{BB962C8B-B14F-4D97-AF65-F5344CB8AC3E}">
        <p14:creationId xmlns:p14="http://schemas.microsoft.com/office/powerpoint/2010/main" val="2860238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 pre-mRNA splicing mechanisms consist of the ordered breaking and joining of specific phosphodiester bonds to achieve the precise excision of introns.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complex of RNA and proteins called the spliceosome is responsible for most pre-mRNA splicing. Compared with ribosomes, spliceosomes are much more dynamic multipiece machines; their assembly occurs at pre-mRNA splice sites and determines whether a given set of splice sites will be used. A small number of introns found in mitochondrial, chloroplast, and bacteriophage transcripts are self-splicing, catalyzing their own excision from a primary transcript without help from proteins. </a:t>
            </a:r>
          </a:p>
        </p:txBody>
      </p:sp>
      <p:sp>
        <p:nvSpPr>
          <p:cNvPr id="4" name="Slide Number Placeholder 3"/>
          <p:cNvSpPr>
            <a:spLocks noGrp="1"/>
          </p:cNvSpPr>
          <p:nvPr>
            <p:ph type="sldNum" sz="quarter" idx="5"/>
          </p:nvPr>
        </p:nvSpPr>
        <p:spPr/>
        <p:txBody>
          <a:bodyPr/>
          <a:lstStyle/>
          <a:p>
            <a:fld id="{5240581D-DB62-42C7-B5B9-D3CF28BECBE5}" type="slidenum">
              <a:rPr lang="es-ES" smtClean="0"/>
              <a:t>6</a:t>
            </a:fld>
            <a:endParaRPr lang="es-ES"/>
          </a:p>
        </p:txBody>
      </p:sp>
    </p:spTree>
    <p:extLst>
      <p:ext uri="{BB962C8B-B14F-4D97-AF65-F5344CB8AC3E}">
        <p14:creationId xmlns:p14="http://schemas.microsoft.com/office/powerpoint/2010/main" val="2259536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1F1F1F"/>
                </a:solidFill>
                <a:effectLst/>
                <a:latin typeface="ElsevierGulliver"/>
              </a:rPr>
              <a:t>Schematic representation of the stepwise assembly of the spliceosome from its small nuclear ribonucleoprotein (snRNP) components. </a:t>
            </a:r>
            <a:r>
              <a:rPr lang="en-US" b="0" i="0" dirty="0">
                <a:solidFill>
                  <a:srgbClr val="1F1F1F"/>
                </a:solidFill>
                <a:effectLst/>
                <a:latin typeface="ElsevierGulliver"/>
              </a:rPr>
              <a:t>Binding of U1 to the 5′ splice site and U2 to the branch point results in the formation of the A complex. The tri-snRNP U4/U6.U5 joins the A complex to form the B complex. Removal of U1 and U4 lead to the activation of the spliceosome. After completion of the first splicing step, the C complex is formed. After the second splicing step, the spliced mRNA product is released from the post-splicing (P) complex</a:t>
            </a:r>
          </a:p>
          <a:p>
            <a:r>
              <a:rPr lang="en-GB" b="1" i="0" dirty="0">
                <a:solidFill>
                  <a:srgbClr val="222222"/>
                </a:solidFill>
                <a:effectLst/>
                <a:latin typeface="-apple-system"/>
              </a:rPr>
              <a:t>a</a:t>
            </a:r>
            <a:r>
              <a:rPr lang="en-GB" b="0" i="0" dirty="0">
                <a:solidFill>
                  <a:srgbClr val="222222"/>
                </a:solidFill>
                <a:effectLst/>
                <a:latin typeface="-apple-system"/>
              </a:rPr>
              <a:t> The spliceosome machinery recognizes and binds the 5’ splice site (5’ss; GU), 3’ splice site (3’ss; AG), branch point site (BPS), and polypyrimidine tract (PPT). U1 snRNP generates base pairs with the 5’ss, and U2 snRNP base pairs with the BPS. Then, tri-snRNPs consisting of U4, U5, and U6 are recruited, and U1 and U4 snRNPs are released. This step induces conformational changes in the pre-mRNA and </a:t>
            </a:r>
            <a:r>
              <a:rPr lang="en-GB" b="0" i="0" dirty="0" err="1">
                <a:solidFill>
                  <a:srgbClr val="222222"/>
                </a:solidFill>
                <a:effectLst/>
                <a:latin typeface="-apple-system"/>
              </a:rPr>
              <a:t>catalyzes</a:t>
            </a:r>
            <a:r>
              <a:rPr lang="en-GB" b="0" i="0" dirty="0">
                <a:solidFill>
                  <a:srgbClr val="222222"/>
                </a:solidFill>
                <a:effectLst/>
                <a:latin typeface="-apple-system"/>
              </a:rPr>
              <a:t> two successive transesterification reactions to generate ligated exon and intron lariats.</a:t>
            </a:r>
            <a:endParaRPr lang="en-US" b="0" i="0" dirty="0">
              <a:solidFill>
                <a:srgbClr val="1F1F1F"/>
              </a:solidFill>
              <a:effectLst/>
              <a:latin typeface="ElsevierGulliver"/>
            </a:endParaRPr>
          </a:p>
          <a:p>
            <a:endParaRPr lang="en-US" b="0" i="0" dirty="0">
              <a:solidFill>
                <a:srgbClr val="1F1F1F"/>
              </a:solidFill>
              <a:effectLst/>
              <a:latin typeface="ElsevierGulliver"/>
            </a:endParaRPr>
          </a:p>
          <a:p>
            <a:endParaRPr lang="en-US" b="0" i="0" dirty="0">
              <a:solidFill>
                <a:srgbClr val="1F1F1F"/>
              </a:solidFill>
              <a:effectLst/>
              <a:latin typeface="ElsevierGulliver"/>
            </a:endParaRPr>
          </a:p>
          <a:p>
            <a:r>
              <a:rPr lang="en-US" b="0" i="0" dirty="0">
                <a:solidFill>
                  <a:srgbClr val="1F1F1F"/>
                </a:solidFill>
                <a:effectLst/>
                <a:latin typeface="ElsevierGulliver"/>
              </a:rPr>
              <a:t>Most introns in eukaryotic pre-mRNAs are removed by the spliceosome, a complex of five small nuclear ribonucleoproteins, or snRNPs (pronounced “snurps”), and hundreds of additional protein components. At the heart of each snRNP is a single small nuclear RNA (snRNA) belonging to a class of non-protein-coding eukaryotic RNAs 100 to 200 nucleotides long. Five snRNAs (U1, U2, U4, U5, and U6) involved in splicing reactions are abundant in eukaryotic nuclei. The RNAs and proteins found in snRNPs are highly conserved in eukaryotes from yeast to humans, suggesting that the splicing machinery, and hence introns themselves, were present in the earliest eukaryotes.</a:t>
            </a:r>
          </a:p>
          <a:p>
            <a:r>
              <a:rPr lang="en-US" b="0" i="0" dirty="0">
                <a:solidFill>
                  <a:srgbClr val="1F1F1F"/>
                </a:solidFill>
                <a:effectLst/>
                <a:latin typeface="ElsevierGulliver"/>
              </a:rPr>
              <a:t>Each snRNA includes a binding site for a set of proteins—</a:t>
            </a:r>
            <a:r>
              <a:rPr lang="en-US" b="0" i="0" dirty="0" err="1">
                <a:solidFill>
                  <a:srgbClr val="1F1F1F"/>
                </a:solidFill>
                <a:effectLst/>
                <a:latin typeface="ElsevierGulliver"/>
              </a:rPr>
              <a:t>Sm</a:t>
            </a:r>
            <a:r>
              <a:rPr lang="en-US" b="0" i="0" dirty="0">
                <a:solidFill>
                  <a:srgbClr val="1F1F1F"/>
                </a:solidFill>
                <a:effectLst/>
                <a:latin typeface="ElsevierGulliver"/>
              </a:rPr>
              <a:t> proteins—that are common to all snRNPs. Seven </a:t>
            </a:r>
            <a:r>
              <a:rPr lang="en-US" b="0" i="0" dirty="0" err="1">
                <a:solidFill>
                  <a:srgbClr val="1F1F1F"/>
                </a:solidFill>
                <a:effectLst/>
                <a:latin typeface="ElsevierGulliver"/>
              </a:rPr>
              <a:t>Sm</a:t>
            </a:r>
            <a:r>
              <a:rPr lang="en-US" b="0" i="0" dirty="0">
                <a:solidFill>
                  <a:srgbClr val="1F1F1F"/>
                </a:solidFill>
                <a:effectLst/>
                <a:latin typeface="ElsevierGulliver"/>
              </a:rPr>
              <a:t> proteins (</a:t>
            </a:r>
            <a:r>
              <a:rPr lang="en-US" b="0" i="0" dirty="0" err="1">
                <a:solidFill>
                  <a:srgbClr val="1F1F1F"/>
                </a:solidFill>
                <a:effectLst/>
                <a:latin typeface="ElsevierGulliver"/>
              </a:rPr>
              <a:t>SmB</a:t>
            </a:r>
            <a:r>
              <a:rPr lang="en-US" b="0" i="0" dirty="0">
                <a:solidFill>
                  <a:srgbClr val="1F1F1F"/>
                </a:solidFill>
                <a:effectLst/>
                <a:latin typeface="ElsevierGulliver"/>
              </a:rPr>
              <a:t>, D1, D2, D3, E, F, and G) form a ringlike structure that binds adjacent to a hairpin fold near the 3′ end of the snRNA. In addition, the snRNA contains sequences that are uniquely recognized by proteins specific to that snRNP. The snRNA–</a:t>
            </a:r>
            <a:r>
              <a:rPr lang="en-US" b="0" i="0" dirty="0" err="1">
                <a:solidFill>
                  <a:srgbClr val="1F1F1F"/>
                </a:solidFill>
                <a:effectLst/>
                <a:latin typeface="ElsevierGulliver"/>
              </a:rPr>
              <a:t>Sm</a:t>
            </a:r>
            <a:r>
              <a:rPr lang="en-US" b="0" i="0" dirty="0">
                <a:solidFill>
                  <a:srgbClr val="1F1F1F"/>
                </a:solidFill>
                <a:effectLst/>
                <a:latin typeface="ElsevierGulliver"/>
              </a:rPr>
              <a:t> protein complex forms a structure called the </a:t>
            </a:r>
            <a:r>
              <a:rPr lang="en-US" b="0" i="0" dirty="0" err="1">
                <a:solidFill>
                  <a:srgbClr val="1F1F1F"/>
                </a:solidFill>
                <a:effectLst/>
                <a:latin typeface="ElsevierGulliver"/>
              </a:rPr>
              <a:t>Sm</a:t>
            </a:r>
            <a:r>
              <a:rPr lang="en-US" b="0" i="0" dirty="0">
                <a:solidFill>
                  <a:srgbClr val="1F1F1F"/>
                </a:solidFill>
                <a:effectLst/>
                <a:latin typeface="ElsevierGulliver"/>
              </a:rPr>
              <a:t> core domain. </a:t>
            </a:r>
          </a:p>
          <a:p>
            <a:r>
              <a:rPr lang="en-US" b="0" i="0" dirty="0">
                <a:solidFill>
                  <a:srgbClr val="1F1F1F"/>
                </a:solidFill>
                <a:effectLst/>
                <a:latin typeface="ElsevierGulliver"/>
              </a:rPr>
              <a:t>GU and AG at their 5′ and 3′ ends, respectively, and these sequences mark the sites where splicing occurs. However, these dinucleotide sequences at splice junctions are, by themselves, not sufficiently information-rich to specify splice sites accurately. The surrounding sequences and perhaps the structure of the pre-mRNA itself must play a role in the selection of splice sites, and the ability of snRNPs to bind to these sequences affects the likelihood of splicing.</a:t>
            </a:r>
          </a:p>
          <a:p>
            <a:endParaRPr lang="en-US" b="0" i="0" dirty="0">
              <a:solidFill>
                <a:srgbClr val="1F1F1F"/>
              </a:solidFill>
              <a:effectLst/>
              <a:latin typeface="ElsevierGulliver"/>
            </a:endParaRPr>
          </a:p>
          <a:p>
            <a:r>
              <a:rPr lang="en-US" b="0" i="0" dirty="0">
                <a:solidFill>
                  <a:srgbClr val="1F1F1F"/>
                </a:solidFill>
                <a:effectLst/>
                <a:latin typeface="ElsevierGulliver"/>
              </a:rPr>
              <a:t>Some pre-mRNA introns are spliced by a less common type of spliceosome, in which the U1 and U2 snRNPs are replaced by the U11 and U12 snRNPs. Whereas U1- and U2-containing spliceosomes remove introns with 5′-GU and AG-3′ terminal sequences, the U11- and U12-containing spliceosomes remove a rare class of introns that have 5′-AU and AC-3′ terminal sequences at the intron splice sites. </a:t>
            </a:r>
          </a:p>
          <a:p>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7</a:t>
            </a:fld>
            <a:endParaRPr lang="es-ES"/>
          </a:p>
        </p:txBody>
      </p:sp>
    </p:spTree>
    <p:extLst>
      <p:ext uri="{BB962C8B-B14F-4D97-AF65-F5344CB8AC3E}">
        <p14:creationId xmlns:p14="http://schemas.microsoft.com/office/powerpoint/2010/main" val="3333429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505050"/>
                </a:solidFill>
                <a:effectLst/>
                <a:latin typeface="Helvetica" panose="020B0604020202020204" pitchFamily="34" charset="0"/>
              </a:rPr>
              <a:t>(A) Alternative splicing can be achieved through multiple distinct mechanisms that include exon skipping, alternative 3′ and 5′ splice sites, intron retention, or a combination thereof.</a:t>
            </a:r>
          </a:p>
          <a:p>
            <a:pPr algn="l"/>
            <a:r>
              <a:rPr lang="en-US" b="0" i="0" dirty="0">
                <a:solidFill>
                  <a:srgbClr val="505050"/>
                </a:solidFill>
                <a:effectLst/>
                <a:latin typeface="Helvetica" panose="020B0604020202020204" pitchFamily="34" charset="0"/>
              </a:rPr>
              <a:t>(B) Alternatively spliced transcripts can have two general molecular fates; transcripts containing premature stop codons are degraded through nonsense-mediated decay; in-frame alternative splicing alters the function of the transcripts at the post-transcriptional (mRNA localization and stability) and/or post-translational (protein sequence and modifications) level.</a:t>
            </a:r>
          </a:p>
          <a:p>
            <a:pPr algn="l"/>
            <a:r>
              <a:rPr lang="en-US" b="0" i="0" dirty="0">
                <a:solidFill>
                  <a:srgbClr val="505050"/>
                </a:solidFill>
                <a:effectLst/>
                <a:latin typeface="Helvetica" panose="020B0604020202020204" pitchFamily="34" charset="0"/>
              </a:rPr>
              <a:t>Regulation by alternative splicing is implicated in some human disease pathways. For example, the inclusion of specific exons in the spliced mRNAs encoding the cell surface molecule CD44 is associated with the progression of certain tumors from localized malignancies to invasive growths. Thus, understanding what determines exon choice during alternative splicing might lead to new therapeutic strategies to treat or prevent some cancers.</a:t>
            </a:r>
          </a:p>
          <a:p>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8</a:t>
            </a:fld>
            <a:endParaRPr lang="es-ES"/>
          </a:p>
        </p:txBody>
      </p:sp>
    </p:spTree>
    <p:extLst>
      <p:ext uri="{BB962C8B-B14F-4D97-AF65-F5344CB8AC3E}">
        <p14:creationId xmlns:p14="http://schemas.microsoft.com/office/powerpoint/2010/main" val="10336814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A DNA fragment including the intron (red) and flanking sequences (blue) was cloned into a plasmid, which was then transcribed in a test tube by purified RNA polymerase. (b) Samples of pre-rRNA purified from this transcription reaction were incubated in buffer solutions containing sodium and magnesium salts. The pre-rRNA was capable of self-splicing to release the intron, as shown in this agarose gel. The (shorter) intron RNA moves through the gel matrix faster than the (longer) starting transcript. Increasing salt concentration (shown at the top) facilitates the splicing reaction because salts stabilize the folded, catalytically active form of the RNA.</a:t>
            </a:r>
            <a:r>
              <a:rPr lang="da-DK" dirty="0"/>
              <a:t> </a:t>
            </a:r>
            <a:endParaRPr lang="en-US" dirty="0"/>
          </a:p>
        </p:txBody>
      </p:sp>
      <p:sp>
        <p:nvSpPr>
          <p:cNvPr id="4" name="Slide Number Placeholder 3"/>
          <p:cNvSpPr>
            <a:spLocks noGrp="1"/>
          </p:cNvSpPr>
          <p:nvPr>
            <p:ph type="sldNum" sz="quarter" idx="5"/>
          </p:nvPr>
        </p:nvSpPr>
        <p:spPr/>
        <p:txBody>
          <a:bodyPr/>
          <a:lstStyle/>
          <a:p>
            <a:fld id="{5240581D-DB62-42C7-B5B9-D3CF28BECBE5}" type="slidenum">
              <a:rPr lang="es-ES" smtClean="0"/>
              <a:t>9</a:t>
            </a:fld>
            <a:endParaRPr lang="es-ES"/>
          </a:p>
        </p:txBody>
      </p:sp>
    </p:spTree>
    <p:extLst>
      <p:ext uri="{BB962C8B-B14F-4D97-AF65-F5344CB8AC3E}">
        <p14:creationId xmlns:p14="http://schemas.microsoft.com/office/powerpoint/2010/main" val="3450135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5A5A5A"/>
                </a:solidFill>
                <a:effectLst/>
                <a:latin typeface="Helvetica Neue"/>
              </a:rPr>
              <a:t>The self-splicing RNA in PDB entry </a:t>
            </a:r>
            <a:r>
              <a:rPr lang="en-US" b="0" i="0" u="none" strike="noStrike" dirty="0">
                <a:solidFill>
                  <a:srgbClr val="337AC7"/>
                </a:solidFill>
                <a:effectLst/>
                <a:latin typeface="Helvetica Neue"/>
                <a:hlinkClick r:id="rId3"/>
              </a:rPr>
              <a:t>1u6b </a:t>
            </a:r>
            <a:r>
              <a:rPr lang="en-US" b="0" i="0" dirty="0">
                <a:solidFill>
                  <a:srgbClr val="5A5A5A"/>
                </a:solidFill>
                <a:effectLst/>
                <a:latin typeface="Helvetica Neue"/>
              </a:rPr>
              <a:t> has been caught in the middle of its splicing reaction. </a:t>
            </a:r>
          </a:p>
          <a:p>
            <a:endParaRPr lang="en-US" b="0" i="0" dirty="0">
              <a:solidFill>
                <a:srgbClr val="000000"/>
              </a:solidFill>
              <a:effectLst/>
              <a:latin typeface="Helvetica" panose="020B0604020202020204" pitchFamily="34" charset="0"/>
            </a:endParaRPr>
          </a:p>
          <a:p>
            <a:r>
              <a:rPr lang="en-GB" b="1" i="0" dirty="0">
                <a:solidFill>
                  <a:srgbClr val="333333"/>
                </a:solidFill>
                <a:effectLst/>
                <a:latin typeface="Georgia" panose="02040502050405020303" pitchFamily="18" charset="0"/>
              </a:rPr>
              <a:t>Schematic representation of group I intron splicing.</a:t>
            </a:r>
            <a:r>
              <a:rPr lang="en-GB" b="0" i="0" dirty="0">
                <a:solidFill>
                  <a:srgbClr val="333333"/>
                </a:solidFill>
                <a:effectLst/>
                <a:latin typeface="Georgia" panose="02040502050405020303" pitchFamily="18" charset="0"/>
              </a:rPr>
              <a:t> The splicing pathway consists of two sequential transesterification reactions. The first reaction is initiated by the 3′–OH group of an exogenous GTP (</a:t>
            </a:r>
            <a:r>
              <a:rPr lang="el-GR" b="0" i="0" dirty="0">
                <a:solidFill>
                  <a:srgbClr val="333333"/>
                </a:solidFill>
                <a:effectLst/>
                <a:latin typeface="Georgia" panose="02040502050405020303" pitchFamily="18" charset="0"/>
              </a:rPr>
              <a:t>α</a:t>
            </a:r>
            <a:r>
              <a:rPr lang="en-GB" b="0" i="0" dirty="0">
                <a:solidFill>
                  <a:srgbClr val="333333"/>
                </a:solidFill>
                <a:effectLst/>
                <a:latin typeface="Georgia" panose="02040502050405020303" pitchFamily="18" charset="0"/>
              </a:rPr>
              <a:t>G) that docks into the G-binding pocket located in the P7 region and the 3′–OH group attacks the 5′ splice site. In the second reaction, the 3′–OH of the released 5′ exon attacks the phosphodiester bond between the intronic terminal G (</a:t>
            </a:r>
            <a:r>
              <a:rPr lang="el-GR" b="0" i="0" dirty="0">
                <a:solidFill>
                  <a:srgbClr val="333333"/>
                </a:solidFill>
                <a:effectLst/>
                <a:latin typeface="Georgia" panose="02040502050405020303" pitchFamily="18" charset="0"/>
              </a:rPr>
              <a:t>ω</a:t>
            </a:r>
            <a:r>
              <a:rPr lang="en-GB" b="0" i="0" dirty="0">
                <a:solidFill>
                  <a:srgbClr val="333333"/>
                </a:solidFill>
                <a:effectLst/>
                <a:latin typeface="Georgia" panose="02040502050405020303" pitchFamily="18" charset="0"/>
              </a:rPr>
              <a:t>G) and the 3′ exon, resulting in the liberation of the intron and the ligation of the exons.</a:t>
            </a:r>
            <a:endParaRPr lang="en-US" b="0" dirty="0"/>
          </a:p>
        </p:txBody>
      </p:sp>
      <p:sp>
        <p:nvSpPr>
          <p:cNvPr id="4" name="Slide Number Placeholder 3"/>
          <p:cNvSpPr>
            <a:spLocks noGrp="1"/>
          </p:cNvSpPr>
          <p:nvPr>
            <p:ph type="sldNum" sz="quarter" idx="5"/>
          </p:nvPr>
        </p:nvSpPr>
        <p:spPr/>
        <p:txBody>
          <a:bodyPr/>
          <a:lstStyle/>
          <a:p>
            <a:fld id="{5240581D-DB62-42C7-B5B9-D3CF28BECBE5}" type="slidenum">
              <a:rPr lang="es-ES" smtClean="0"/>
              <a:t>10</a:t>
            </a:fld>
            <a:endParaRPr lang="es-ES"/>
          </a:p>
        </p:txBody>
      </p:sp>
    </p:spTree>
    <p:extLst>
      <p:ext uri="{BB962C8B-B14F-4D97-AF65-F5344CB8AC3E}">
        <p14:creationId xmlns:p14="http://schemas.microsoft.com/office/powerpoint/2010/main" val="1334907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12/2/24</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901475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12/2/24</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9909295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12/2/24</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1509334"/>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creativecommons.org/licenses/by/4.0/" TargetMode="External"/><Relationship Id="rId5" Type="http://schemas.openxmlformats.org/officeDocument/2006/relationships/hyperlink" Target="https://doi.org/10.1002/pro.4200" TargetMode="External"/><Relationship Id="rId4" Type="http://schemas.openxmlformats.org/officeDocument/2006/relationships/hyperlink" Target="https://pdb101.rcsb.org/motm/245"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pdb101.rcsb.org/motm/65" TargetMode="External"/><Relationship Id="rId7" Type="http://schemas.openxmlformats.org/officeDocument/2006/relationships/hyperlink" Target="https://doi.org/10.1002/pro.4200"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creativecommons.org/licenses/by/2.0" TargetMode="External"/><Relationship Id="rId5" Type="http://schemas.openxmlformats.org/officeDocument/2006/relationships/hyperlink" Target="https://doi.org/10.1186/1759-8753-5-8" TargetMode="External"/><Relationship Id="rId4" Type="http://schemas.openxmlformats.org/officeDocument/2006/relationships/image" Target="../media/image18.gif"/><Relationship Id="rId9"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pdb101.rcsb.org/motm/260"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creativecommons.org/licenses/by/4.0/" TargetMode="External"/><Relationship Id="rId5" Type="http://schemas.openxmlformats.org/officeDocument/2006/relationships/hyperlink" Target="https://doi.org/10.1002/pro.4200" TargetMode="External"/><Relationship Id="rId4" Type="http://schemas.openxmlformats.org/officeDocument/2006/relationships/image" Target="../media/image2.tiff"/></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microsoft.com/office/2007/relationships/hdphoto" Target="../media/hdphoto1.wdp"/><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hyperlink" Target="http://creativecommons.org/licenses/by/4.0/" TargetMode="Externa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hyperlink" Target="http://creativecommons.org/licenses/by/4.0/" TargetMode="External"/><Relationship Id="rId4" Type="http://schemas.openxmlformats.org/officeDocument/2006/relationships/hyperlink" Target="https://elifesciences.org/articles/66493"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s://creativecommons.org/licenses/by/2.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hyperlink" Target="https://doi.org/10.1038/s12276-023-00981-7"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hyperlink" Target="http://creativecommons.org/licenses/by/4.0/" TargetMode="External"/><Relationship Id="rId4" Type="http://schemas.openxmlformats.org/officeDocument/2006/relationships/hyperlink" Target="https://doi.org/10.7554/eLife.04986"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38/s12276-023-00981-7"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hyperlink" Target="https://www.researchgate.net/deref/https%3A%2F%2Fcreativecommons.org%2Flicenses%2Fby%2F2.0%2F?_tp=eyJjb250ZXh0Ijp7ImZpcnN0UGFnZSI6Il9kaXJlY3QiLCJwYWdlIjoicHVibGljYXRpb24iLCJwcmV2aW91c1BhZ2UiOiJfZGlyZWN0In19"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www.researchgate.net/deref/http%3A%2F%2Fwww.ncbi.nlm.nih.gov%2Fpubmed%2F21481283?_tp=eyJjb250ZXh0Ijp7ImZpcnN0UGFnZSI6Il9kaXJlY3QiLCJwYWdlIjoicHVibGljYXRpb24iLCJwcmV2aW91c1BhZ2UiOiJfZGlyZWN0In19" TargetMode="External"/><Relationship Id="rId5" Type="http://schemas.openxmlformats.org/officeDocument/2006/relationships/hyperlink" Target="http://dx.doi.org/10.1186/1741-7007-9-22" TargetMode="External"/><Relationship Id="rId4" Type="http://schemas.openxmlformats.org/officeDocument/2006/relationships/hyperlink" Target="https://www.researchgate.net/journal/BMC-Biology-1741-700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DBF7AA09-6821-ED01-88B2-20A09151D50D}"/>
              </a:ext>
            </a:extLst>
          </p:cNvPr>
          <p:cNvSpPr>
            <a:spLocks noGrp="1"/>
          </p:cNvSpPr>
          <p:nvPr>
            <p:ph type="ctrTitle"/>
          </p:nvPr>
        </p:nvSpPr>
        <p:spPr>
          <a:xfrm>
            <a:off x="647699" y="871758"/>
            <a:ext cx="5227171" cy="3871143"/>
          </a:xfrm>
        </p:spPr>
        <p:txBody>
          <a:bodyPr>
            <a:normAutofit fontScale="90000"/>
          </a:bodyPr>
          <a:lstStyle/>
          <a:p>
            <a:pPr>
              <a:lnSpc>
                <a:spcPct val="90000"/>
              </a:lnSpc>
            </a:pPr>
            <a:br>
              <a:rPr lang="es-ES" sz="5000" dirty="0"/>
            </a:br>
            <a:r>
              <a:rPr lang="es-ES" sz="5000" dirty="0"/>
              <a:t>Tema 10. </a:t>
            </a:r>
            <a:br>
              <a:rPr lang="es-ES" sz="5000" dirty="0"/>
            </a:br>
            <a:r>
              <a:rPr lang="es-ES" sz="5000" dirty="0"/>
              <a:t>RNA </a:t>
            </a:r>
            <a:r>
              <a:rPr lang="es-ES" sz="5000" i="1" dirty="0" err="1"/>
              <a:t>capping</a:t>
            </a:r>
            <a:r>
              <a:rPr lang="es-ES" sz="5000" dirty="0"/>
              <a:t>, RNA poli-ADENILACIÓN y RNA </a:t>
            </a:r>
            <a:r>
              <a:rPr lang="es-ES" sz="5000" i="1" dirty="0" err="1"/>
              <a:t>splicing</a:t>
            </a:r>
            <a:br>
              <a:rPr lang="es-ES" sz="5000" i="1" cap="none" dirty="0"/>
            </a:br>
            <a:endParaRPr lang="es-ES" sz="5000" i="1" dirty="0"/>
          </a:p>
        </p:txBody>
      </p:sp>
      <p:sp>
        <p:nvSpPr>
          <p:cNvPr id="3" name="Subtitle 2">
            <a:extLst>
              <a:ext uri="{FF2B5EF4-FFF2-40B4-BE49-F238E27FC236}">
                <a16:creationId xmlns:a16="http://schemas.microsoft.com/office/drawing/2014/main" id="{5EF84852-1267-0C3F-17AF-C6E44D4169A5}"/>
              </a:ext>
            </a:extLst>
          </p:cNvPr>
          <p:cNvSpPr>
            <a:spLocks noGrp="1"/>
          </p:cNvSpPr>
          <p:nvPr>
            <p:ph type="subTitle" idx="1"/>
          </p:nvPr>
        </p:nvSpPr>
        <p:spPr>
          <a:xfrm>
            <a:off x="695325" y="4288669"/>
            <a:ext cx="5179545" cy="1502532"/>
          </a:xfrm>
        </p:spPr>
        <p:txBody>
          <a:bodyPr>
            <a:normAutofit fontScale="92500"/>
          </a:bodyPr>
          <a:lstStyle/>
          <a:p>
            <a:r>
              <a:rPr lang="es-ES" sz="3400" b="1" dirty="0">
                <a:latin typeface="+mj-lt"/>
              </a:rPr>
              <a:t>Módulo II. </a:t>
            </a:r>
            <a:r>
              <a:rPr lang="en-GB" sz="3200" b="1" dirty="0" err="1">
                <a:effectLst/>
                <a:latin typeface="+mj-lt"/>
              </a:rPr>
              <a:t>Flujo</a:t>
            </a:r>
            <a:r>
              <a:rPr lang="en-GB" sz="3200" b="1" dirty="0">
                <a:effectLst/>
                <a:latin typeface="+mj-lt"/>
              </a:rPr>
              <a:t> de </a:t>
            </a:r>
            <a:r>
              <a:rPr lang="en-GB" sz="3200" b="1" dirty="0" err="1">
                <a:effectLst/>
                <a:latin typeface="+mj-lt"/>
              </a:rPr>
              <a:t>información</a:t>
            </a:r>
            <a:endParaRPr lang="es-ES" sz="3400" b="1" dirty="0">
              <a:latin typeface="+mj-lt"/>
            </a:endParaRPr>
          </a:p>
          <a:p>
            <a:r>
              <a:rPr lang="en-GB" sz="2000" b="1" dirty="0">
                <a:effectLst/>
                <a:latin typeface="+mj-lt"/>
              </a:rPr>
              <a:t>Tema 10. </a:t>
            </a:r>
            <a:r>
              <a:rPr lang="en-GB" sz="2000" b="1" dirty="0" err="1">
                <a:effectLst/>
                <a:latin typeface="+mj-lt"/>
              </a:rPr>
              <a:t>Procesamiento</a:t>
            </a:r>
            <a:r>
              <a:rPr lang="en-GB" sz="2000" b="1" dirty="0">
                <a:effectLst/>
                <a:latin typeface="+mj-lt"/>
              </a:rPr>
              <a:t> de RNA</a:t>
            </a:r>
          </a:p>
        </p:txBody>
      </p:sp>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914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CC41EB-2D81-4303-9171-6401B388BA3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914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026" name="Picture 2" descr="Yeast spliceosome captured after the splicing reaction has occurred, with the intron 'lariat' shown in yellow. Proteins are in blue and green, and spliceosome RNA molecules are in magenta and pink.">
            <a:extLst>
              <a:ext uri="{FF2B5EF4-FFF2-40B4-BE49-F238E27FC236}">
                <a16:creationId xmlns:a16="http://schemas.microsoft.com/office/drawing/2014/main" id="{4BF3E1DD-4BD3-B17B-E2A3-0B1148E478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2138" y="95250"/>
            <a:ext cx="6505575" cy="66675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C7DFF38-A075-D6B6-E29E-29C9A5273985}"/>
              </a:ext>
            </a:extLst>
          </p:cNvPr>
          <p:cNvSpPr txBox="1"/>
          <p:nvPr/>
        </p:nvSpPr>
        <p:spPr>
          <a:xfrm>
            <a:off x="8499764" y="6605594"/>
            <a:ext cx="3518065" cy="246221"/>
          </a:xfrm>
          <a:prstGeom prst="rect">
            <a:avLst/>
          </a:prstGeom>
          <a:noFill/>
        </p:spPr>
        <p:txBody>
          <a:bodyPr wrap="square">
            <a:spAutoFit/>
          </a:bodyPr>
          <a:lstStyle/>
          <a:p>
            <a:pPr algn="r"/>
            <a:r>
              <a:rPr lang="es-ES" sz="1000" dirty="0">
                <a:hlinkClick r:id="rId4"/>
              </a:rPr>
              <a:t>https://pdb101.rcsb.org/motm/245</a:t>
            </a:r>
            <a:endParaRPr lang="es-ES" sz="1000" dirty="0"/>
          </a:p>
        </p:txBody>
      </p:sp>
      <p:sp>
        <p:nvSpPr>
          <p:cNvPr id="5" name="TextBox 4">
            <a:extLst>
              <a:ext uri="{FF2B5EF4-FFF2-40B4-BE49-F238E27FC236}">
                <a16:creationId xmlns:a16="http://schemas.microsoft.com/office/drawing/2014/main" id="{6CC910C2-B632-BB24-2D8F-08CE89808792}"/>
              </a:ext>
            </a:extLst>
          </p:cNvPr>
          <p:cNvSpPr txBox="1"/>
          <p:nvPr/>
        </p:nvSpPr>
        <p:spPr>
          <a:xfrm>
            <a:off x="642616" y="6158120"/>
            <a:ext cx="6099242" cy="707886"/>
          </a:xfrm>
          <a:prstGeom prst="rect">
            <a:avLst/>
          </a:prstGeom>
          <a:noFill/>
        </p:spPr>
        <p:txBody>
          <a:bodyPr wrap="square">
            <a:spAutoFit/>
          </a:bodyPr>
          <a:lstStyle/>
          <a:p>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PDB-101: Educational resources supporting molecular explorations through biology and medicine. Christine </a:t>
            </a:r>
            <a:r>
              <a:rPr lang="en-GB" sz="10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Zardecki</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Shuchismita</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Dutta, David S. Goodsell, Robert Lowe, Maria Voigt, Stephen K. Burley. (2022) </a:t>
            </a:r>
            <a:r>
              <a:rPr lang="en-GB" sz="1000" b="0" i="1"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Protein Science</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1"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31</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129-140 </a:t>
            </a:r>
            <a:r>
              <a:rPr lang="en-GB" sz="10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hlinkClick r:id="rId5"/>
              </a:rPr>
              <a:t>https://doi.org/10.1002/pro.4200</a:t>
            </a:r>
            <a:r>
              <a:rPr lang="en-GB" sz="10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rPr>
              <a:t>. </a:t>
            </a:r>
          </a:p>
          <a:p>
            <a:r>
              <a:rPr lang="en-GB" sz="1000" b="0" i="0" dirty="0">
                <a:solidFill>
                  <a:srgbClr val="5A5A5A"/>
                </a:solidFill>
                <a:effectLst/>
                <a:latin typeface="Helvetica Neue" panose="02000503000000020004" pitchFamily="2" charset="0"/>
              </a:rPr>
              <a:t>Materials and images are free for use under a </a:t>
            </a:r>
            <a:r>
              <a:rPr lang="en-GB" sz="1000" b="0" i="0" u="none" strike="noStrike" dirty="0">
                <a:solidFill>
                  <a:srgbClr val="337AC7"/>
                </a:solidFill>
                <a:effectLst/>
                <a:latin typeface="Helvetica Neue" panose="02000503000000020004" pitchFamily="2" charset="0"/>
                <a:hlinkClick r:id="rId6"/>
              </a:rPr>
              <a:t>CC By 4.0 license</a:t>
            </a:r>
            <a:r>
              <a:rPr lang="en-GB" sz="1000" b="0" i="0" dirty="0">
                <a:solidFill>
                  <a:srgbClr val="5A5A5A"/>
                </a:solidFill>
                <a:effectLst/>
                <a:latin typeface="Helvetica Neue" panose="02000503000000020004" pitchFamily="2" charset="0"/>
              </a:rPr>
              <a:t>.</a:t>
            </a:r>
            <a:endParaRPr lang="es-ES" sz="10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4031595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6CE7FA6-BD89-8346-7D2D-3808F81A1C83}"/>
              </a:ext>
            </a:extLst>
          </p:cNvPr>
          <p:cNvSpPr txBox="1">
            <a:spLocks/>
          </p:cNvSpPr>
          <p:nvPr/>
        </p:nvSpPr>
        <p:spPr>
          <a:xfrm>
            <a:off x="853035" y="1074496"/>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endParaRPr lang="es-ES" sz="3200" cap="none" dirty="0"/>
          </a:p>
        </p:txBody>
      </p:sp>
      <p:sp>
        <p:nvSpPr>
          <p:cNvPr id="7" name="Title 1">
            <a:extLst>
              <a:ext uri="{FF2B5EF4-FFF2-40B4-BE49-F238E27FC236}">
                <a16:creationId xmlns:a16="http://schemas.microsoft.com/office/drawing/2014/main" id="{8A2E9CE7-F43D-6B18-16B3-1FBD5D29B9E3}"/>
              </a:ext>
            </a:extLst>
          </p:cNvPr>
          <p:cNvSpPr txBox="1">
            <a:spLocks/>
          </p:cNvSpPr>
          <p:nvPr/>
        </p:nvSpPr>
        <p:spPr>
          <a:xfrm>
            <a:off x="853035" y="775942"/>
            <a:ext cx="10665197"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Algunos intrones no requieren enzimas para escindirse</a:t>
            </a:r>
          </a:p>
        </p:txBody>
      </p:sp>
      <p:pic>
        <p:nvPicPr>
          <p:cNvPr id="4098" name="Picture 2">
            <a:hlinkClick r:id="rId3"/>
            <a:extLst>
              <a:ext uri="{FF2B5EF4-FFF2-40B4-BE49-F238E27FC236}">
                <a16:creationId xmlns:a16="http://schemas.microsoft.com/office/drawing/2014/main" id="{1DA4DF37-F3EE-0350-C671-65363AA95F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358" y="1418864"/>
            <a:ext cx="3682886" cy="387394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250731A-F171-3249-A167-A47E6455D45B}"/>
              </a:ext>
            </a:extLst>
          </p:cNvPr>
          <p:cNvSpPr txBox="1"/>
          <p:nvPr/>
        </p:nvSpPr>
        <p:spPr>
          <a:xfrm>
            <a:off x="5686091" y="6164208"/>
            <a:ext cx="6096000" cy="707886"/>
          </a:xfrm>
          <a:prstGeom prst="rect">
            <a:avLst/>
          </a:prstGeom>
          <a:noFill/>
        </p:spPr>
        <p:txBody>
          <a:bodyPr wrap="square">
            <a:spAutoFit/>
          </a:bodyPr>
          <a:lstStyle/>
          <a:p>
            <a:r>
              <a:rPr lang="en-GB" sz="1000" b="0" i="0" dirty="0">
                <a:solidFill>
                  <a:srgbClr val="333333"/>
                </a:solidFill>
                <a:effectLst/>
                <a:latin typeface="Helvetica Neue" panose="02000503000000020004" pitchFamily="2" charset="0"/>
                <a:ea typeface="Helvetica Neue" panose="02000503000000020004" pitchFamily="2" charset="0"/>
                <a:cs typeface="Helvetica Neue" panose="02000503000000020004" pitchFamily="2" charset="0"/>
              </a:rPr>
              <a:t>Hausner, G., Hafez, M. &amp; Edgell, D.R. Bacterial group I introns: mobile RNA catalysts. Mobile DNA 5, 8 (2014). </a:t>
            </a:r>
            <a:r>
              <a:rPr lang="en-GB" sz="1000" b="0" i="0" dirty="0">
                <a:solidFill>
                  <a:srgbClr val="333333"/>
                </a:solidFill>
                <a:effectLst/>
                <a:latin typeface="Helvetica Neue" panose="02000503000000020004" pitchFamily="2" charset="0"/>
                <a:ea typeface="Helvetica Neue" panose="02000503000000020004" pitchFamily="2" charset="0"/>
                <a:cs typeface="Helvetica Neue" panose="02000503000000020004" pitchFamily="2" charset="0"/>
                <a:hlinkClick r:id="rId5"/>
              </a:rPr>
              <a:t>https://doi.org/10.1186/1759-8753-5-8</a:t>
            </a:r>
            <a:endParaRPr lang="en-GB" sz="1000" b="0" i="0" dirty="0">
              <a:solidFill>
                <a:srgbClr val="333333"/>
              </a:solidFill>
              <a:effectLst/>
              <a:latin typeface="Helvetica Neue" panose="02000503000000020004" pitchFamily="2" charset="0"/>
              <a:ea typeface="Helvetica Neue" panose="02000503000000020004" pitchFamily="2" charset="0"/>
              <a:cs typeface="Helvetica Neue" panose="02000503000000020004" pitchFamily="2" charset="0"/>
            </a:endParaRPr>
          </a:p>
          <a:p>
            <a:r>
              <a:rPr lang="en-GB" sz="1000" b="0" i="0" dirty="0">
                <a:solidFill>
                  <a:srgbClr val="333333"/>
                </a:solidFill>
                <a:effectLst/>
                <a:latin typeface="Helvetica Neue" panose="02000503000000020004" pitchFamily="2" charset="0"/>
                <a:ea typeface="Helvetica Neue" panose="02000503000000020004" pitchFamily="2" charset="0"/>
                <a:cs typeface="Helvetica Neue" panose="02000503000000020004" pitchFamily="2" charset="0"/>
              </a:rPr>
              <a:t>This is an Open Access article is distributed under the terms of the Creative Commons Attribution License ( </a:t>
            </a:r>
            <a:r>
              <a:rPr lang="en-GB" sz="1000" b="0" i="0" dirty="0">
                <a:solidFill>
                  <a:srgbClr val="004B83"/>
                </a:solidFill>
                <a:effectLst/>
                <a:latin typeface="Helvetica Neue" panose="02000503000000020004" pitchFamily="2" charset="0"/>
                <a:ea typeface="Helvetica Neue" panose="02000503000000020004" pitchFamily="2" charset="0"/>
                <a:cs typeface="Helvetica Neue" panose="02000503000000020004" pitchFamily="2" charset="0"/>
                <a:hlinkClick r:id="rId6"/>
              </a:rPr>
              <a:t>https://creativecommons.org/licenses/by/2.0</a:t>
            </a:r>
            <a:r>
              <a:rPr lang="en-GB" sz="1000" b="0" i="0" dirty="0">
                <a:solidFill>
                  <a:srgbClr val="333333"/>
                </a:solidFill>
                <a:effectLst/>
                <a:latin typeface="Helvetica Neue" panose="02000503000000020004" pitchFamily="2" charset="0"/>
                <a:ea typeface="Helvetica Neue" panose="02000503000000020004" pitchFamily="2" charset="0"/>
                <a:cs typeface="Helvetica Neue" panose="02000503000000020004" pitchFamily="2" charset="0"/>
              </a:rPr>
              <a:t> )</a:t>
            </a:r>
            <a:endParaRPr lang="en-US" sz="10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E3D8BA0B-D5D3-4E3A-7F44-E1595BC966C9}"/>
              </a:ext>
            </a:extLst>
          </p:cNvPr>
          <p:cNvSpPr txBox="1"/>
          <p:nvPr/>
        </p:nvSpPr>
        <p:spPr>
          <a:xfrm>
            <a:off x="297614" y="5504847"/>
            <a:ext cx="4669657" cy="861774"/>
          </a:xfrm>
          <a:prstGeom prst="rect">
            <a:avLst/>
          </a:prstGeom>
          <a:noFill/>
        </p:spPr>
        <p:txBody>
          <a:bodyPr wrap="square">
            <a:spAutoFit/>
          </a:bodyPr>
          <a:lstStyle/>
          <a:p>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PDB-101: Educational resources supporting molecular explorations through biology and medicine. Christine </a:t>
            </a:r>
            <a:r>
              <a:rPr lang="en-GB" sz="10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Zardecki</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Shuchismita</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Dutta, David S. Goodsell, Robert Lowe, Maria Voigt, Stephen K. Burley. (2022) </a:t>
            </a:r>
            <a:r>
              <a:rPr lang="en-GB" sz="1000" b="0" i="1"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Protein Science</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1"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31</a:t>
            </a:r>
            <a:r>
              <a:rPr lang="en-GB" sz="10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129-140 </a:t>
            </a:r>
            <a:r>
              <a:rPr lang="en-GB" sz="10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hlinkClick r:id="rId7"/>
              </a:rPr>
              <a:t>https://doi.org/10.1002/pro.4200</a:t>
            </a:r>
            <a:r>
              <a:rPr lang="en-GB" sz="10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rPr>
              <a:t>. </a:t>
            </a:r>
          </a:p>
          <a:p>
            <a:r>
              <a:rPr lang="en-GB" sz="1000" b="0" i="0" dirty="0">
                <a:solidFill>
                  <a:srgbClr val="5A5A5A"/>
                </a:solidFill>
                <a:effectLst/>
                <a:latin typeface="Helvetica Neue" panose="02000503000000020004" pitchFamily="2" charset="0"/>
              </a:rPr>
              <a:t>Materials and images are free for use under a </a:t>
            </a:r>
            <a:r>
              <a:rPr lang="en-GB" sz="1000" b="0" i="0" u="none" strike="noStrike" dirty="0">
                <a:solidFill>
                  <a:srgbClr val="337AC7"/>
                </a:solidFill>
                <a:effectLst/>
                <a:latin typeface="Helvetica Neue" panose="02000503000000020004" pitchFamily="2" charset="0"/>
                <a:hlinkClick r:id="rId8"/>
              </a:rPr>
              <a:t>CC By 4.0 license</a:t>
            </a:r>
            <a:r>
              <a:rPr lang="en-GB" sz="1000" b="0" i="0" dirty="0">
                <a:solidFill>
                  <a:srgbClr val="5A5A5A"/>
                </a:solidFill>
                <a:effectLst/>
                <a:latin typeface="Helvetica Neue" panose="02000503000000020004" pitchFamily="2" charset="0"/>
              </a:rPr>
              <a:t>.</a:t>
            </a:r>
            <a:endParaRPr lang="es-ES" sz="1000"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074" name="Picture 2" descr="Figure 4">
            <a:extLst>
              <a:ext uri="{FF2B5EF4-FFF2-40B4-BE49-F238E27FC236}">
                <a16:creationId xmlns:a16="http://schemas.microsoft.com/office/drawing/2014/main" id="{76F3E736-5253-4134-F4B9-60B05044E06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70665" y="1671586"/>
            <a:ext cx="6823721" cy="43217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9795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6FDAA-CF0C-CA6F-5F8C-D45CF25A7369}"/>
              </a:ext>
            </a:extLst>
          </p:cNvPr>
          <p:cNvSpPr>
            <a:spLocks noGrp="1"/>
          </p:cNvSpPr>
          <p:nvPr>
            <p:ph type="title"/>
          </p:nvPr>
        </p:nvSpPr>
        <p:spPr/>
        <p:txBody>
          <a:bodyPr/>
          <a:lstStyle/>
          <a:p>
            <a:r>
              <a:rPr lang="en-ES" dirty="0"/>
              <a:t>         </a:t>
            </a:r>
          </a:p>
        </p:txBody>
      </p:sp>
      <p:pic>
        <p:nvPicPr>
          <p:cNvPr id="5" name="Content Placeholder 4" descr="Badge Copyright with solid fill">
            <a:extLst>
              <a:ext uri="{FF2B5EF4-FFF2-40B4-BE49-F238E27FC236}">
                <a16:creationId xmlns:a16="http://schemas.microsoft.com/office/drawing/2014/main" id="{21107052-3356-2BEB-BA01-B21A494E87CC}"/>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4502" y="700910"/>
            <a:ext cx="1537716" cy="1537716"/>
          </a:xfrm>
        </p:spPr>
      </p:pic>
      <p:sp>
        <p:nvSpPr>
          <p:cNvPr id="3" name="TextBox 2">
            <a:extLst>
              <a:ext uri="{FF2B5EF4-FFF2-40B4-BE49-F238E27FC236}">
                <a16:creationId xmlns:a16="http://schemas.microsoft.com/office/drawing/2014/main" id="{78A12278-BF58-CE83-6D6C-1C2579446D9D}"/>
              </a:ext>
            </a:extLst>
          </p:cNvPr>
          <p:cNvSpPr txBox="1"/>
          <p:nvPr/>
        </p:nvSpPr>
        <p:spPr>
          <a:xfrm>
            <a:off x="2132218" y="1145946"/>
            <a:ext cx="9281195" cy="461665"/>
          </a:xfrm>
          <a:prstGeom prst="rect">
            <a:avLst/>
          </a:prstGeom>
          <a:noFill/>
        </p:spPr>
        <p:txBody>
          <a:bodyPr wrap="none" rtlCol="0">
            <a:spAutoFit/>
          </a:bodyPr>
          <a:lstStyle/>
          <a:p>
            <a:r>
              <a:rPr lang="en-ES" sz="2400" dirty="0">
                <a:latin typeface="Neue Haas Grotesk Text Pro" panose="020B0504020202020204" pitchFamily="34" charset="77"/>
              </a:rPr>
              <a:t>Presentación diseñada y elaborada por Julia Quintana González</a:t>
            </a:r>
          </a:p>
        </p:txBody>
      </p:sp>
    </p:spTree>
    <p:extLst>
      <p:ext uri="{BB962C8B-B14F-4D97-AF65-F5344CB8AC3E}">
        <p14:creationId xmlns:p14="http://schemas.microsoft.com/office/powerpoint/2010/main" val="3652828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1F0E63-4E81-4BD5-5F23-416D8043FD8A}"/>
              </a:ext>
            </a:extLst>
          </p:cNvPr>
          <p:cNvSpPr>
            <a:spLocks noGrp="1"/>
          </p:cNvSpPr>
          <p:nvPr>
            <p:ph type="title"/>
          </p:nvPr>
        </p:nvSpPr>
        <p:spPr/>
        <p:txBody>
          <a:bodyPr/>
          <a:lstStyle/>
          <a:p>
            <a:r>
              <a:rPr lang="es-ES" dirty="0"/>
              <a:t>Anotaciones</a:t>
            </a:r>
          </a:p>
        </p:txBody>
      </p:sp>
      <p:pic>
        <p:nvPicPr>
          <p:cNvPr id="4" name="Content Placeholder 3">
            <a:extLst>
              <a:ext uri="{FF2B5EF4-FFF2-40B4-BE49-F238E27FC236}">
                <a16:creationId xmlns:a16="http://schemas.microsoft.com/office/drawing/2014/main" id="{64260556-7D66-498A-3718-B39A8C07A6EB}"/>
              </a:ext>
            </a:extLst>
          </p:cNvPr>
          <p:cNvPicPr>
            <a:picLocks noGrp="1"/>
          </p:cNvPicPr>
          <p:nvPr>
            <p:ph idx="1"/>
          </p:nvPr>
        </p:nvPicPr>
        <p:blipFill>
          <a:blip r:embed="rId2"/>
          <a:stretch>
            <a:fillRect/>
          </a:stretch>
        </p:blipFill>
        <p:spPr>
          <a:xfrm>
            <a:off x="4285054" y="922096"/>
            <a:ext cx="1113506" cy="1055353"/>
          </a:xfrm>
          <a:prstGeom prst="rect">
            <a:avLst/>
          </a:prstGeom>
        </p:spPr>
      </p:pic>
    </p:spTree>
    <p:extLst>
      <p:ext uri="{BB962C8B-B14F-4D97-AF65-F5344CB8AC3E}">
        <p14:creationId xmlns:p14="http://schemas.microsoft.com/office/powerpoint/2010/main" val="301771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9E692-AE12-1C4E-C596-F52415F8C1E6}"/>
              </a:ext>
            </a:extLst>
          </p:cNvPr>
          <p:cNvSpPr>
            <a:spLocks noGrp="1"/>
          </p:cNvSpPr>
          <p:nvPr>
            <p:ph type="title"/>
          </p:nvPr>
        </p:nvSpPr>
        <p:spPr/>
        <p:txBody>
          <a:bodyPr/>
          <a:lstStyle/>
          <a:p>
            <a:r>
              <a:rPr lang="en-ES" dirty="0"/>
              <a:t>Preguntas</a:t>
            </a:r>
          </a:p>
        </p:txBody>
      </p:sp>
      <p:pic>
        <p:nvPicPr>
          <p:cNvPr id="4" name="Picture 3">
            <a:extLst>
              <a:ext uri="{FF2B5EF4-FFF2-40B4-BE49-F238E27FC236}">
                <a16:creationId xmlns:a16="http://schemas.microsoft.com/office/drawing/2014/main" id="{68AC6075-9B0E-FAFF-C345-1DABA9C9279E}"/>
              </a:ext>
            </a:extLst>
          </p:cNvPr>
          <p:cNvPicPr>
            <a:picLocks/>
          </p:cNvPicPr>
          <p:nvPr/>
        </p:nvPicPr>
        <p:blipFill>
          <a:blip r:embed="rId2"/>
          <a:stretch>
            <a:fillRect/>
          </a:stretch>
        </p:blipFill>
        <p:spPr>
          <a:xfrm>
            <a:off x="4017541" y="922096"/>
            <a:ext cx="914400" cy="914400"/>
          </a:xfrm>
          <a:prstGeom prst="rect">
            <a:avLst/>
          </a:prstGeom>
        </p:spPr>
      </p:pic>
    </p:spTree>
    <p:extLst>
      <p:ext uri="{BB962C8B-B14F-4D97-AF65-F5344CB8AC3E}">
        <p14:creationId xmlns:p14="http://schemas.microsoft.com/office/powerpoint/2010/main" val="3569214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colorful molecules&#10;&#10;Description automatically generated with medium confidence">
            <a:hlinkClick r:id="rId3"/>
            <a:extLst>
              <a:ext uri="{FF2B5EF4-FFF2-40B4-BE49-F238E27FC236}">
                <a16:creationId xmlns:a16="http://schemas.microsoft.com/office/drawing/2014/main" id="{8F93A9D2-3D27-5F76-3208-0110F8FCB9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2671" y="1455326"/>
            <a:ext cx="5471594" cy="4364182"/>
          </a:xfrm>
          <a:prstGeom prst="rect">
            <a:avLst/>
          </a:prstGeom>
        </p:spPr>
      </p:pic>
      <p:sp>
        <p:nvSpPr>
          <p:cNvPr id="3" name="Title 1">
            <a:extLst>
              <a:ext uri="{FF2B5EF4-FFF2-40B4-BE49-F238E27FC236}">
                <a16:creationId xmlns:a16="http://schemas.microsoft.com/office/drawing/2014/main" id="{16CE7FA6-BD89-8346-7D2D-3808F81A1C83}"/>
              </a:ext>
            </a:extLst>
          </p:cNvPr>
          <p:cNvSpPr txBox="1">
            <a:spLocks/>
          </p:cNvSpPr>
          <p:nvPr/>
        </p:nvSpPr>
        <p:spPr>
          <a:xfrm>
            <a:off x="841276" y="812403"/>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200" cap="none" dirty="0"/>
              <a:t>Ribozimas: biomoléculas de ácido nucleico con actividad catalítica </a:t>
            </a:r>
          </a:p>
        </p:txBody>
      </p:sp>
      <p:sp>
        <p:nvSpPr>
          <p:cNvPr id="5" name="TextBox 4">
            <a:extLst>
              <a:ext uri="{FF2B5EF4-FFF2-40B4-BE49-F238E27FC236}">
                <a16:creationId xmlns:a16="http://schemas.microsoft.com/office/drawing/2014/main" id="{E01DBED6-5B45-5F89-9B4F-9298ED2F7154}"/>
              </a:ext>
            </a:extLst>
          </p:cNvPr>
          <p:cNvSpPr txBox="1"/>
          <p:nvPr/>
        </p:nvSpPr>
        <p:spPr>
          <a:xfrm>
            <a:off x="853035" y="2164819"/>
            <a:ext cx="5014335" cy="3970318"/>
          </a:xfrm>
          <a:prstGeom prst="rect">
            <a:avLst/>
          </a:prstGeom>
          <a:noFill/>
        </p:spPr>
        <p:txBody>
          <a:bodyPr wrap="square">
            <a:spAutoFit/>
          </a:bodyPr>
          <a:lstStyle/>
          <a:p>
            <a:pPr eaLnBrk="0" fontAlgn="base" hangingPunct="0">
              <a:spcBef>
                <a:spcPct val="0"/>
              </a:spcBef>
              <a:spcAft>
                <a:spcPct val="0"/>
              </a:spcAft>
            </a:pPr>
            <a:r>
              <a:rPr lang="es-ES" altLang="es-ES" dirty="0">
                <a:latin typeface="Neue Haas Grotesk Text Pro" panose="020B0504020202020204" pitchFamily="34" charset="0"/>
              </a:rPr>
              <a:t>Las ribozimas rompen o forman enlaces fosfodiéster. El </a:t>
            </a:r>
            <a:r>
              <a:rPr lang="es-ES" altLang="es-ES" b="1" dirty="0">
                <a:latin typeface="Neue Haas Grotesk Text Pro" panose="020B0504020202020204" pitchFamily="34" charset="0"/>
              </a:rPr>
              <a:t>sustrato es RNA</a:t>
            </a:r>
          </a:p>
          <a:p>
            <a:pPr eaLnBrk="0" fontAlgn="base" hangingPunct="0">
              <a:spcBef>
                <a:spcPct val="0"/>
              </a:spcBef>
              <a:spcAft>
                <a:spcPct val="0"/>
              </a:spcAft>
            </a:pPr>
            <a:endParaRPr lang="es-ES" altLang="es-ES" dirty="0">
              <a:latin typeface="Neue Haas Grotesk Text Pro" panose="020B0504020202020204" pitchFamily="34" charset="0"/>
            </a:endParaRPr>
          </a:p>
          <a:p>
            <a:pPr eaLnBrk="0" fontAlgn="base" hangingPunct="0">
              <a:spcBef>
                <a:spcPct val="0"/>
              </a:spcBef>
              <a:spcAft>
                <a:spcPct val="0"/>
              </a:spcAft>
            </a:pPr>
            <a:r>
              <a:rPr lang="es-ES" altLang="es-ES" dirty="0">
                <a:latin typeface="Neue Haas Grotesk Text Pro" panose="020B0504020202020204" pitchFamily="34" charset="0"/>
              </a:rPr>
              <a:t>La capacidad del RNA de formar estructuras tridimensionales estables permite la interacción proteína ligando. </a:t>
            </a:r>
          </a:p>
          <a:p>
            <a:pPr eaLnBrk="0" fontAlgn="base" hangingPunct="0">
              <a:spcBef>
                <a:spcPct val="0"/>
              </a:spcBef>
              <a:spcAft>
                <a:spcPct val="0"/>
              </a:spcAft>
            </a:pPr>
            <a:endParaRPr lang="es-ES" altLang="es-ES" dirty="0">
              <a:latin typeface="Neue Haas Grotesk Text Pro" panose="020B0504020202020204" pitchFamily="34" charset="0"/>
            </a:endParaRPr>
          </a:p>
          <a:p>
            <a:pPr eaLnBrk="0" fontAlgn="base" hangingPunct="0">
              <a:spcBef>
                <a:spcPct val="0"/>
              </a:spcBef>
              <a:spcAft>
                <a:spcPct val="0"/>
              </a:spcAft>
            </a:pPr>
            <a:r>
              <a:rPr lang="es-ES" altLang="es-ES" dirty="0">
                <a:latin typeface="Neue Haas Grotesk Text Pro" panose="020B0504020202020204" pitchFamily="34" charset="0"/>
              </a:rPr>
              <a:t>Los dos ejemplos más característicos de ribozimas son los </a:t>
            </a:r>
            <a:r>
              <a:rPr lang="es-ES" altLang="es-ES" dirty="0" err="1">
                <a:latin typeface="Neue Haas Grotesk Text Pro" panose="020B0504020202020204" pitchFamily="34" charset="0"/>
              </a:rPr>
              <a:t>snRNAs</a:t>
            </a:r>
            <a:r>
              <a:rPr lang="es-ES" altLang="es-ES" dirty="0">
                <a:latin typeface="Neue Haas Grotesk Text Pro" panose="020B0504020202020204" pitchFamily="34" charset="0"/>
              </a:rPr>
              <a:t> del </a:t>
            </a:r>
            <a:r>
              <a:rPr lang="es-ES" altLang="es-ES" i="1" dirty="0" err="1">
                <a:latin typeface="Neue Haas Grotesk Text Pro" panose="020B0504020202020204" pitchFamily="34" charset="0"/>
              </a:rPr>
              <a:t>spliceosome</a:t>
            </a:r>
            <a:r>
              <a:rPr lang="es-ES" altLang="es-ES" dirty="0">
                <a:latin typeface="Neue Haas Grotesk Text Pro" panose="020B0504020202020204" pitchFamily="34" charset="0"/>
              </a:rPr>
              <a:t> y el componente RNA de los ribosomas que cataliza la formación del enlace peptídico. También merecen mención de los intrones </a:t>
            </a:r>
            <a:r>
              <a:rPr lang="es-ES" altLang="es-ES" i="1" dirty="0" err="1">
                <a:latin typeface="Neue Haas Grotesk Text Pro" panose="020B0504020202020204" pitchFamily="34" charset="0"/>
              </a:rPr>
              <a:t>self-splicing</a:t>
            </a:r>
            <a:r>
              <a:rPr lang="es-ES" altLang="es-ES" i="1" dirty="0">
                <a:latin typeface="Neue Haas Grotesk Text Pro" panose="020B0504020202020204" pitchFamily="34" charset="0"/>
              </a:rPr>
              <a:t> </a:t>
            </a:r>
            <a:r>
              <a:rPr lang="es-ES" altLang="es-ES" dirty="0">
                <a:latin typeface="Neue Haas Grotesk Text Pro" panose="020B0504020202020204" pitchFamily="34" charset="0"/>
              </a:rPr>
              <a:t>o la </a:t>
            </a:r>
            <a:r>
              <a:rPr lang="es-ES" altLang="es-ES" dirty="0" err="1">
                <a:latin typeface="Neue Haas Grotesk Text Pro" panose="020B0504020202020204" pitchFamily="34" charset="0"/>
              </a:rPr>
              <a:t>Rnasa</a:t>
            </a:r>
            <a:r>
              <a:rPr lang="es-ES" altLang="es-ES" dirty="0">
                <a:latin typeface="Neue Haas Grotesk Text Pro" panose="020B0504020202020204" pitchFamily="34" charset="0"/>
              </a:rPr>
              <a:t> P (hipótesis del mundo RNA).</a:t>
            </a:r>
          </a:p>
        </p:txBody>
      </p:sp>
      <p:sp>
        <p:nvSpPr>
          <p:cNvPr id="7" name="TextBox 6">
            <a:extLst>
              <a:ext uri="{FF2B5EF4-FFF2-40B4-BE49-F238E27FC236}">
                <a16:creationId xmlns:a16="http://schemas.microsoft.com/office/drawing/2014/main" id="{87D35759-80F5-D358-0B88-7CCF14D4DCD6}"/>
              </a:ext>
            </a:extLst>
          </p:cNvPr>
          <p:cNvSpPr txBox="1"/>
          <p:nvPr/>
        </p:nvSpPr>
        <p:spPr>
          <a:xfrm>
            <a:off x="5925811" y="5819508"/>
            <a:ext cx="6105313" cy="1015663"/>
          </a:xfrm>
          <a:prstGeom prst="rect">
            <a:avLst/>
          </a:prstGeom>
          <a:solidFill>
            <a:schemeClr val="bg1"/>
          </a:solidFill>
        </p:spPr>
        <p:txBody>
          <a:bodyPr wrap="square">
            <a:spAutoFit/>
          </a:bodyPr>
          <a:lstStyle/>
          <a:p>
            <a:r>
              <a:rPr lang="es-ES" sz="1200" dirty="0">
                <a:latin typeface="+mj-lt"/>
              </a:rPr>
              <a:t>La RNasa P es una de las dos ribozimas presentes en casi todos los organismos, siendo la otra el ribosoma. Sorprendentemente, el RNA es muy similar en la RNasa P nuclear de bacterias, arqueas y eucariotas. </a:t>
            </a:r>
          </a:p>
          <a:p>
            <a:r>
              <a:rPr lang="en-GB" sz="8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PDB-101: Educational resources supporting molecular explorations through biology and medicine. Christine </a:t>
            </a:r>
            <a:r>
              <a:rPr lang="en-GB" sz="8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Zardecki</a:t>
            </a:r>
            <a:r>
              <a:rPr lang="en-GB" sz="8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800" b="0" i="0" dirty="0" err="1">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Shuchismita</a:t>
            </a:r>
            <a:r>
              <a:rPr lang="en-GB" sz="8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Dutta, David S. Goodsell, Robert Lowe, Maria Voigt, Stephen K. Burley. (2022) </a:t>
            </a:r>
            <a:r>
              <a:rPr lang="en-GB" sz="800" b="0" i="1"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Protein Science</a:t>
            </a:r>
            <a:r>
              <a:rPr lang="en-GB" sz="8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800" b="1"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31</a:t>
            </a:r>
            <a:r>
              <a:rPr lang="en-GB" sz="800" b="0" i="0" dirty="0">
                <a:solidFill>
                  <a:srgbClr val="5A5A5A"/>
                </a:solidFill>
                <a:effectLst/>
                <a:latin typeface="Helvetica Neue" panose="02000503000000020004" pitchFamily="2" charset="0"/>
                <a:ea typeface="Helvetica Neue" panose="02000503000000020004" pitchFamily="2" charset="0"/>
                <a:cs typeface="Helvetica Neue" panose="02000503000000020004" pitchFamily="2" charset="0"/>
              </a:rPr>
              <a:t>: 129-140 </a:t>
            </a:r>
            <a:r>
              <a:rPr lang="en-GB" sz="8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hlinkClick r:id="rId5"/>
              </a:rPr>
              <a:t>https://doi.org/10.1002/pro.4200</a:t>
            </a:r>
            <a:r>
              <a:rPr lang="en-GB" sz="800" b="0" i="0" u="none" strike="noStrike" dirty="0">
                <a:solidFill>
                  <a:srgbClr val="337AC7"/>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800" b="0" i="0" dirty="0">
                <a:solidFill>
                  <a:srgbClr val="5A5A5A"/>
                </a:solidFill>
                <a:effectLst/>
                <a:latin typeface="Helvetica Neue" panose="02000503000000020004" pitchFamily="2" charset="0"/>
              </a:rPr>
              <a:t>Materials and images are free for use under a </a:t>
            </a:r>
            <a:r>
              <a:rPr lang="en-GB" sz="800" b="0" i="0" u="none" strike="noStrike" dirty="0">
                <a:solidFill>
                  <a:srgbClr val="337AC7"/>
                </a:solidFill>
                <a:effectLst/>
                <a:latin typeface="Helvetica Neue" panose="02000503000000020004" pitchFamily="2" charset="0"/>
                <a:hlinkClick r:id="rId6"/>
              </a:rPr>
              <a:t>CC By 4.0 license</a:t>
            </a:r>
            <a:r>
              <a:rPr lang="en-GB" sz="800" b="0" i="0" dirty="0">
                <a:solidFill>
                  <a:srgbClr val="5A5A5A"/>
                </a:solidFill>
                <a:effectLst/>
                <a:latin typeface="Helvetica Neue" panose="02000503000000020004" pitchFamily="2" charset="0"/>
              </a:rPr>
              <a:t>.</a:t>
            </a:r>
            <a:endParaRPr lang="es-ES" sz="8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074392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6CE7FA6-BD89-8346-7D2D-3808F81A1C83}"/>
              </a:ext>
            </a:extLst>
          </p:cNvPr>
          <p:cNvSpPr txBox="1">
            <a:spLocks/>
          </p:cNvSpPr>
          <p:nvPr/>
        </p:nvSpPr>
        <p:spPr>
          <a:xfrm>
            <a:off x="763801" y="731735"/>
            <a:ext cx="10993803"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La adición de una cola 5´ </a:t>
            </a:r>
            <a:r>
              <a:rPr lang="es-ES" sz="3000" cap="none" dirty="0" err="1"/>
              <a:t>Cap</a:t>
            </a:r>
            <a:r>
              <a:rPr lang="es-ES" sz="3000" cap="none" dirty="0"/>
              <a:t> </a:t>
            </a:r>
            <a:r>
              <a:rPr lang="es-ES" sz="3000" b="1" cap="none" dirty="0"/>
              <a:t>(m</a:t>
            </a:r>
            <a:r>
              <a:rPr lang="es-ES" sz="3000" b="1" cap="none" baseline="30000" dirty="0"/>
              <a:t>7</a:t>
            </a:r>
            <a:r>
              <a:rPr lang="es-ES" sz="3000" b="1" cap="none" dirty="0"/>
              <a:t>G </a:t>
            </a:r>
            <a:r>
              <a:rPr lang="es-ES" sz="3000" b="1" cap="none" dirty="0" err="1"/>
              <a:t>Cap</a:t>
            </a:r>
            <a:r>
              <a:rPr lang="es-ES" sz="3000" b="1" cap="none" dirty="0"/>
              <a:t>)</a:t>
            </a:r>
            <a:r>
              <a:rPr lang="es-ES" sz="3000" cap="none" dirty="0"/>
              <a:t> a los RNA sintetizados por Pol II protege y ayuda a la interacción ribosoma mRNA</a:t>
            </a:r>
          </a:p>
        </p:txBody>
      </p:sp>
      <p:sp>
        <p:nvSpPr>
          <p:cNvPr id="15" name="TextBox 14">
            <a:extLst>
              <a:ext uri="{FF2B5EF4-FFF2-40B4-BE49-F238E27FC236}">
                <a16:creationId xmlns:a16="http://schemas.microsoft.com/office/drawing/2014/main" id="{50C3FE3E-48C8-0A2B-186D-82861A081364}"/>
              </a:ext>
            </a:extLst>
          </p:cNvPr>
          <p:cNvSpPr txBox="1"/>
          <p:nvPr/>
        </p:nvSpPr>
        <p:spPr>
          <a:xfrm>
            <a:off x="6343622" y="1823302"/>
            <a:ext cx="5762239" cy="523220"/>
          </a:xfrm>
          <a:prstGeom prst="rect">
            <a:avLst/>
          </a:prstGeom>
          <a:noFill/>
        </p:spPr>
        <p:txBody>
          <a:bodyPr wrap="square">
            <a:spAutoFit/>
          </a:bodyPr>
          <a:lstStyle/>
          <a:p>
            <a:r>
              <a:rPr lang="es-ES" sz="1400" b="1" dirty="0" err="1">
                <a:latin typeface="Helvetica Neue" panose="02000503000000020004" pitchFamily="2" charset="0"/>
                <a:ea typeface="Helvetica Neue" panose="02000503000000020004" pitchFamily="2" charset="0"/>
                <a:cs typeface="Helvetica Neue" panose="02000503000000020004" pitchFamily="2" charset="0"/>
              </a:rPr>
              <a:t>Ribosome</a:t>
            </a:r>
            <a:r>
              <a:rPr lang="es-ES" sz="1400" b="1" dirty="0">
                <a:latin typeface="Helvetica Neue" panose="02000503000000020004" pitchFamily="2" charset="0"/>
                <a:ea typeface="Helvetica Neue" panose="02000503000000020004" pitchFamily="2" charset="0"/>
                <a:cs typeface="Helvetica Neue" panose="02000503000000020004" pitchFamily="2" charset="0"/>
              </a:rPr>
              <a:t>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binding</a:t>
            </a:r>
            <a:r>
              <a:rPr lang="es-ES" sz="1400" b="1" dirty="0">
                <a:latin typeface="Helvetica Neue" panose="02000503000000020004" pitchFamily="2" charset="0"/>
                <a:ea typeface="Helvetica Neue" panose="02000503000000020004" pitchFamily="2" charset="0"/>
                <a:cs typeface="Helvetica Neue" panose="02000503000000020004" pitchFamily="2" charset="0"/>
              </a:rPr>
              <a:t>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to</a:t>
            </a:r>
            <a:r>
              <a:rPr lang="es-ES" sz="1400" b="1" dirty="0">
                <a:latin typeface="Helvetica Neue" panose="02000503000000020004" pitchFamily="2" charset="0"/>
                <a:ea typeface="Helvetica Neue" panose="02000503000000020004" pitchFamily="2" charset="0"/>
                <a:cs typeface="Helvetica Neue" panose="02000503000000020004" pitchFamily="2" charset="0"/>
              </a:rPr>
              <a:t>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reovirus</a:t>
            </a:r>
            <a:r>
              <a:rPr lang="es-ES" sz="1400" b="1" dirty="0">
                <a:latin typeface="Helvetica Neue" panose="02000503000000020004" pitchFamily="2" charset="0"/>
                <a:ea typeface="Helvetica Neue" panose="02000503000000020004" pitchFamily="2" charset="0"/>
                <a:cs typeface="Helvetica Neue" panose="02000503000000020004" pitchFamily="2" charset="0"/>
              </a:rPr>
              <a:t> mRNA in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protein</a:t>
            </a:r>
            <a:r>
              <a:rPr lang="es-ES" sz="1400" b="1" dirty="0">
                <a:latin typeface="Helvetica Neue" panose="02000503000000020004" pitchFamily="2" charset="0"/>
                <a:ea typeface="Helvetica Neue" panose="02000503000000020004" pitchFamily="2" charset="0"/>
                <a:cs typeface="Helvetica Neue" panose="02000503000000020004" pitchFamily="2" charset="0"/>
              </a:rPr>
              <a:t>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synthesis</a:t>
            </a:r>
            <a:r>
              <a:rPr lang="es-ES" sz="1400" b="1" dirty="0">
                <a:latin typeface="Helvetica Neue" panose="02000503000000020004" pitchFamily="2" charset="0"/>
                <a:ea typeface="Helvetica Neue" panose="02000503000000020004" pitchFamily="2" charset="0"/>
                <a:cs typeface="Helvetica Neue" panose="02000503000000020004" pitchFamily="2" charset="0"/>
              </a:rPr>
              <a:t> </a:t>
            </a:r>
            <a:r>
              <a:rPr lang="es-ES" sz="1400" b="1" dirty="0" err="1">
                <a:latin typeface="Helvetica Neue" panose="02000503000000020004" pitchFamily="2" charset="0"/>
                <a:ea typeface="Helvetica Neue" panose="02000503000000020004" pitchFamily="2" charset="0"/>
                <a:cs typeface="Helvetica Neue" panose="02000503000000020004" pitchFamily="2" charset="0"/>
              </a:rPr>
              <a:t>requires</a:t>
            </a:r>
            <a:r>
              <a:rPr lang="es-ES" sz="1400" b="1" dirty="0">
                <a:latin typeface="Helvetica Neue" panose="02000503000000020004" pitchFamily="2" charset="0"/>
                <a:ea typeface="Helvetica Neue" panose="02000503000000020004" pitchFamily="2" charset="0"/>
                <a:cs typeface="Helvetica Neue" panose="02000503000000020004" pitchFamily="2" charset="0"/>
              </a:rPr>
              <a:t> 5 terminal 7-methylguanosine</a:t>
            </a:r>
            <a:r>
              <a:rPr lang="es-ES" sz="1400" b="1" i="1" dirty="0">
                <a:latin typeface="Helvetica Neue" panose="02000503000000020004" pitchFamily="2" charset="0"/>
                <a:ea typeface="Helvetica Neue" panose="02000503000000020004" pitchFamily="2" charset="0"/>
                <a:cs typeface="Helvetica Neue" panose="02000503000000020004" pitchFamily="2" charset="0"/>
              </a:rPr>
              <a:t>.  Cell 6:185–195 (1975)</a:t>
            </a:r>
          </a:p>
        </p:txBody>
      </p:sp>
      <p:sp>
        <p:nvSpPr>
          <p:cNvPr id="21" name="TextBox 20">
            <a:extLst>
              <a:ext uri="{FF2B5EF4-FFF2-40B4-BE49-F238E27FC236}">
                <a16:creationId xmlns:a16="http://schemas.microsoft.com/office/drawing/2014/main" id="{8C8944DC-9357-B704-2DA5-2255C540B957}"/>
              </a:ext>
            </a:extLst>
          </p:cNvPr>
          <p:cNvSpPr txBox="1"/>
          <p:nvPr/>
        </p:nvSpPr>
        <p:spPr>
          <a:xfrm>
            <a:off x="7549451" y="2409137"/>
            <a:ext cx="1822891" cy="276999"/>
          </a:xfrm>
          <a:prstGeom prst="rect">
            <a:avLst/>
          </a:prstGeom>
          <a:noFill/>
        </p:spPr>
        <p:txBody>
          <a:bodyPr wrap="square">
            <a:spAutoFit/>
          </a:bodyPr>
          <a:lstStyle/>
          <a:p>
            <a:r>
              <a:rPr lang="en-US" sz="1200" b="1" baseline="30000" dirty="0">
                <a:latin typeface="Neue Haas Grotesk Text Pro" panose="020B0504020202020204" pitchFamily="34" charset="0"/>
              </a:rPr>
              <a:t>32</a:t>
            </a:r>
            <a:r>
              <a:rPr lang="en-US" sz="1200" b="1" dirty="0">
                <a:latin typeface="Neue Haas Grotesk Text Pro" panose="020B0504020202020204" pitchFamily="34" charset="0"/>
              </a:rPr>
              <a:t>P reovirus mRNA </a:t>
            </a:r>
            <a:endParaRPr lang="es-ES" sz="1200" b="1" dirty="0">
              <a:latin typeface="Neue Haas Grotesk Text Pro" panose="020B0504020202020204" pitchFamily="34" charset="0"/>
            </a:endParaRPr>
          </a:p>
        </p:txBody>
      </p:sp>
      <p:sp>
        <p:nvSpPr>
          <p:cNvPr id="4" name="TextBox 3">
            <a:extLst>
              <a:ext uri="{FF2B5EF4-FFF2-40B4-BE49-F238E27FC236}">
                <a16:creationId xmlns:a16="http://schemas.microsoft.com/office/drawing/2014/main" id="{DD83D8FC-47BE-3377-A3B2-6CB65733C851}"/>
              </a:ext>
            </a:extLst>
          </p:cNvPr>
          <p:cNvSpPr txBox="1"/>
          <p:nvPr/>
        </p:nvSpPr>
        <p:spPr>
          <a:xfrm>
            <a:off x="657392" y="1912937"/>
            <a:ext cx="6098720" cy="523220"/>
          </a:xfrm>
          <a:prstGeom prst="rect">
            <a:avLst/>
          </a:prstGeom>
          <a:noFill/>
        </p:spPr>
        <p:txBody>
          <a:bodyPr wrap="square">
            <a:spAutoFit/>
          </a:bodyPr>
          <a:lstStyle/>
          <a:p>
            <a:r>
              <a:rPr lang="es-ES" sz="1400" b="1" i="0" dirty="0">
                <a:effectLst/>
                <a:latin typeface="Helvetica" panose="020B0604020202020204" pitchFamily="34" charset="0"/>
              </a:rPr>
              <a:t>mRNA </a:t>
            </a:r>
            <a:r>
              <a:rPr lang="es-ES" sz="1400" b="1" i="0" dirty="0" err="1">
                <a:effectLst/>
                <a:latin typeface="Helvetica" panose="020B0604020202020204" pitchFamily="34" charset="0"/>
              </a:rPr>
              <a:t>Capping</a:t>
            </a:r>
            <a:r>
              <a:rPr lang="es-ES" sz="1400" b="1" i="0" dirty="0">
                <a:effectLst/>
                <a:latin typeface="Helvetica" panose="020B0604020202020204" pitchFamily="34" charset="0"/>
              </a:rPr>
              <a:t> </a:t>
            </a:r>
            <a:r>
              <a:rPr lang="es-ES" sz="1400" b="1" i="0" dirty="0" err="1">
                <a:effectLst/>
                <a:latin typeface="Helvetica" panose="020B0604020202020204" pitchFamily="34" charset="0"/>
              </a:rPr>
              <a:t>Enzymes</a:t>
            </a:r>
            <a:r>
              <a:rPr lang="es-ES" sz="1400" b="1" i="0" dirty="0">
                <a:effectLst/>
                <a:latin typeface="Helvetica" panose="020B0604020202020204" pitchFamily="34" charset="0"/>
              </a:rPr>
              <a:t> </a:t>
            </a:r>
            <a:r>
              <a:rPr lang="es-ES" sz="1400" b="1" i="0" dirty="0" err="1">
                <a:effectLst/>
                <a:latin typeface="Helvetica" panose="020B0604020202020204" pitchFamily="34" charset="0"/>
              </a:rPr>
              <a:t>Recruited</a:t>
            </a:r>
            <a:r>
              <a:rPr lang="es-ES" sz="1400" b="1" i="0" dirty="0">
                <a:effectLst/>
                <a:latin typeface="Helvetica" panose="020B0604020202020204" pitchFamily="34" charset="0"/>
              </a:rPr>
              <a:t> </a:t>
            </a:r>
            <a:r>
              <a:rPr lang="es-ES" sz="1400" b="1" i="0" dirty="0" err="1">
                <a:effectLst/>
                <a:latin typeface="Helvetica" panose="020B0604020202020204" pitchFamily="34" charset="0"/>
              </a:rPr>
              <a:t>to</a:t>
            </a:r>
            <a:r>
              <a:rPr lang="es-ES" sz="1400" b="1" i="0" dirty="0">
                <a:effectLst/>
                <a:latin typeface="Helvetica" panose="020B0604020202020204" pitchFamily="34" charset="0"/>
              </a:rPr>
              <a:t> RNA </a:t>
            </a:r>
            <a:r>
              <a:rPr lang="es-ES" sz="1400" b="1" i="0" dirty="0" err="1">
                <a:effectLst/>
                <a:latin typeface="Helvetica" panose="020B0604020202020204" pitchFamily="34" charset="0"/>
              </a:rPr>
              <a:t>Polymerase</a:t>
            </a:r>
            <a:r>
              <a:rPr lang="es-ES" sz="1400" b="1" i="0" dirty="0">
                <a:effectLst/>
                <a:latin typeface="Helvetica" panose="020B0604020202020204" pitchFamily="34" charset="0"/>
              </a:rPr>
              <a:t> II (Pol II) </a:t>
            </a:r>
            <a:r>
              <a:rPr lang="es-ES" sz="1400" b="1" i="0" dirty="0" err="1">
                <a:effectLst/>
                <a:latin typeface="Helvetica" panose="020B0604020202020204" pitchFamily="34" charset="0"/>
              </a:rPr>
              <a:t>During</a:t>
            </a:r>
            <a:r>
              <a:rPr lang="es-ES" sz="1400" b="1" i="0" dirty="0">
                <a:effectLst/>
                <a:latin typeface="Helvetica" panose="020B0604020202020204" pitchFamily="34" charset="0"/>
              </a:rPr>
              <a:t> </a:t>
            </a:r>
            <a:r>
              <a:rPr lang="es-ES" sz="1400" b="1" i="0" dirty="0" err="1">
                <a:effectLst/>
                <a:latin typeface="Helvetica" panose="020B0604020202020204" pitchFamily="34" charset="0"/>
              </a:rPr>
              <a:t>Transcription</a:t>
            </a:r>
            <a:endParaRPr lang="es-ES" sz="1400" b="1" dirty="0"/>
          </a:p>
        </p:txBody>
      </p:sp>
      <p:pic>
        <p:nvPicPr>
          <p:cNvPr id="4098" name="Picture 2" descr="Figure 1">
            <a:extLst>
              <a:ext uri="{FF2B5EF4-FFF2-40B4-BE49-F238E27FC236}">
                <a16:creationId xmlns:a16="http://schemas.microsoft.com/office/drawing/2014/main" id="{D83805D2-DC21-56B2-C5D5-B3D7E9EB30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4588"/>
          <a:stretch/>
        </p:blipFill>
        <p:spPr bwMode="auto">
          <a:xfrm>
            <a:off x="459668" y="2542791"/>
            <a:ext cx="5294663" cy="355454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B0367953-3760-F264-6028-BD007745B3E4}"/>
              </a:ext>
            </a:extLst>
          </p:cNvPr>
          <p:cNvCxnSpPr>
            <a:cxnSpLocks/>
          </p:cNvCxnSpPr>
          <p:nvPr/>
        </p:nvCxnSpPr>
        <p:spPr>
          <a:xfrm>
            <a:off x="6298820" y="1829733"/>
            <a:ext cx="7395" cy="4588701"/>
          </a:xfrm>
          <a:prstGeom prst="line">
            <a:avLst/>
          </a:prstGeom>
          <a:ln w="38100"/>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1C485B26-6A7D-CFDA-B22C-D003CBFE0F71}"/>
              </a:ext>
            </a:extLst>
          </p:cNvPr>
          <p:cNvSpPr txBox="1"/>
          <p:nvPr/>
        </p:nvSpPr>
        <p:spPr>
          <a:xfrm>
            <a:off x="657392" y="6203970"/>
            <a:ext cx="6100762" cy="430887"/>
          </a:xfrm>
          <a:prstGeom prst="rect">
            <a:avLst/>
          </a:prstGeom>
          <a:noFill/>
        </p:spPr>
        <p:txBody>
          <a:bodyPr wrap="square">
            <a:spAutoFit/>
          </a:bodyPr>
          <a:lstStyle/>
          <a:p>
            <a:pPr algn="l"/>
            <a:r>
              <a:rPr lang="en-GB" sz="1000" b="0" i="0" dirty="0">
                <a:solidFill>
                  <a:srgbClr val="000000"/>
                </a:solidFill>
                <a:effectLst/>
                <a:latin typeface="Helvetica" pitchFamily="2" charset="0"/>
              </a:rPr>
              <a:t>Copyright: © 2019 The Author. Published by Elsevier Ltd.</a:t>
            </a:r>
          </a:p>
          <a:p>
            <a:pPr algn="l"/>
            <a:r>
              <a:rPr lang="en-GB" sz="1000" b="0" i="0" dirty="0">
                <a:solidFill>
                  <a:srgbClr val="000000"/>
                </a:solidFill>
                <a:effectLst/>
                <a:latin typeface="Helvetica" pitchFamily="2" charset="0"/>
              </a:rPr>
              <a:t>User License: </a:t>
            </a:r>
            <a:r>
              <a:rPr lang="en-GB" sz="1000" b="0" i="0" u="sng" dirty="0">
                <a:solidFill>
                  <a:srgbClr val="005789"/>
                </a:solidFill>
                <a:effectLst/>
                <a:latin typeface="Helvetica" pitchFamily="2" charset="0"/>
                <a:hlinkClick r:id="rId4"/>
              </a:rPr>
              <a:t>Creative Commons Attribution (CC BY 4.0</a:t>
            </a:r>
            <a:r>
              <a:rPr lang="en-GB" sz="1200" b="0" i="0" u="sng" dirty="0">
                <a:solidFill>
                  <a:srgbClr val="005789"/>
                </a:solidFill>
                <a:effectLst/>
                <a:latin typeface="Helvetica" pitchFamily="2" charset="0"/>
                <a:hlinkClick r:id="rId4"/>
              </a:rPr>
              <a:t>)</a:t>
            </a:r>
            <a:endParaRPr lang="en-GB" sz="1200" b="0" i="0" dirty="0">
              <a:solidFill>
                <a:srgbClr val="000000"/>
              </a:solidFill>
              <a:effectLst/>
              <a:latin typeface="Helvetica" pitchFamily="2" charset="0"/>
            </a:endParaRPr>
          </a:p>
        </p:txBody>
      </p:sp>
      <p:pic>
        <p:nvPicPr>
          <p:cNvPr id="26" name="Picture 25" descr="A green and black logo&#10;&#10;Description automatically generated">
            <a:extLst>
              <a:ext uri="{FF2B5EF4-FFF2-40B4-BE49-F238E27FC236}">
                <a16:creationId xmlns:a16="http://schemas.microsoft.com/office/drawing/2014/main" id="{8B586BB9-FEC2-C89B-CC36-55E4545AAA71}"/>
              </a:ext>
            </a:extLst>
          </p:cNvPr>
          <p:cNvPicPr>
            <a:picLocks noChangeAspect="1"/>
          </p:cNvPicPr>
          <p:nvPr/>
        </p:nvPicPr>
        <p:blipFill>
          <a:blip r:embed="rId5">
            <a:duotone>
              <a:schemeClr val="accent6">
                <a:shade val="45000"/>
                <a:satMod val="135000"/>
              </a:schemeClr>
              <a:prstClr val="white"/>
            </a:duotone>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tretch>
            <a:fillRect/>
          </a:stretch>
        </p:blipFill>
        <p:spPr>
          <a:xfrm>
            <a:off x="7503810" y="2650873"/>
            <a:ext cx="1914172" cy="381995"/>
          </a:xfrm>
          <a:prstGeom prst="rect">
            <a:avLst/>
          </a:prstGeom>
        </p:spPr>
      </p:pic>
      <p:sp>
        <p:nvSpPr>
          <p:cNvPr id="28" name="TextBox 27">
            <a:extLst>
              <a:ext uri="{FF2B5EF4-FFF2-40B4-BE49-F238E27FC236}">
                <a16:creationId xmlns:a16="http://schemas.microsoft.com/office/drawing/2014/main" id="{1102D377-AB04-F5D3-6184-0A48AF936E10}"/>
              </a:ext>
            </a:extLst>
          </p:cNvPr>
          <p:cNvSpPr txBox="1"/>
          <p:nvPr/>
        </p:nvSpPr>
        <p:spPr>
          <a:xfrm>
            <a:off x="6463450" y="2635217"/>
            <a:ext cx="1111952" cy="276999"/>
          </a:xfrm>
          <a:prstGeom prst="rect">
            <a:avLst/>
          </a:prstGeom>
          <a:noFill/>
        </p:spPr>
        <p:txBody>
          <a:bodyPr wrap="square">
            <a:spAutoFit/>
          </a:bodyPr>
          <a:lstStyle/>
          <a:p>
            <a:r>
              <a:rPr lang="es-ES" sz="1200" b="1" cap="none" dirty="0">
                <a:latin typeface="Helvetica Neue" panose="02000503000000020004" pitchFamily="2" charset="0"/>
                <a:ea typeface="Helvetica Neue" panose="02000503000000020004" pitchFamily="2" charset="0"/>
                <a:cs typeface="Helvetica Neue" panose="02000503000000020004" pitchFamily="2" charset="0"/>
              </a:rPr>
              <a:t>H</a:t>
            </a:r>
            <a:r>
              <a:rPr lang="es-ES" sz="1200" b="1" cap="none" baseline="30000" dirty="0">
                <a:latin typeface="Helvetica Neue" panose="02000503000000020004" pitchFamily="2" charset="0"/>
                <a:ea typeface="Helvetica Neue" panose="02000503000000020004" pitchFamily="2" charset="0"/>
                <a:cs typeface="Helvetica Neue" panose="02000503000000020004" pitchFamily="2" charset="0"/>
              </a:rPr>
              <a:t>3</a:t>
            </a:r>
            <a:r>
              <a:rPr lang="es-ES" sz="1200" b="1" cap="none" dirty="0">
                <a:latin typeface="Helvetica Neue" panose="02000503000000020004" pitchFamily="2" charset="0"/>
                <a:ea typeface="Helvetica Neue" panose="02000503000000020004" pitchFamily="2" charset="0"/>
                <a:cs typeface="Helvetica Neue" panose="02000503000000020004" pitchFamily="2" charset="0"/>
              </a:rPr>
              <a:t>-m</a:t>
            </a:r>
            <a:r>
              <a:rPr lang="es-ES" sz="1200" b="1" cap="none" baseline="30000" dirty="0">
                <a:latin typeface="Helvetica Neue" panose="02000503000000020004" pitchFamily="2" charset="0"/>
                <a:ea typeface="Helvetica Neue" panose="02000503000000020004" pitchFamily="2" charset="0"/>
                <a:cs typeface="Helvetica Neue" panose="02000503000000020004" pitchFamily="2" charset="0"/>
              </a:rPr>
              <a:t>7</a:t>
            </a:r>
            <a:r>
              <a:rPr lang="es-ES" sz="1200" b="1" cap="none" dirty="0">
                <a:latin typeface="Helvetica Neue" panose="02000503000000020004" pitchFamily="2" charset="0"/>
                <a:ea typeface="Helvetica Neue" panose="02000503000000020004" pitchFamily="2" charset="0"/>
                <a:cs typeface="Helvetica Neue" panose="02000503000000020004" pitchFamily="2" charset="0"/>
              </a:rPr>
              <a:t>G </a:t>
            </a:r>
            <a:r>
              <a:rPr lang="es-ES" sz="1200" b="1" cap="none" dirty="0" err="1">
                <a:latin typeface="Helvetica Neue" panose="02000503000000020004" pitchFamily="2" charset="0"/>
                <a:ea typeface="Helvetica Neue" panose="02000503000000020004" pitchFamily="2" charset="0"/>
                <a:cs typeface="Helvetica Neue" panose="02000503000000020004" pitchFamily="2" charset="0"/>
              </a:rPr>
              <a:t>Cap</a:t>
            </a:r>
            <a:endParaRPr lang="en-ES" sz="12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29" name="TextBox 28">
            <a:extLst>
              <a:ext uri="{FF2B5EF4-FFF2-40B4-BE49-F238E27FC236}">
                <a16:creationId xmlns:a16="http://schemas.microsoft.com/office/drawing/2014/main" id="{3753A9B2-B158-DE03-1480-C4DF41A8948F}"/>
              </a:ext>
            </a:extLst>
          </p:cNvPr>
          <p:cNvSpPr txBox="1"/>
          <p:nvPr/>
        </p:nvSpPr>
        <p:spPr>
          <a:xfrm>
            <a:off x="9818160" y="2359531"/>
            <a:ext cx="1981335" cy="276999"/>
          </a:xfrm>
          <a:prstGeom prst="rect">
            <a:avLst/>
          </a:prstGeom>
          <a:noFill/>
        </p:spPr>
        <p:txBody>
          <a:bodyPr wrap="square">
            <a:spAutoFit/>
          </a:bodyPr>
          <a:lstStyle/>
          <a:p>
            <a:r>
              <a:rPr lang="en-US" sz="1200" b="1" baseline="30000" dirty="0">
                <a:latin typeface="Neue Haas Grotesk Text Pro" panose="020B0504020202020204" pitchFamily="34" charset="0"/>
              </a:rPr>
              <a:t>32</a:t>
            </a:r>
            <a:r>
              <a:rPr lang="en-US" sz="1200" b="1" dirty="0">
                <a:latin typeface="Neue Haas Grotesk Text Pro" panose="020B0504020202020204" pitchFamily="34" charset="0"/>
              </a:rPr>
              <a:t>P reovirus mRNA </a:t>
            </a:r>
            <a:endParaRPr lang="es-ES" sz="1200" b="1" dirty="0">
              <a:latin typeface="Neue Haas Grotesk Text Pro" panose="020B0504020202020204" pitchFamily="34" charset="0"/>
            </a:endParaRPr>
          </a:p>
        </p:txBody>
      </p:sp>
      <p:pic>
        <p:nvPicPr>
          <p:cNvPr id="32" name="Picture 31" descr="A purple and black logo&#10;&#10;Description automatically generated">
            <a:extLst>
              <a:ext uri="{FF2B5EF4-FFF2-40B4-BE49-F238E27FC236}">
                <a16:creationId xmlns:a16="http://schemas.microsoft.com/office/drawing/2014/main" id="{12CEBB80-2303-4DA8-B884-DE6D40602C9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18160" y="2603148"/>
            <a:ext cx="1914172" cy="381995"/>
          </a:xfrm>
          <a:prstGeom prst="rect">
            <a:avLst/>
          </a:prstGeom>
        </p:spPr>
      </p:pic>
      <p:pic>
        <p:nvPicPr>
          <p:cNvPr id="56" name="Picture 4">
            <a:extLst>
              <a:ext uri="{FF2B5EF4-FFF2-40B4-BE49-F238E27FC236}">
                <a16:creationId xmlns:a16="http://schemas.microsoft.com/office/drawing/2014/main" id="{F0AC9C65-F770-7088-336A-23B8730A2B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12464" y="4754497"/>
            <a:ext cx="1273199" cy="89407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001EA128-6C07-E43A-896A-3CDBE4C1F99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8098" y="4756401"/>
            <a:ext cx="1267775" cy="89026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white rectangular object with a black border&#10;&#10;Description automatically generated">
            <a:extLst>
              <a:ext uri="{FF2B5EF4-FFF2-40B4-BE49-F238E27FC236}">
                <a16:creationId xmlns:a16="http://schemas.microsoft.com/office/drawing/2014/main" id="{71404DE4-B642-C4E4-FF70-1B15BBFC9920}"/>
              </a:ext>
            </a:extLst>
          </p:cNvPr>
          <p:cNvPicPr>
            <a:picLocks noChangeAspect="1"/>
          </p:cNvPicPr>
          <p:nvPr/>
        </p:nvPicPr>
        <p:blipFill>
          <a:blip r:embed="rId9">
            <a:extLst>
              <a:ext uri="{28A0092B-C50C-407E-A947-70E740481C1C}">
                <a14:useLocalDpi xmlns:a14="http://schemas.microsoft.com/office/drawing/2010/main" val="0"/>
              </a:ext>
            </a:extLst>
          </a:blip>
          <a:srcRect t="36687"/>
          <a:stretch/>
        </p:blipFill>
        <p:spPr>
          <a:xfrm>
            <a:off x="10326356" y="5656066"/>
            <a:ext cx="430391" cy="943466"/>
          </a:xfrm>
          <a:prstGeom prst="rect">
            <a:avLst/>
          </a:prstGeom>
        </p:spPr>
      </p:pic>
      <p:sp>
        <p:nvSpPr>
          <p:cNvPr id="14" name="Magnetic Disk 13">
            <a:extLst>
              <a:ext uri="{FF2B5EF4-FFF2-40B4-BE49-F238E27FC236}">
                <a16:creationId xmlns:a16="http://schemas.microsoft.com/office/drawing/2014/main" id="{A88A45A3-A276-CB4B-32A6-6755B0A48CC4}"/>
              </a:ext>
            </a:extLst>
          </p:cNvPr>
          <p:cNvSpPr/>
          <p:nvPr/>
        </p:nvSpPr>
        <p:spPr>
          <a:xfrm>
            <a:off x="10346094" y="5818578"/>
            <a:ext cx="396499" cy="136319"/>
          </a:xfrm>
          <a:prstGeom prst="flowChartMagneticDisk">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highlight>
                <a:srgbClr val="808080"/>
              </a:highlight>
            </a:endParaRPr>
          </a:p>
        </p:txBody>
      </p:sp>
      <p:grpSp>
        <p:nvGrpSpPr>
          <p:cNvPr id="34" name="Group 33">
            <a:extLst>
              <a:ext uri="{FF2B5EF4-FFF2-40B4-BE49-F238E27FC236}">
                <a16:creationId xmlns:a16="http://schemas.microsoft.com/office/drawing/2014/main" id="{8E1B325C-37C2-46D4-CA4A-375B7F9D1EB3}"/>
              </a:ext>
            </a:extLst>
          </p:cNvPr>
          <p:cNvGrpSpPr>
            <a:grpSpLocks noChangeAspect="1"/>
          </p:cNvGrpSpPr>
          <p:nvPr/>
        </p:nvGrpSpPr>
        <p:grpSpPr>
          <a:xfrm>
            <a:off x="7925481" y="3915935"/>
            <a:ext cx="1147446" cy="931717"/>
            <a:chOff x="8689257" y="2189132"/>
            <a:chExt cx="5347318" cy="4341980"/>
          </a:xfrm>
        </p:grpSpPr>
        <p:pic>
          <p:nvPicPr>
            <p:cNvPr id="35" name="Picture 34" descr="A white rectangular object with a black border&#10;&#10;Description automatically generated">
              <a:extLst>
                <a:ext uri="{FF2B5EF4-FFF2-40B4-BE49-F238E27FC236}">
                  <a16:creationId xmlns:a16="http://schemas.microsoft.com/office/drawing/2014/main" id="{DC5750F7-478B-1E6B-6426-7E1149FC3A54}"/>
                </a:ext>
              </a:extLst>
            </p:cNvPr>
            <p:cNvPicPr>
              <a:picLocks noChangeAspect="1"/>
            </p:cNvPicPr>
            <p:nvPr/>
          </p:nvPicPr>
          <p:blipFill>
            <a:blip r:embed="rId9">
              <a:extLst>
                <a:ext uri="{28A0092B-C50C-407E-A947-70E740481C1C}">
                  <a14:useLocalDpi xmlns:a14="http://schemas.microsoft.com/office/drawing/2010/main" val="0"/>
                </a:ext>
              </a:extLst>
            </a:blip>
            <a:srcRect t="36687"/>
            <a:stretch/>
          </p:blipFill>
          <p:spPr>
            <a:xfrm>
              <a:off x="8689257" y="2189132"/>
              <a:ext cx="1980727" cy="4341980"/>
            </a:xfrm>
            <a:prstGeom prst="rect">
              <a:avLst/>
            </a:prstGeom>
          </p:spPr>
        </p:pic>
        <p:sp>
          <p:nvSpPr>
            <p:cNvPr id="36" name="Magnetic Disk 35">
              <a:extLst>
                <a:ext uri="{FF2B5EF4-FFF2-40B4-BE49-F238E27FC236}">
                  <a16:creationId xmlns:a16="http://schemas.microsoft.com/office/drawing/2014/main" id="{3EC8F7F7-F4BE-88B5-D300-2285E41CA4BC}"/>
                </a:ext>
              </a:extLst>
            </p:cNvPr>
            <p:cNvSpPr/>
            <p:nvPr/>
          </p:nvSpPr>
          <p:spPr>
            <a:xfrm>
              <a:off x="8867780" y="3006516"/>
              <a:ext cx="1641828" cy="351855"/>
            </a:xfrm>
            <a:prstGeom prst="flowChartMagneticDisk">
              <a:avLst/>
            </a:prstGeom>
            <a:solidFill>
              <a:srgbClr val="96B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highlight>
                  <a:srgbClr val="808080"/>
                </a:highlight>
              </a:endParaRPr>
            </a:p>
          </p:txBody>
        </p:sp>
        <p:sp>
          <p:nvSpPr>
            <p:cNvPr id="37" name="TextBox 36">
              <a:extLst>
                <a:ext uri="{FF2B5EF4-FFF2-40B4-BE49-F238E27FC236}">
                  <a16:creationId xmlns:a16="http://schemas.microsoft.com/office/drawing/2014/main" id="{89B2C3DF-1B16-CE53-B57E-D5BDD8CBC33B}"/>
                </a:ext>
              </a:extLst>
            </p:cNvPr>
            <p:cNvSpPr txBox="1"/>
            <p:nvPr/>
          </p:nvSpPr>
          <p:spPr>
            <a:xfrm>
              <a:off x="10509607" y="3341597"/>
              <a:ext cx="3211981" cy="881727"/>
            </a:xfrm>
            <a:prstGeom prst="rect">
              <a:avLst/>
            </a:prstGeom>
            <a:noFill/>
          </p:spPr>
          <p:txBody>
            <a:bodyPr wrap="none" rtlCol="0">
              <a:spAutoFit/>
            </a:bodyPr>
            <a:lstStyle/>
            <a:p>
              <a:r>
                <a:rPr lang="en-ES" sz="1200" dirty="0">
                  <a:latin typeface="Helvetica Neue" panose="02000503000000020004" pitchFamily="2" charset="0"/>
                  <a:ea typeface="Helvetica Neue" panose="02000503000000020004" pitchFamily="2" charset="0"/>
                  <a:cs typeface="Helvetica Neue" panose="02000503000000020004" pitchFamily="2" charset="0"/>
                </a:rPr>
                <a:t>5% sucrose</a:t>
              </a:r>
            </a:p>
          </p:txBody>
        </p:sp>
        <p:sp>
          <p:nvSpPr>
            <p:cNvPr id="38" name="TextBox 37">
              <a:extLst>
                <a:ext uri="{FF2B5EF4-FFF2-40B4-BE49-F238E27FC236}">
                  <a16:creationId xmlns:a16="http://schemas.microsoft.com/office/drawing/2014/main" id="{9CC3198A-F8B0-0D5C-DFD3-395CF1FC7492}"/>
                </a:ext>
              </a:extLst>
            </p:cNvPr>
            <p:cNvSpPr txBox="1"/>
            <p:nvPr/>
          </p:nvSpPr>
          <p:spPr>
            <a:xfrm>
              <a:off x="10554163" y="5110783"/>
              <a:ext cx="3482412" cy="881727"/>
            </a:xfrm>
            <a:prstGeom prst="rect">
              <a:avLst/>
            </a:prstGeom>
            <a:noFill/>
          </p:spPr>
          <p:txBody>
            <a:bodyPr wrap="none" rtlCol="0">
              <a:spAutoFit/>
            </a:bodyPr>
            <a:lstStyle/>
            <a:p>
              <a:r>
                <a:rPr lang="en-ES" sz="1200" dirty="0">
                  <a:latin typeface="Helvetica Neue" panose="02000503000000020004" pitchFamily="2" charset="0"/>
                  <a:ea typeface="Helvetica Neue" panose="02000503000000020004" pitchFamily="2" charset="0"/>
                  <a:cs typeface="Helvetica Neue" panose="02000503000000020004" pitchFamily="2" charset="0"/>
                </a:rPr>
                <a:t>20% sucrose</a:t>
              </a:r>
            </a:p>
          </p:txBody>
        </p:sp>
      </p:grpSp>
      <p:grpSp>
        <p:nvGrpSpPr>
          <p:cNvPr id="40" name="Group 39">
            <a:extLst>
              <a:ext uri="{FF2B5EF4-FFF2-40B4-BE49-F238E27FC236}">
                <a16:creationId xmlns:a16="http://schemas.microsoft.com/office/drawing/2014/main" id="{6C76F601-FC00-7DBD-A433-F2922C6FEE76}"/>
              </a:ext>
            </a:extLst>
          </p:cNvPr>
          <p:cNvGrpSpPr>
            <a:grpSpLocks noChangeAspect="1"/>
          </p:cNvGrpSpPr>
          <p:nvPr/>
        </p:nvGrpSpPr>
        <p:grpSpPr>
          <a:xfrm>
            <a:off x="10335211" y="3915935"/>
            <a:ext cx="1147446" cy="931717"/>
            <a:chOff x="8689257" y="2189132"/>
            <a:chExt cx="5347318" cy="4341980"/>
          </a:xfrm>
        </p:grpSpPr>
        <p:pic>
          <p:nvPicPr>
            <p:cNvPr id="41" name="Picture 40" descr="A white rectangular object with a black border&#10;&#10;Description automatically generated">
              <a:extLst>
                <a:ext uri="{FF2B5EF4-FFF2-40B4-BE49-F238E27FC236}">
                  <a16:creationId xmlns:a16="http://schemas.microsoft.com/office/drawing/2014/main" id="{3B7B915C-6F41-57FD-1B10-83C53DBAD6AC}"/>
                </a:ext>
              </a:extLst>
            </p:cNvPr>
            <p:cNvPicPr>
              <a:picLocks noChangeAspect="1"/>
            </p:cNvPicPr>
            <p:nvPr/>
          </p:nvPicPr>
          <p:blipFill>
            <a:blip r:embed="rId9">
              <a:extLst>
                <a:ext uri="{28A0092B-C50C-407E-A947-70E740481C1C}">
                  <a14:useLocalDpi xmlns:a14="http://schemas.microsoft.com/office/drawing/2010/main" val="0"/>
                </a:ext>
              </a:extLst>
            </a:blip>
            <a:srcRect t="36687"/>
            <a:stretch/>
          </p:blipFill>
          <p:spPr>
            <a:xfrm>
              <a:off x="8689257" y="2189132"/>
              <a:ext cx="1980727" cy="4341980"/>
            </a:xfrm>
            <a:prstGeom prst="rect">
              <a:avLst/>
            </a:prstGeom>
          </p:spPr>
        </p:pic>
        <p:sp>
          <p:nvSpPr>
            <p:cNvPr id="42" name="Magnetic Disk 41">
              <a:extLst>
                <a:ext uri="{FF2B5EF4-FFF2-40B4-BE49-F238E27FC236}">
                  <a16:creationId xmlns:a16="http://schemas.microsoft.com/office/drawing/2014/main" id="{AB07DF2E-9952-8738-B652-3B57A5A691E4}"/>
                </a:ext>
              </a:extLst>
            </p:cNvPr>
            <p:cNvSpPr/>
            <p:nvPr/>
          </p:nvSpPr>
          <p:spPr>
            <a:xfrm>
              <a:off x="8867780" y="3006516"/>
              <a:ext cx="1641828" cy="351855"/>
            </a:xfrm>
            <a:prstGeom prst="flowChartMagneticDisk">
              <a:avLst/>
            </a:prstGeom>
            <a:solidFill>
              <a:srgbClr val="7030A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highlight>
                  <a:srgbClr val="808080"/>
                </a:highlight>
              </a:endParaRPr>
            </a:p>
          </p:txBody>
        </p:sp>
        <p:sp>
          <p:nvSpPr>
            <p:cNvPr id="43" name="TextBox 42">
              <a:extLst>
                <a:ext uri="{FF2B5EF4-FFF2-40B4-BE49-F238E27FC236}">
                  <a16:creationId xmlns:a16="http://schemas.microsoft.com/office/drawing/2014/main" id="{3B31BA60-055A-425E-46EC-5AC6463E24DD}"/>
                </a:ext>
              </a:extLst>
            </p:cNvPr>
            <p:cNvSpPr txBox="1"/>
            <p:nvPr/>
          </p:nvSpPr>
          <p:spPr>
            <a:xfrm>
              <a:off x="10509607" y="3341597"/>
              <a:ext cx="3211981" cy="881727"/>
            </a:xfrm>
            <a:prstGeom prst="rect">
              <a:avLst/>
            </a:prstGeom>
            <a:noFill/>
          </p:spPr>
          <p:txBody>
            <a:bodyPr wrap="none" rtlCol="0">
              <a:spAutoFit/>
            </a:bodyPr>
            <a:lstStyle/>
            <a:p>
              <a:r>
                <a:rPr lang="en-ES" sz="1200" dirty="0">
                  <a:latin typeface="Helvetica Neue" panose="02000503000000020004" pitchFamily="2" charset="0"/>
                  <a:ea typeface="Helvetica Neue" panose="02000503000000020004" pitchFamily="2" charset="0"/>
                  <a:cs typeface="Helvetica Neue" panose="02000503000000020004" pitchFamily="2" charset="0"/>
                </a:rPr>
                <a:t>5% sucrose</a:t>
              </a:r>
            </a:p>
          </p:txBody>
        </p:sp>
        <p:sp>
          <p:nvSpPr>
            <p:cNvPr id="44" name="TextBox 43">
              <a:extLst>
                <a:ext uri="{FF2B5EF4-FFF2-40B4-BE49-F238E27FC236}">
                  <a16:creationId xmlns:a16="http://schemas.microsoft.com/office/drawing/2014/main" id="{FDD5DE7B-6477-06E6-1DD2-68706C32F692}"/>
                </a:ext>
              </a:extLst>
            </p:cNvPr>
            <p:cNvSpPr txBox="1"/>
            <p:nvPr/>
          </p:nvSpPr>
          <p:spPr>
            <a:xfrm>
              <a:off x="10554163" y="5110783"/>
              <a:ext cx="3482412" cy="881727"/>
            </a:xfrm>
            <a:prstGeom prst="rect">
              <a:avLst/>
            </a:prstGeom>
            <a:noFill/>
          </p:spPr>
          <p:txBody>
            <a:bodyPr wrap="none" rtlCol="0">
              <a:spAutoFit/>
            </a:bodyPr>
            <a:lstStyle/>
            <a:p>
              <a:r>
                <a:rPr lang="en-ES" sz="1200" dirty="0">
                  <a:latin typeface="Helvetica Neue" panose="02000503000000020004" pitchFamily="2" charset="0"/>
                  <a:ea typeface="Helvetica Neue" panose="02000503000000020004" pitchFamily="2" charset="0"/>
                  <a:cs typeface="Helvetica Neue" panose="02000503000000020004" pitchFamily="2" charset="0"/>
                </a:rPr>
                <a:t>20% sucrose</a:t>
              </a:r>
            </a:p>
          </p:txBody>
        </p:sp>
      </p:grpSp>
      <p:pic>
        <p:nvPicPr>
          <p:cNvPr id="50" name="Picture 49" descr="A white rectangular object with a black border&#10;&#10;Description automatically generated">
            <a:extLst>
              <a:ext uri="{FF2B5EF4-FFF2-40B4-BE49-F238E27FC236}">
                <a16:creationId xmlns:a16="http://schemas.microsoft.com/office/drawing/2014/main" id="{7CC37F14-515C-4C94-3F41-BE85A0A55C87}"/>
              </a:ext>
            </a:extLst>
          </p:cNvPr>
          <p:cNvPicPr>
            <a:picLocks noChangeAspect="1"/>
          </p:cNvPicPr>
          <p:nvPr/>
        </p:nvPicPr>
        <p:blipFill>
          <a:blip r:embed="rId9">
            <a:extLst>
              <a:ext uri="{28A0092B-C50C-407E-A947-70E740481C1C}">
                <a14:useLocalDpi xmlns:a14="http://schemas.microsoft.com/office/drawing/2010/main" val="0"/>
              </a:ext>
            </a:extLst>
          </a:blip>
          <a:srcRect t="36687"/>
          <a:stretch/>
        </p:blipFill>
        <p:spPr>
          <a:xfrm>
            <a:off x="7930985" y="5656066"/>
            <a:ext cx="425031" cy="931717"/>
          </a:xfrm>
          <a:prstGeom prst="rect">
            <a:avLst/>
          </a:prstGeom>
        </p:spPr>
      </p:pic>
      <p:sp>
        <p:nvSpPr>
          <p:cNvPr id="53" name="Magnetic Disk 52">
            <a:extLst>
              <a:ext uri="{FF2B5EF4-FFF2-40B4-BE49-F238E27FC236}">
                <a16:creationId xmlns:a16="http://schemas.microsoft.com/office/drawing/2014/main" id="{8F2A643F-A175-720C-1DCE-832AA32D9834}"/>
              </a:ext>
            </a:extLst>
          </p:cNvPr>
          <p:cNvSpPr/>
          <p:nvPr/>
        </p:nvSpPr>
        <p:spPr>
          <a:xfrm>
            <a:off x="7967345" y="5867646"/>
            <a:ext cx="352309" cy="75502"/>
          </a:xfrm>
          <a:prstGeom prst="flowChartMagneticDisk">
            <a:avLst/>
          </a:prstGeom>
          <a:solidFill>
            <a:srgbClr val="96B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highlight>
                <a:srgbClr val="808080"/>
              </a:highlight>
            </a:endParaRPr>
          </a:p>
        </p:txBody>
      </p:sp>
      <p:sp>
        <p:nvSpPr>
          <p:cNvPr id="54" name="Magnetic Disk 53">
            <a:extLst>
              <a:ext uri="{FF2B5EF4-FFF2-40B4-BE49-F238E27FC236}">
                <a16:creationId xmlns:a16="http://schemas.microsoft.com/office/drawing/2014/main" id="{CAE5FACB-C07F-13B8-968F-FDE0AEB2963C}"/>
              </a:ext>
            </a:extLst>
          </p:cNvPr>
          <p:cNvSpPr/>
          <p:nvPr/>
        </p:nvSpPr>
        <p:spPr>
          <a:xfrm>
            <a:off x="7968944" y="6342776"/>
            <a:ext cx="352309" cy="75502"/>
          </a:xfrm>
          <a:prstGeom prst="flowChartMagneticDisk">
            <a:avLst/>
          </a:prstGeom>
          <a:solidFill>
            <a:srgbClr val="96B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ES" dirty="0">
              <a:highlight>
                <a:srgbClr val="808080"/>
              </a:highlight>
            </a:endParaRPr>
          </a:p>
        </p:txBody>
      </p:sp>
      <p:pic>
        <p:nvPicPr>
          <p:cNvPr id="59" name="Picture 58" descr="A cartoon of a chicken&#10;&#10;Description automatically generated">
            <a:extLst>
              <a:ext uri="{FF2B5EF4-FFF2-40B4-BE49-F238E27FC236}">
                <a16:creationId xmlns:a16="http://schemas.microsoft.com/office/drawing/2014/main" id="{2D365FE4-FE8E-744C-17D4-F1C3FB33EE7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80200" y="3139315"/>
            <a:ext cx="413848" cy="350441"/>
          </a:xfrm>
          <a:prstGeom prst="rect">
            <a:avLst/>
          </a:prstGeom>
        </p:spPr>
      </p:pic>
      <p:pic>
        <p:nvPicPr>
          <p:cNvPr id="60" name="Picture 59" descr="A cartoon of a chicken&#10;&#10;Description automatically generated">
            <a:extLst>
              <a:ext uri="{FF2B5EF4-FFF2-40B4-BE49-F238E27FC236}">
                <a16:creationId xmlns:a16="http://schemas.microsoft.com/office/drawing/2014/main" id="{2CFBD720-A366-E77D-AE41-082BEB5412B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43501" y="3147979"/>
            <a:ext cx="413848" cy="350441"/>
          </a:xfrm>
          <a:prstGeom prst="rect">
            <a:avLst/>
          </a:prstGeom>
        </p:spPr>
      </p:pic>
      <p:pic>
        <p:nvPicPr>
          <p:cNvPr id="61" name="Picture 60" descr="A cartoon of a chicken&#10;&#10;Description automatically generated">
            <a:extLst>
              <a:ext uri="{FF2B5EF4-FFF2-40B4-BE49-F238E27FC236}">
                <a16:creationId xmlns:a16="http://schemas.microsoft.com/office/drawing/2014/main" id="{5485AD31-02AB-3BAA-B3D4-FB4C6A28DBD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95901" y="3147979"/>
            <a:ext cx="413848" cy="350441"/>
          </a:xfrm>
          <a:prstGeom prst="rect">
            <a:avLst/>
          </a:prstGeom>
        </p:spPr>
      </p:pic>
      <p:pic>
        <p:nvPicPr>
          <p:cNvPr id="62" name="Picture 61" descr="A cartoon of a chicken&#10;&#10;Description automatically generated">
            <a:extLst>
              <a:ext uri="{FF2B5EF4-FFF2-40B4-BE49-F238E27FC236}">
                <a16:creationId xmlns:a16="http://schemas.microsoft.com/office/drawing/2014/main" id="{A3C149F0-4F75-B2C0-A7C0-19B368F703D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448301" y="3147979"/>
            <a:ext cx="413848" cy="350441"/>
          </a:xfrm>
          <a:prstGeom prst="rect">
            <a:avLst/>
          </a:prstGeom>
        </p:spPr>
      </p:pic>
      <p:pic>
        <p:nvPicPr>
          <p:cNvPr id="63" name="Picture 62" descr="A cartoon of a chicken&#10;&#10;Description automatically generated">
            <a:extLst>
              <a:ext uri="{FF2B5EF4-FFF2-40B4-BE49-F238E27FC236}">
                <a16:creationId xmlns:a16="http://schemas.microsoft.com/office/drawing/2014/main" id="{B2D028F0-8434-68BB-E78F-56027E3E5CA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00701" y="3147979"/>
            <a:ext cx="413848" cy="350441"/>
          </a:xfrm>
          <a:prstGeom prst="rect">
            <a:avLst/>
          </a:prstGeom>
        </p:spPr>
      </p:pic>
      <p:pic>
        <p:nvPicPr>
          <p:cNvPr id="4096" name="Picture 4095" descr="A cartoon of a chicken&#10;&#10;Description automatically generated">
            <a:extLst>
              <a:ext uri="{FF2B5EF4-FFF2-40B4-BE49-F238E27FC236}">
                <a16:creationId xmlns:a16="http://schemas.microsoft.com/office/drawing/2014/main" id="{C25061BB-A519-B33B-6003-6E35F969ED8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753101" y="3147979"/>
            <a:ext cx="413848" cy="350441"/>
          </a:xfrm>
          <a:prstGeom prst="rect">
            <a:avLst/>
          </a:prstGeom>
        </p:spPr>
      </p:pic>
      <p:pic>
        <p:nvPicPr>
          <p:cNvPr id="4097" name="Picture 4096" descr="A cartoon of a chicken&#10;&#10;Description automatically generated">
            <a:extLst>
              <a:ext uri="{FF2B5EF4-FFF2-40B4-BE49-F238E27FC236}">
                <a16:creationId xmlns:a16="http://schemas.microsoft.com/office/drawing/2014/main" id="{9E3EE51C-3413-DE49-2B33-12B44A8448E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05501" y="3147979"/>
            <a:ext cx="413848" cy="350441"/>
          </a:xfrm>
          <a:prstGeom prst="rect">
            <a:avLst/>
          </a:prstGeom>
        </p:spPr>
      </p:pic>
      <p:pic>
        <p:nvPicPr>
          <p:cNvPr id="4099" name="Picture 4098" descr="A cartoon of a chicken&#10;&#10;Description automatically generated">
            <a:extLst>
              <a:ext uri="{FF2B5EF4-FFF2-40B4-BE49-F238E27FC236}">
                <a16:creationId xmlns:a16="http://schemas.microsoft.com/office/drawing/2014/main" id="{6D89B3A9-24EB-B7C5-B76F-0577F07EEFE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342899" y="3151876"/>
            <a:ext cx="413848" cy="350441"/>
          </a:xfrm>
          <a:prstGeom prst="rect">
            <a:avLst/>
          </a:prstGeom>
        </p:spPr>
      </p:pic>
      <p:pic>
        <p:nvPicPr>
          <p:cNvPr id="4101" name="Picture 4100" descr="A cartoon of a chicken&#10;&#10;Description automatically generated">
            <a:extLst>
              <a:ext uri="{FF2B5EF4-FFF2-40B4-BE49-F238E27FC236}">
                <a16:creationId xmlns:a16="http://schemas.microsoft.com/office/drawing/2014/main" id="{29EDEFFB-277D-FB57-FD92-10100B4D50E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506200" y="3160540"/>
            <a:ext cx="413848" cy="350441"/>
          </a:xfrm>
          <a:prstGeom prst="rect">
            <a:avLst/>
          </a:prstGeom>
        </p:spPr>
      </p:pic>
      <p:pic>
        <p:nvPicPr>
          <p:cNvPr id="4102" name="Picture 4101" descr="A cartoon of a chicken&#10;&#10;Description automatically generated">
            <a:extLst>
              <a:ext uri="{FF2B5EF4-FFF2-40B4-BE49-F238E27FC236}">
                <a16:creationId xmlns:a16="http://schemas.microsoft.com/office/drawing/2014/main" id="{D6E84844-44B7-CB44-BC28-1CBB6FDFF11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58600" y="3160540"/>
            <a:ext cx="413848" cy="350441"/>
          </a:xfrm>
          <a:prstGeom prst="rect">
            <a:avLst/>
          </a:prstGeom>
        </p:spPr>
      </p:pic>
      <p:pic>
        <p:nvPicPr>
          <p:cNvPr id="4103" name="Picture 4102" descr="A cartoon of a chicken&#10;&#10;Description automatically generated">
            <a:extLst>
              <a:ext uri="{FF2B5EF4-FFF2-40B4-BE49-F238E27FC236}">
                <a16:creationId xmlns:a16="http://schemas.microsoft.com/office/drawing/2014/main" id="{08E3C8AD-B0DE-12F9-B7F0-9FBB58DFF98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811000" y="3160540"/>
            <a:ext cx="413848" cy="350441"/>
          </a:xfrm>
          <a:prstGeom prst="rect">
            <a:avLst/>
          </a:prstGeom>
        </p:spPr>
      </p:pic>
      <p:pic>
        <p:nvPicPr>
          <p:cNvPr id="4104" name="Picture 4103" descr="A cartoon of a chicken&#10;&#10;Description automatically generated">
            <a:extLst>
              <a:ext uri="{FF2B5EF4-FFF2-40B4-BE49-F238E27FC236}">
                <a16:creationId xmlns:a16="http://schemas.microsoft.com/office/drawing/2014/main" id="{4A4FFE68-6C78-64D3-0B80-03F9C6930EA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963400" y="3160540"/>
            <a:ext cx="413848" cy="350441"/>
          </a:xfrm>
          <a:prstGeom prst="rect">
            <a:avLst/>
          </a:prstGeom>
        </p:spPr>
      </p:pic>
      <p:pic>
        <p:nvPicPr>
          <p:cNvPr id="4105" name="Picture 4104" descr="A cartoon of a chicken&#10;&#10;Description automatically generated">
            <a:extLst>
              <a:ext uri="{FF2B5EF4-FFF2-40B4-BE49-F238E27FC236}">
                <a16:creationId xmlns:a16="http://schemas.microsoft.com/office/drawing/2014/main" id="{016B8627-139A-6AA4-8855-68941E97886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15800" y="3160540"/>
            <a:ext cx="413848" cy="350441"/>
          </a:xfrm>
          <a:prstGeom prst="rect">
            <a:avLst/>
          </a:prstGeom>
        </p:spPr>
      </p:pic>
      <p:pic>
        <p:nvPicPr>
          <p:cNvPr id="4106" name="Picture 4105" descr="A cartoon of a chicken&#10;&#10;Description automatically generated">
            <a:extLst>
              <a:ext uri="{FF2B5EF4-FFF2-40B4-BE49-F238E27FC236}">
                <a16:creationId xmlns:a16="http://schemas.microsoft.com/office/drawing/2014/main" id="{13C22B8A-F9BB-9070-F6A5-CD157183654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268200" y="3160540"/>
            <a:ext cx="413848" cy="350441"/>
          </a:xfrm>
          <a:prstGeom prst="rect">
            <a:avLst/>
          </a:prstGeom>
        </p:spPr>
      </p:pic>
      <p:pic>
        <p:nvPicPr>
          <p:cNvPr id="4108" name="Graphic 4107" descr="Add with solid fill">
            <a:extLst>
              <a:ext uri="{FF2B5EF4-FFF2-40B4-BE49-F238E27FC236}">
                <a16:creationId xmlns:a16="http://schemas.microsoft.com/office/drawing/2014/main" id="{D916BCAF-5390-D7C8-DA7C-6F6BC7D96D1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516460" y="3107160"/>
            <a:ext cx="457200" cy="457200"/>
          </a:xfrm>
          <a:prstGeom prst="rect">
            <a:avLst/>
          </a:prstGeom>
        </p:spPr>
      </p:pic>
      <p:pic>
        <p:nvPicPr>
          <p:cNvPr id="4109" name="Graphic 4108" descr="Add with solid fill">
            <a:extLst>
              <a:ext uri="{FF2B5EF4-FFF2-40B4-BE49-F238E27FC236}">
                <a16:creationId xmlns:a16="http://schemas.microsoft.com/office/drawing/2014/main" id="{883B2A4E-5CF0-DF27-05ED-BDE9A0C6C29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901106" y="3109147"/>
            <a:ext cx="457200" cy="457200"/>
          </a:xfrm>
          <a:prstGeom prst="rect">
            <a:avLst/>
          </a:prstGeom>
        </p:spPr>
      </p:pic>
    </p:spTree>
    <p:extLst>
      <p:ext uri="{BB962C8B-B14F-4D97-AF65-F5344CB8AC3E}">
        <p14:creationId xmlns:p14="http://schemas.microsoft.com/office/powerpoint/2010/main" val="2043581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6CE7FA6-BD89-8346-7D2D-3808F81A1C83}"/>
              </a:ext>
            </a:extLst>
          </p:cNvPr>
          <p:cNvSpPr txBox="1">
            <a:spLocks/>
          </p:cNvSpPr>
          <p:nvPr/>
        </p:nvSpPr>
        <p:spPr>
          <a:xfrm>
            <a:off x="836058" y="768586"/>
            <a:ext cx="10552378" cy="1073831"/>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La adición de una cola 3´poliA a los RNA sintetizados por Pol II protege de la degradación enzimática e influye en la eficiencia de la traducción</a:t>
            </a:r>
          </a:p>
        </p:txBody>
      </p:sp>
      <p:sp>
        <p:nvSpPr>
          <p:cNvPr id="8" name="TextBox 7">
            <a:extLst>
              <a:ext uri="{FF2B5EF4-FFF2-40B4-BE49-F238E27FC236}">
                <a16:creationId xmlns:a16="http://schemas.microsoft.com/office/drawing/2014/main" id="{A118FDCF-E895-97DC-7FF9-5BFF4F170DE0}"/>
              </a:ext>
            </a:extLst>
          </p:cNvPr>
          <p:cNvSpPr txBox="1"/>
          <p:nvPr/>
        </p:nvSpPr>
        <p:spPr>
          <a:xfrm>
            <a:off x="864066" y="2299617"/>
            <a:ext cx="4369415" cy="2862322"/>
          </a:xfrm>
          <a:prstGeom prst="rect">
            <a:avLst/>
          </a:prstGeom>
          <a:noFill/>
        </p:spPr>
        <p:txBody>
          <a:bodyPr wrap="square">
            <a:spAutoFit/>
          </a:bodyPr>
          <a:lstStyle/>
          <a:p>
            <a:r>
              <a:rPr lang="es-ES" dirty="0">
                <a:latin typeface="Neue Haas Grotesk Text Pro" panose="020B0504020202020204" pitchFamily="34" charset="0"/>
              </a:rPr>
              <a:t>El mRNA contiene una </a:t>
            </a:r>
            <a:r>
              <a:rPr lang="es-ES" b="1" dirty="0">
                <a:latin typeface="Neue Haas Grotesk Text Pro" panose="020B0504020202020204" pitchFamily="34" charset="0"/>
              </a:rPr>
              <a:t>señal de </a:t>
            </a:r>
            <a:r>
              <a:rPr lang="es-ES" b="1" dirty="0" err="1">
                <a:latin typeface="Neue Haas Grotesk Text Pro" panose="020B0504020202020204" pitchFamily="34" charset="0"/>
              </a:rPr>
              <a:t>poliadenilación</a:t>
            </a:r>
            <a:r>
              <a:rPr lang="es-ES" b="1" dirty="0">
                <a:latin typeface="Neue Haas Grotesk Text Pro" panose="020B0504020202020204" pitchFamily="34" charset="0"/>
              </a:rPr>
              <a:t> </a:t>
            </a:r>
            <a:r>
              <a:rPr lang="es-ES" dirty="0">
                <a:latin typeface="Neue Haas Grotesk Text Pro" panose="020B0504020202020204" pitchFamily="34" charset="0"/>
              </a:rPr>
              <a:t>en el transcrito primario. La polimerasa escinde el transcrito justo después de esta señal. </a:t>
            </a:r>
          </a:p>
          <a:p>
            <a:endParaRPr lang="es-ES" dirty="0">
              <a:latin typeface="Neue Haas Grotesk Text Pro" panose="020B0504020202020204" pitchFamily="34" charset="0"/>
            </a:endParaRPr>
          </a:p>
          <a:p>
            <a:r>
              <a:rPr lang="es-ES" dirty="0">
                <a:latin typeface="Neue Haas Grotesk Text Pro" panose="020B0504020202020204" pitchFamily="34" charset="0"/>
              </a:rPr>
              <a:t>Proteínas que interaccionan con el dominio C-terminal de la polimerasa (PABP) añaden la </a:t>
            </a:r>
            <a:r>
              <a:rPr lang="es-ES" b="1" dirty="0">
                <a:latin typeface="Neue Haas Grotesk Text Pro" panose="020B0504020202020204" pitchFamily="34" charset="0"/>
              </a:rPr>
              <a:t>cola poli(A)</a:t>
            </a:r>
            <a:r>
              <a:rPr lang="es-ES" dirty="0">
                <a:latin typeface="Neue Haas Grotesk Text Pro" panose="020B0504020202020204" pitchFamily="34" charset="0"/>
              </a:rPr>
              <a:t>, entre </a:t>
            </a:r>
            <a:r>
              <a:rPr lang="es-ES" b="1" dirty="0">
                <a:latin typeface="Neue Haas Grotesk Text Pro" panose="020B0504020202020204" pitchFamily="34" charset="0"/>
              </a:rPr>
              <a:t>80 y 250 residuos adenina.</a:t>
            </a:r>
            <a:endParaRPr lang="es-ES" dirty="0">
              <a:latin typeface="Neue Haas Grotesk Text Pro" panose="020B0504020202020204" pitchFamily="34" charset="0"/>
            </a:endParaRPr>
          </a:p>
          <a:p>
            <a:endParaRPr lang="es-ES" dirty="0">
              <a:latin typeface="Neue Haas Grotesk Text Pro" panose="020B0504020202020204" pitchFamily="34" charset="0"/>
            </a:endParaRPr>
          </a:p>
        </p:txBody>
      </p:sp>
      <p:pic>
        <p:nvPicPr>
          <p:cNvPr id="5122" name="Picture 2">
            <a:extLst>
              <a:ext uri="{FF2B5EF4-FFF2-40B4-BE49-F238E27FC236}">
                <a16:creationId xmlns:a16="http://schemas.microsoft.com/office/drawing/2014/main" id="{110839D8-AAB3-5EE8-266E-C270B039942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36707"/>
          <a:stretch/>
        </p:blipFill>
        <p:spPr bwMode="auto">
          <a:xfrm>
            <a:off x="5874009" y="1925896"/>
            <a:ext cx="5876925" cy="415978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8C94BBD9-CB6A-DC72-00BE-B1DBB51EA693}"/>
              </a:ext>
            </a:extLst>
          </p:cNvPr>
          <p:cNvSpPr txBox="1"/>
          <p:nvPr/>
        </p:nvSpPr>
        <p:spPr>
          <a:xfrm>
            <a:off x="5874009" y="5953482"/>
            <a:ext cx="5876924" cy="707886"/>
          </a:xfrm>
          <a:prstGeom prst="rect">
            <a:avLst/>
          </a:prstGeom>
          <a:noFill/>
        </p:spPr>
        <p:txBody>
          <a:bodyPr wrap="square">
            <a:spAutoFit/>
          </a:bodyPr>
          <a:lstStyle/>
          <a:p>
            <a:r>
              <a:rPr lang="es-ES" sz="1000" dirty="0">
                <a:latin typeface="Helvetica Neue" panose="02000503000000020004" pitchFamily="2" charset="0"/>
                <a:ea typeface="Helvetica Neue" panose="02000503000000020004" pitchFamily="2" charset="0"/>
                <a:cs typeface="Helvetica Neue" panose="02000503000000020004" pitchFamily="2" charset="0"/>
                <a:hlinkClick r:id="rId4"/>
              </a:rPr>
              <a:t>https://elifesciences.org/articles/66493</a:t>
            </a:r>
            <a:b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br>
            <a: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t>© 2021, Xiang and Bartel</a:t>
            </a:r>
          </a:p>
          <a:p>
            <a:pPr algn="l"/>
            <a: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t>This article is distributed under the terms of the </a:t>
            </a:r>
            <a:r>
              <a:rPr lang="en-GB" sz="1000" b="0" i="0" u="none" strike="noStrike"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hlinkClick r:id="rId5"/>
              </a:rPr>
              <a:t>Creative Commons Attribution License</a:t>
            </a:r>
            <a: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t>, which permits unrestricted use and redistribution provided that the original author and source are credited</a:t>
            </a:r>
            <a:r>
              <a:rPr lang="en-GB" sz="1000" b="0" i="0" dirty="0">
                <a:solidFill>
                  <a:srgbClr val="212121"/>
                </a:solidFill>
                <a:effectLst/>
                <a:latin typeface="Noto Serif" panose="02020600060500020200" pitchFamily="18" charset="0"/>
              </a:rPr>
              <a:t>.</a:t>
            </a:r>
          </a:p>
        </p:txBody>
      </p:sp>
    </p:spTree>
    <p:extLst>
      <p:ext uri="{BB962C8B-B14F-4D97-AF65-F5344CB8AC3E}">
        <p14:creationId xmlns:p14="http://schemas.microsoft.com/office/powerpoint/2010/main" val="2704639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ales of Detailed Poly(A) Tails: Trends in Cell Biology">
            <a:extLst>
              <a:ext uri="{FF2B5EF4-FFF2-40B4-BE49-F238E27FC236}">
                <a16:creationId xmlns:a16="http://schemas.microsoft.com/office/drawing/2014/main" id="{B026475F-CF4A-7DA1-0CAF-C1DD8AABDA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950" y="798686"/>
            <a:ext cx="4829175" cy="578536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84AE259-2ACB-BFB4-ACAE-9E569ADD0681}"/>
              </a:ext>
            </a:extLst>
          </p:cNvPr>
          <p:cNvSpPr txBox="1"/>
          <p:nvPr/>
        </p:nvSpPr>
        <p:spPr>
          <a:xfrm>
            <a:off x="5679282" y="2550677"/>
            <a:ext cx="6100762" cy="2677656"/>
          </a:xfrm>
          <a:prstGeom prst="rect">
            <a:avLst/>
          </a:prstGeom>
          <a:noFill/>
        </p:spPr>
        <p:txBody>
          <a:bodyPr wrap="square">
            <a:spAutoFit/>
          </a:bodyPr>
          <a:lstStyle/>
          <a:p>
            <a:pPr algn="l"/>
            <a:r>
              <a:rPr lang="en-GB" b="0" i="0" dirty="0">
                <a:solidFill>
                  <a:srgbClr val="2E2E2E"/>
                </a:solidFill>
                <a:effectLst/>
                <a:latin typeface="Helvetica" pitchFamily="2" charset="0"/>
              </a:rPr>
              <a:t>Las colas de poli(A) son </a:t>
            </a:r>
            <a:r>
              <a:rPr lang="en-GB" b="0" i="0" dirty="0" err="1">
                <a:solidFill>
                  <a:srgbClr val="2E2E2E"/>
                </a:solidFill>
                <a:effectLst/>
                <a:latin typeface="Helvetica" pitchFamily="2" charset="0"/>
              </a:rPr>
              <a:t>secuencias</a:t>
            </a:r>
            <a:r>
              <a:rPr lang="en-GB" b="0" i="0" dirty="0">
                <a:solidFill>
                  <a:srgbClr val="2E2E2E"/>
                </a:solidFill>
                <a:effectLst/>
                <a:latin typeface="Helvetica" pitchFamily="2" charset="0"/>
              </a:rPr>
              <a:t> </a:t>
            </a:r>
            <a:r>
              <a:rPr lang="en-GB" b="0" i="0" dirty="0" err="1">
                <a:solidFill>
                  <a:srgbClr val="2E2E2E"/>
                </a:solidFill>
                <a:effectLst/>
                <a:latin typeface="Helvetica" pitchFamily="2" charset="0"/>
              </a:rPr>
              <a:t>dinámicas</a:t>
            </a:r>
            <a:r>
              <a:rPr lang="en-GB" b="0" i="0" dirty="0">
                <a:solidFill>
                  <a:srgbClr val="2E2E2E"/>
                </a:solidFill>
                <a:effectLst/>
                <a:latin typeface="Helvetica" pitchFamily="2" charset="0"/>
              </a:rPr>
              <a:t>.</a:t>
            </a:r>
          </a:p>
          <a:p>
            <a:pPr algn="l"/>
            <a:endParaRPr lang="en-GB" b="0" i="0" dirty="0">
              <a:solidFill>
                <a:srgbClr val="2E2E2E"/>
              </a:solidFill>
              <a:effectLst/>
              <a:latin typeface="Helvetica" pitchFamily="2" charset="0"/>
            </a:endParaRPr>
          </a:p>
          <a:p>
            <a:pPr algn="l"/>
            <a:r>
              <a:rPr lang="en-GB" b="0" i="0" dirty="0">
                <a:solidFill>
                  <a:srgbClr val="2E2E2E"/>
                </a:solidFill>
                <a:effectLst/>
                <a:latin typeface="Helvetica" pitchFamily="2" charset="0"/>
              </a:rPr>
              <a:t>En </a:t>
            </a:r>
            <a:r>
              <a:rPr lang="en-GB" b="0" i="0" dirty="0" err="1">
                <a:solidFill>
                  <a:srgbClr val="2E2E2E"/>
                </a:solidFill>
                <a:effectLst/>
                <a:latin typeface="Helvetica" pitchFamily="2" charset="0"/>
              </a:rPr>
              <a:t>células</a:t>
            </a:r>
            <a:r>
              <a:rPr lang="en-GB" b="0" i="0" dirty="0">
                <a:solidFill>
                  <a:srgbClr val="2E2E2E"/>
                </a:solidFill>
                <a:effectLst/>
                <a:latin typeface="Helvetica" pitchFamily="2" charset="0"/>
              </a:rPr>
              <a:t> </a:t>
            </a:r>
            <a:r>
              <a:rPr lang="en-GB" b="0" i="0" dirty="0" err="1">
                <a:solidFill>
                  <a:srgbClr val="2E2E2E"/>
                </a:solidFill>
                <a:effectLst/>
                <a:latin typeface="Helvetica" pitchFamily="2" charset="0"/>
              </a:rPr>
              <a:t>somáticas</a:t>
            </a:r>
            <a:r>
              <a:rPr lang="en-GB" b="0" i="0" dirty="0">
                <a:solidFill>
                  <a:srgbClr val="2E2E2E"/>
                </a:solidFill>
                <a:effectLst/>
                <a:latin typeface="Helvetica" pitchFamily="2" charset="0"/>
              </a:rPr>
              <a:t>, </a:t>
            </a:r>
            <a:r>
              <a:rPr lang="en-GB" b="0" i="0" dirty="0" err="1">
                <a:solidFill>
                  <a:srgbClr val="2E2E2E"/>
                </a:solidFill>
                <a:effectLst/>
                <a:latin typeface="Helvetica" pitchFamily="2" charset="0"/>
              </a:rPr>
              <a:t>los</a:t>
            </a:r>
            <a:r>
              <a:rPr lang="en-GB" b="0" i="0" dirty="0">
                <a:solidFill>
                  <a:srgbClr val="2E2E2E"/>
                </a:solidFill>
                <a:effectLst/>
                <a:latin typeface="Helvetica" pitchFamily="2" charset="0"/>
              </a:rPr>
              <a:t> mRNA de </a:t>
            </a:r>
            <a:r>
              <a:rPr lang="en-GB" b="0" i="0" dirty="0" err="1">
                <a:solidFill>
                  <a:srgbClr val="2E2E2E"/>
                </a:solidFill>
                <a:effectLst/>
                <a:latin typeface="Helvetica" pitchFamily="2" charset="0"/>
              </a:rPr>
              <a:t>alta</a:t>
            </a:r>
            <a:r>
              <a:rPr lang="en-GB" b="0" i="0" dirty="0">
                <a:solidFill>
                  <a:srgbClr val="2E2E2E"/>
                </a:solidFill>
                <a:effectLst/>
                <a:latin typeface="Helvetica" pitchFamily="2" charset="0"/>
              </a:rPr>
              <a:t> </a:t>
            </a:r>
            <a:r>
              <a:rPr lang="en-GB" b="0" i="0" dirty="0" err="1">
                <a:solidFill>
                  <a:srgbClr val="2E2E2E"/>
                </a:solidFill>
                <a:effectLst/>
                <a:latin typeface="Helvetica" pitchFamily="2" charset="0"/>
              </a:rPr>
              <a:t>expresión</a:t>
            </a:r>
            <a:r>
              <a:rPr lang="en-GB" b="0" i="0" dirty="0">
                <a:solidFill>
                  <a:srgbClr val="2E2E2E"/>
                </a:solidFill>
                <a:effectLst/>
                <a:latin typeface="Helvetica" pitchFamily="2" charset="0"/>
              </a:rPr>
              <a:t> se </a:t>
            </a:r>
            <a:r>
              <a:rPr lang="en-GB" b="0" i="0" dirty="0" err="1">
                <a:solidFill>
                  <a:srgbClr val="2E2E2E"/>
                </a:solidFill>
                <a:effectLst/>
                <a:latin typeface="Helvetica" pitchFamily="2" charset="0"/>
              </a:rPr>
              <a:t>acumulan</a:t>
            </a:r>
            <a:r>
              <a:rPr lang="en-GB" b="0" i="0" dirty="0">
                <a:solidFill>
                  <a:srgbClr val="2E2E2E"/>
                </a:solidFill>
                <a:effectLst/>
                <a:latin typeface="Helvetica" pitchFamily="2" charset="0"/>
              </a:rPr>
              <a:t> con colas de poli(A) </a:t>
            </a:r>
            <a:r>
              <a:rPr lang="en-GB" b="0" i="0" dirty="0" err="1">
                <a:solidFill>
                  <a:srgbClr val="2E2E2E"/>
                </a:solidFill>
                <a:effectLst/>
                <a:latin typeface="Helvetica" pitchFamily="2" charset="0"/>
              </a:rPr>
              <a:t>relativamente</a:t>
            </a:r>
            <a:r>
              <a:rPr lang="en-GB" b="0" i="0" dirty="0">
                <a:solidFill>
                  <a:srgbClr val="2E2E2E"/>
                </a:solidFill>
                <a:effectLst/>
                <a:latin typeface="Helvetica" pitchFamily="2" charset="0"/>
              </a:rPr>
              <a:t> </a:t>
            </a:r>
            <a:r>
              <a:rPr lang="en-GB" b="0" i="0" dirty="0" err="1">
                <a:solidFill>
                  <a:srgbClr val="2E2E2E"/>
                </a:solidFill>
                <a:effectLst/>
                <a:latin typeface="Helvetica" pitchFamily="2" charset="0"/>
              </a:rPr>
              <a:t>cortas</a:t>
            </a:r>
            <a:r>
              <a:rPr lang="en-GB" b="0" i="0" dirty="0">
                <a:solidFill>
                  <a:srgbClr val="2E2E2E"/>
                </a:solidFill>
                <a:effectLst/>
                <a:latin typeface="Helvetica" pitchFamily="2" charset="0"/>
              </a:rPr>
              <a:t>.</a:t>
            </a:r>
          </a:p>
          <a:p>
            <a:pPr algn="l"/>
            <a:endParaRPr lang="en-GB" b="0" i="0" dirty="0">
              <a:solidFill>
                <a:srgbClr val="2E2E2E"/>
              </a:solidFill>
              <a:effectLst/>
              <a:latin typeface="Helvetica" pitchFamily="2" charset="0"/>
            </a:endParaRPr>
          </a:p>
          <a:p>
            <a:pPr algn="l"/>
            <a:r>
              <a:rPr lang="en-GB" b="0" i="0" dirty="0">
                <a:solidFill>
                  <a:srgbClr val="2E2E2E"/>
                </a:solidFill>
                <a:effectLst/>
                <a:latin typeface="Helvetica" pitchFamily="2" charset="0"/>
              </a:rPr>
              <a:t>Las </a:t>
            </a:r>
            <a:r>
              <a:rPr lang="en-GB" b="0" i="0" dirty="0" err="1">
                <a:solidFill>
                  <a:srgbClr val="2E2E2E"/>
                </a:solidFill>
                <a:effectLst/>
                <a:latin typeface="Helvetica" pitchFamily="2" charset="0"/>
              </a:rPr>
              <a:t>proteínas</a:t>
            </a:r>
            <a:r>
              <a:rPr lang="en-GB" b="0" i="0" dirty="0">
                <a:solidFill>
                  <a:srgbClr val="2E2E2E"/>
                </a:solidFill>
                <a:effectLst/>
                <a:latin typeface="Helvetica" pitchFamily="2" charset="0"/>
              </a:rPr>
              <a:t> </a:t>
            </a:r>
            <a:r>
              <a:rPr lang="en-GB" dirty="0">
                <a:solidFill>
                  <a:srgbClr val="2E2E2E"/>
                </a:solidFill>
                <a:latin typeface="Helvetica" pitchFamily="2" charset="0"/>
              </a:rPr>
              <a:t>de </a:t>
            </a:r>
            <a:r>
              <a:rPr lang="en-GB" dirty="0" err="1">
                <a:solidFill>
                  <a:srgbClr val="2E2E2E"/>
                </a:solidFill>
                <a:latin typeface="Helvetica" pitchFamily="2" charset="0"/>
              </a:rPr>
              <a:t>unión</a:t>
            </a:r>
            <a:r>
              <a:rPr lang="en-GB" dirty="0">
                <a:solidFill>
                  <a:srgbClr val="2E2E2E"/>
                </a:solidFill>
                <a:latin typeface="Helvetica" pitchFamily="2" charset="0"/>
              </a:rPr>
              <a:t> a poli(A) </a:t>
            </a:r>
            <a:r>
              <a:rPr lang="en-GB" dirty="0" err="1">
                <a:solidFill>
                  <a:srgbClr val="2E2E2E"/>
                </a:solidFill>
                <a:latin typeface="Helvetica" pitchFamily="2" charset="0"/>
              </a:rPr>
              <a:t>tienen</a:t>
            </a:r>
            <a:r>
              <a:rPr lang="en-GB" dirty="0">
                <a:solidFill>
                  <a:srgbClr val="2E2E2E"/>
                </a:solidFill>
                <a:latin typeface="Helvetica" pitchFamily="2" charset="0"/>
              </a:rPr>
              <a:t> dos </a:t>
            </a:r>
            <a:r>
              <a:rPr lang="en-GB" dirty="0" err="1">
                <a:solidFill>
                  <a:srgbClr val="2E2E2E"/>
                </a:solidFill>
                <a:latin typeface="Helvetica" pitchFamily="2" charset="0"/>
              </a:rPr>
              <a:t>funciones</a:t>
            </a:r>
            <a:r>
              <a:rPr lang="en-GB" dirty="0">
                <a:solidFill>
                  <a:srgbClr val="2E2E2E"/>
                </a:solidFill>
                <a:latin typeface="Helvetica" pitchFamily="2" charset="0"/>
              </a:rPr>
              <a:t>: </a:t>
            </a:r>
            <a:r>
              <a:rPr lang="en-GB" b="0" i="0" dirty="0" err="1">
                <a:solidFill>
                  <a:srgbClr val="2E2E2E"/>
                </a:solidFill>
                <a:effectLst/>
                <a:latin typeface="Helvetica" pitchFamily="2" charset="0"/>
              </a:rPr>
              <a:t>facilitan</a:t>
            </a:r>
            <a:r>
              <a:rPr lang="en-GB" b="0" i="0" dirty="0">
                <a:solidFill>
                  <a:srgbClr val="2E2E2E"/>
                </a:solidFill>
                <a:effectLst/>
                <a:latin typeface="Helvetica" pitchFamily="2" charset="0"/>
              </a:rPr>
              <a:t> la </a:t>
            </a:r>
            <a:r>
              <a:rPr lang="en-GB" b="0" i="0" dirty="0" err="1">
                <a:solidFill>
                  <a:srgbClr val="2E2E2E"/>
                </a:solidFill>
                <a:effectLst/>
                <a:latin typeface="Helvetica" pitchFamily="2" charset="0"/>
              </a:rPr>
              <a:t>actividad</a:t>
            </a:r>
            <a:r>
              <a:rPr lang="en-GB" b="0" i="0" dirty="0">
                <a:solidFill>
                  <a:srgbClr val="2E2E2E"/>
                </a:solidFill>
                <a:effectLst/>
                <a:latin typeface="Helvetica" pitchFamily="2" charset="0"/>
              </a:rPr>
              <a:t> de las </a:t>
            </a:r>
            <a:r>
              <a:rPr lang="en-GB" b="0" i="0" dirty="0" err="1">
                <a:solidFill>
                  <a:srgbClr val="2E2E2E"/>
                </a:solidFill>
                <a:effectLst/>
                <a:latin typeface="Helvetica" pitchFamily="2" charset="0"/>
              </a:rPr>
              <a:t>deadenilasas</a:t>
            </a:r>
            <a:r>
              <a:rPr lang="en-GB" b="0" i="0" dirty="0">
                <a:solidFill>
                  <a:srgbClr val="2E2E2E"/>
                </a:solidFill>
                <a:effectLst/>
                <a:latin typeface="Helvetica" pitchFamily="2" charset="0"/>
              </a:rPr>
              <a:t> y </a:t>
            </a:r>
            <a:r>
              <a:rPr lang="en-GB" b="0" i="0" dirty="0" err="1">
                <a:solidFill>
                  <a:srgbClr val="2E2E2E"/>
                </a:solidFill>
                <a:effectLst/>
                <a:latin typeface="Helvetica" pitchFamily="2" charset="0"/>
              </a:rPr>
              <a:t>protegen</a:t>
            </a:r>
            <a:r>
              <a:rPr lang="en-GB" b="0" i="0" dirty="0">
                <a:solidFill>
                  <a:srgbClr val="2E2E2E"/>
                </a:solidFill>
                <a:effectLst/>
                <a:latin typeface="Helvetica" pitchFamily="2" charset="0"/>
              </a:rPr>
              <a:t> la cola de poli(A).</a:t>
            </a:r>
          </a:p>
          <a:p>
            <a:pPr algn="l"/>
            <a:endParaRPr lang="en-GB" sz="1200" b="0" i="0" dirty="0">
              <a:solidFill>
                <a:srgbClr val="2E2E2E"/>
              </a:solidFill>
              <a:effectLst/>
              <a:latin typeface="Helvetica" pitchFamily="2" charset="0"/>
            </a:endParaRPr>
          </a:p>
          <a:p>
            <a:pPr algn="l"/>
            <a:r>
              <a:rPr lang="en-GB" sz="1200" b="0" i="1" dirty="0" err="1">
                <a:solidFill>
                  <a:srgbClr val="2E2E2E"/>
                </a:solidFill>
                <a:effectLst/>
                <a:latin typeface="Helvetica" pitchFamily="2" charset="0"/>
              </a:rPr>
              <a:t>Traducción</a:t>
            </a:r>
            <a:r>
              <a:rPr lang="en-GB" sz="1200" b="0" i="1" dirty="0">
                <a:solidFill>
                  <a:srgbClr val="2E2E2E"/>
                </a:solidFill>
                <a:effectLst/>
                <a:latin typeface="Helvetica" pitchFamily="2" charset="0"/>
              </a:rPr>
              <a:t> </a:t>
            </a:r>
            <a:r>
              <a:rPr lang="en-GB" sz="1200" b="0" i="1" dirty="0" err="1">
                <a:solidFill>
                  <a:srgbClr val="2E2E2E"/>
                </a:solidFill>
                <a:effectLst/>
                <a:latin typeface="Helvetica" pitchFamily="2" charset="0"/>
              </a:rPr>
              <a:t>realizada</a:t>
            </a:r>
            <a:r>
              <a:rPr lang="en-GB" sz="1200" b="0" i="1" dirty="0">
                <a:solidFill>
                  <a:srgbClr val="2E2E2E"/>
                </a:solidFill>
                <a:effectLst/>
                <a:latin typeface="Helvetica" pitchFamily="2" charset="0"/>
              </a:rPr>
              <a:t> con la </a:t>
            </a:r>
            <a:r>
              <a:rPr lang="en-GB" sz="1200" b="0" i="1" dirty="0" err="1">
                <a:solidFill>
                  <a:srgbClr val="2E2E2E"/>
                </a:solidFill>
                <a:effectLst/>
                <a:latin typeface="Helvetica" pitchFamily="2" charset="0"/>
              </a:rPr>
              <a:t>versión</a:t>
            </a:r>
            <a:r>
              <a:rPr lang="en-GB" sz="1200" b="0" i="1" dirty="0">
                <a:solidFill>
                  <a:srgbClr val="2E2E2E"/>
                </a:solidFill>
                <a:effectLst/>
                <a:latin typeface="Helvetica" pitchFamily="2" charset="0"/>
              </a:rPr>
              <a:t> </a:t>
            </a:r>
            <a:r>
              <a:rPr lang="en-GB" sz="1200" b="0" i="1" dirty="0" err="1">
                <a:solidFill>
                  <a:srgbClr val="2E2E2E"/>
                </a:solidFill>
                <a:effectLst/>
                <a:latin typeface="Helvetica" pitchFamily="2" charset="0"/>
              </a:rPr>
              <a:t>gratuita</a:t>
            </a:r>
            <a:r>
              <a:rPr lang="en-GB" sz="1200" b="0" i="1" dirty="0">
                <a:solidFill>
                  <a:srgbClr val="2E2E2E"/>
                </a:solidFill>
                <a:effectLst/>
                <a:latin typeface="Helvetica" pitchFamily="2" charset="0"/>
              </a:rPr>
              <a:t> del traductor </a:t>
            </a:r>
            <a:r>
              <a:rPr lang="en-GB" sz="1200" b="0" i="1" dirty="0" err="1">
                <a:solidFill>
                  <a:srgbClr val="2E2E2E"/>
                </a:solidFill>
                <a:effectLst/>
                <a:latin typeface="Helvetica" pitchFamily="2" charset="0"/>
              </a:rPr>
              <a:t>DeepL.com</a:t>
            </a:r>
            <a:endParaRPr lang="en-GB" sz="1200" b="0" i="1" dirty="0">
              <a:solidFill>
                <a:srgbClr val="2E2E2E"/>
              </a:solidFill>
              <a:effectLst/>
              <a:latin typeface="Helvetica" pitchFamily="2" charset="0"/>
            </a:endParaRPr>
          </a:p>
        </p:txBody>
      </p:sp>
      <p:sp>
        <p:nvSpPr>
          <p:cNvPr id="7" name="TextBox 6">
            <a:extLst>
              <a:ext uri="{FF2B5EF4-FFF2-40B4-BE49-F238E27FC236}">
                <a16:creationId xmlns:a16="http://schemas.microsoft.com/office/drawing/2014/main" id="{1C2EA3BA-C59A-EF03-0151-F94DA641B1A4}"/>
              </a:ext>
            </a:extLst>
          </p:cNvPr>
          <p:cNvSpPr txBox="1"/>
          <p:nvPr/>
        </p:nvSpPr>
        <p:spPr>
          <a:xfrm>
            <a:off x="5680802" y="6383999"/>
            <a:ext cx="6099242" cy="400110"/>
          </a:xfrm>
          <a:prstGeom prst="rect">
            <a:avLst/>
          </a:prstGeom>
          <a:noFill/>
        </p:spPr>
        <p:txBody>
          <a:bodyPr wrap="square">
            <a:spAutoFit/>
          </a:bodyPr>
          <a:lstStyle/>
          <a:p>
            <a:pPr algn="l"/>
            <a: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t>This article is distributed under the terms of the </a:t>
            </a:r>
            <a:r>
              <a:rPr lang="en-GB" sz="1000" b="0" i="0" u="none" strike="noStrike"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hlinkClick r:id="rId3"/>
              </a:rPr>
              <a:t>Creative Commons Attribution License</a:t>
            </a:r>
            <a:r>
              <a:rPr lang="en-GB" sz="1000" b="0" i="0" dirty="0">
                <a:solidFill>
                  <a:srgbClr val="212121"/>
                </a:solidFill>
                <a:effectLst/>
                <a:latin typeface="Helvetica Neue" panose="02000503000000020004" pitchFamily="2" charset="0"/>
                <a:ea typeface="Helvetica Neue" panose="02000503000000020004" pitchFamily="2" charset="0"/>
                <a:cs typeface="Helvetica Neue" panose="02000503000000020004" pitchFamily="2" charset="0"/>
              </a:rPr>
              <a:t>, which permits unrestricted use and redistribution provided that the original author and source are credited</a:t>
            </a:r>
            <a:r>
              <a:rPr lang="en-GB" sz="1000" b="0" i="0" dirty="0">
                <a:solidFill>
                  <a:srgbClr val="212121"/>
                </a:solidFill>
                <a:effectLst/>
                <a:latin typeface="Noto Serif" panose="02020600060500020200" pitchFamily="18" charset="0"/>
              </a:rPr>
              <a:t>.</a:t>
            </a:r>
          </a:p>
        </p:txBody>
      </p:sp>
    </p:spTree>
    <p:extLst>
      <p:ext uri="{BB962C8B-B14F-4D97-AF65-F5344CB8AC3E}">
        <p14:creationId xmlns:p14="http://schemas.microsoft.com/office/powerpoint/2010/main" val="448637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dna sequence&#10;&#10;Description automatically generated">
            <a:extLst>
              <a:ext uri="{FF2B5EF4-FFF2-40B4-BE49-F238E27FC236}">
                <a16:creationId xmlns:a16="http://schemas.microsoft.com/office/drawing/2014/main" id="{CE50F6A2-67EA-4AF6-92B7-DCBE9BCBFA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0988" y="1544725"/>
            <a:ext cx="6275999" cy="4544689"/>
          </a:xfrm>
          <a:prstGeom prst="rect">
            <a:avLst/>
          </a:prstGeom>
        </p:spPr>
      </p:pic>
      <p:sp>
        <p:nvSpPr>
          <p:cNvPr id="3" name="Title 1">
            <a:extLst>
              <a:ext uri="{FF2B5EF4-FFF2-40B4-BE49-F238E27FC236}">
                <a16:creationId xmlns:a16="http://schemas.microsoft.com/office/drawing/2014/main" id="{16CE7FA6-BD89-8346-7D2D-3808F81A1C83}"/>
              </a:ext>
            </a:extLst>
          </p:cNvPr>
          <p:cNvSpPr txBox="1">
            <a:spLocks/>
          </p:cNvSpPr>
          <p:nvPr/>
        </p:nvSpPr>
        <p:spPr>
          <a:xfrm>
            <a:off x="836058" y="768586"/>
            <a:ext cx="10552378" cy="1452100"/>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El </a:t>
            </a:r>
            <a:r>
              <a:rPr lang="es-ES" sz="3000" i="1" cap="none" dirty="0" err="1"/>
              <a:t>splicing</a:t>
            </a:r>
            <a:r>
              <a:rPr lang="es-ES" sz="3000" cap="none" dirty="0"/>
              <a:t> preciso y eficaz depende de las interacciones entre el pre-mRNA y el </a:t>
            </a:r>
            <a:r>
              <a:rPr lang="es-ES" sz="3000" i="1" cap="none" dirty="0" err="1"/>
              <a:t>spliceosome</a:t>
            </a:r>
            <a:endParaRPr lang="es-ES" sz="3000" i="1" cap="none" dirty="0"/>
          </a:p>
        </p:txBody>
      </p:sp>
      <p:sp>
        <p:nvSpPr>
          <p:cNvPr id="8" name="TextBox 7">
            <a:extLst>
              <a:ext uri="{FF2B5EF4-FFF2-40B4-BE49-F238E27FC236}">
                <a16:creationId xmlns:a16="http://schemas.microsoft.com/office/drawing/2014/main" id="{A118FDCF-E895-97DC-7FF9-5BFF4F170DE0}"/>
              </a:ext>
            </a:extLst>
          </p:cNvPr>
          <p:cNvSpPr txBox="1"/>
          <p:nvPr/>
        </p:nvSpPr>
        <p:spPr>
          <a:xfrm>
            <a:off x="836058" y="1989926"/>
            <a:ext cx="5113480" cy="3970318"/>
          </a:xfrm>
          <a:prstGeom prst="rect">
            <a:avLst/>
          </a:prstGeom>
          <a:noFill/>
        </p:spPr>
        <p:txBody>
          <a:bodyPr wrap="square">
            <a:spAutoFit/>
          </a:bodyPr>
          <a:lstStyle/>
          <a:p>
            <a:r>
              <a:rPr lang="es-ES" dirty="0">
                <a:latin typeface="Neue Haas Grotesk Text Pro" panose="020B0504020202020204" pitchFamily="34" charset="0"/>
              </a:rPr>
              <a:t>El </a:t>
            </a:r>
            <a:r>
              <a:rPr lang="es-ES" b="1" i="1" dirty="0" err="1">
                <a:latin typeface="Neue Haas Grotesk Text Pro" panose="020B0504020202020204" pitchFamily="34" charset="0"/>
              </a:rPr>
              <a:t>splicing</a:t>
            </a:r>
            <a:r>
              <a:rPr lang="es-ES" b="1" dirty="0">
                <a:latin typeface="Neue Haas Grotesk Text Pro" panose="020B0504020202020204" pitchFamily="34" charset="0"/>
              </a:rPr>
              <a:t> del </a:t>
            </a:r>
            <a:r>
              <a:rPr lang="es-ES" b="1" dirty="0" err="1">
                <a:latin typeface="Neue Haas Grotesk Text Pro" panose="020B0504020202020204" pitchFamily="34" charset="0"/>
              </a:rPr>
              <a:t>pre-mRNA</a:t>
            </a:r>
            <a:r>
              <a:rPr lang="es-ES" dirty="0">
                <a:latin typeface="Neue Haas Grotesk Text Pro" panose="020B0504020202020204" pitchFamily="34" charset="0"/>
              </a:rPr>
              <a:t> consiste en la ruptura y ligación ordenada de enlaces fosfodiéster específicos para lograr la escisión precisa de intrones. </a:t>
            </a:r>
          </a:p>
          <a:p>
            <a:endParaRPr lang="es-ES" dirty="0">
              <a:latin typeface="Neue Haas Grotesk Text Pro" panose="020B0504020202020204" pitchFamily="34" charset="0"/>
            </a:endParaRPr>
          </a:p>
          <a:p>
            <a:r>
              <a:rPr lang="es-ES" dirty="0">
                <a:latin typeface="Neue Haas Grotesk Text Pro" panose="020B0504020202020204" pitchFamily="34" charset="0"/>
              </a:rPr>
              <a:t>Un complejo de RNA y proteínas denominado </a:t>
            </a:r>
            <a:r>
              <a:rPr lang="es-ES" b="1" i="1" dirty="0" err="1">
                <a:latin typeface="Neue Haas Grotesk Text Pro" panose="020B0504020202020204" pitchFamily="34" charset="0"/>
              </a:rPr>
              <a:t>spliceosome</a:t>
            </a:r>
            <a:r>
              <a:rPr lang="es-ES" dirty="0">
                <a:latin typeface="Neue Haas Grotesk Text Pro" panose="020B0504020202020204" pitchFamily="34" charset="0"/>
              </a:rPr>
              <a:t> es responsable del </a:t>
            </a:r>
            <a:r>
              <a:rPr lang="es-ES" err="1">
                <a:latin typeface="Neue Haas Grotesk Text Pro" panose="020B0504020202020204" pitchFamily="34" charset="0"/>
              </a:rPr>
              <a:t>pre-mRNA</a:t>
            </a:r>
            <a:r>
              <a:rPr lang="es-ES" dirty="0">
                <a:latin typeface="Neue Haas Grotesk Text Pro" panose="020B0504020202020204" pitchFamily="34" charset="0"/>
              </a:rPr>
              <a:t> </a:t>
            </a:r>
            <a:r>
              <a:rPr lang="es-ES" i="1" dirty="0" err="1">
                <a:latin typeface="Neue Haas Grotesk Text Pro" panose="020B0504020202020204" pitchFamily="34" charset="0"/>
              </a:rPr>
              <a:t>splicing</a:t>
            </a:r>
            <a:r>
              <a:rPr lang="es-ES" dirty="0">
                <a:latin typeface="Neue Haas Grotesk Text Pro" panose="020B0504020202020204" pitchFamily="34" charset="0"/>
              </a:rPr>
              <a:t>. En comparación con los ribosomas, los </a:t>
            </a:r>
            <a:r>
              <a:rPr lang="es-ES" i="1" dirty="0" err="1">
                <a:latin typeface="Neue Haas Grotesk Text Pro" panose="020B0504020202020204" pitchFamily="34" charset="0"/>
              </a:rPr>
              <a:t>spliceosomes</a:t>
            </a:r>
            <a:r>
              <a:rPr lang="es-ES" dirty="0">
                <a:latin typeface="Neue Haas Grotesk Text Pro" panose="020B0504020202020204" pitchFamily="34" charset="0"/>
              </a:rPr>
              <a:t> son </a:t>
            </a:r>
            <a:r>
              <a:rPr lang="es-ES" b="1" dirty="0">
                <a:latin typeface="Neue Haas Grotesk Text Pro" panose="020B0504020202020204" pitchFamily="34" charset="0"/>
              </a:rPr>
              <a:t>más dinámicos</a:t>
            </a:r>
            <a:r>
              <a:rPr lang="es-ES" dirty="0">
                <a:latin typeface="Neue Haas Grotesk Text Pro" panose="020B0504020202020204" pitchFamily="34" charset="0"/>
              </a:rPr>
              <a:t>. </a:t>
            </a:r>
          </a:p>
          <a:p>
            <a:endParaRPr lang="es-ES" dirty="0">
              <a:latin typeface="Neue Haas Grotesk Text Pro" panose="020B0504020202020204" pitchFamily="34" charset="0"/>
            </a:endParaRPr>
          </a:p>
          <a:p>
            <a:r>
              <a:rPr lang="es-ES" dirty="0">
                <a:latin typeface="Neue Haas Grotesk Text Pro" panose="020B0504020202020204" pitchFamily="34" charset="0"/>
              </a:rPr>
              <a:t>Un </a:t>
            </a:r>
            <a:r>
              <a:rPr lang="es-ES" b="1" dirty="0">
                <a:latin typeface="Neue Haas Grotesk Text Pro" panose="020B0504020202020204" pitchFamily="34" charset="0"/>
              </a:rPr>
              <a:t>pequeño número de intrones </a:t>
            </a:r>
            <a:r>
              <a:rPr lang="es-ES" dirty="0">
                <a:latin typeface="Neue Haas Grotesk Text Pro" panose="020B0504020202020204" pitchFamily="34" charset="0"/>
              </a:rPr>
              <a:t>que se encuentran en los transcritos mitocondriales, de cloroplastos y de bacteriófagos </a:t>
            </a:r>
            <a:r>
              <a:rPr lang="es-ES" b="1" dirty="0">
                <a:latin typeface="Neue Haas Grotesk Text Pro" panose="020B0504020202020204" pitchFamily="34" charset="0"/>
              </a:rPr>
              <a:t>catalizan su propia escisión.</a:t>
            </a:r>
          </a:p>
        </p:txBody>
      </p:sp>
      <p:sp>
        <p:nvSpPr>
          <p:cNvPr id="12" name="TextBox 11">
            <a:extLst>
              <a:ext uri="{FF2B5EF4-FFF2-40B4-BE49-F238E27FC236}">
                <a16:creationId xmlns:a16="http://schemas.microsoft.com/office/drawing/2014/main" id="{6E9B1B51-02BF-AC95-893C-022045D636ED}"/>
              </a:ext>
            </a:extLst>
          </p:cNvPr>
          <p:cNvSpPr txBox="1"/>
          <p:nvPr/>
        </p:nvSpPr>
        <p:spPr>
          <a:xfrm>
            <a:off x="6630217" y="6125936"/>
            <a:ext cx="4758219" cy="253916"/>
          </a:xfrm>
          <a:prstGeom prst="rect">
            <a:avLst/>
          </a:prstGeom>
          <a:noFill/>
        </p:spPr>
        <p:txBody>
          <a:bodyPr wrap="square">
            <a:spAutoFit/>
          </a:bodyPr>
          <a:lstStyle/>
          <a:p>
            <a:r>
              <a:rPr lang="es-ES" sz="1000" dirty="0" err="1">
                <a:latin typeface="Helvetica Neue" panose="02000503000000020004" pitchFamily="2" charset="0"/>
                <a:ea typeface="Helvetica Neue" panose="02000503000000020004" pitchFamily="2" charset="0"/>
                <a:cs typeface="Helvetica Neue" panose="02000503000000020004" pitchFamily="2" charset="0"/>
              </a:rPr>
              <a:t>Genomics</a:t>
            </a:r>
            <a:r>
              <a:rPr lang="es-ES" sz="1000" dirty="0">
                <a:latin typeface="Helvetica Neue" panose="02000503000000020004" pitchFamily="2" charset="0"/>
                <a:ea typeface="Helvetica Neue" panose="02000503000000020004" pitchFamily="2" charset="0"/>
                <a:cs typeface="Helvetica Neue" panose="02000503000000020004" pitchFamily="2" charset="0"/>
              </a:rPr>
              <a:t> </a:t>
            </a:r>
            <a:r>
              <a:rPr lang="es-ES" sz="1000" dirty="0" err="1">
                <a:latin typeface="Helvetica Neue" panose="02000503000000020004" pitchFamily="2" charset="0"/>
                <a:ea typeface="Helvetica Neue" panose="02000503000000020004" pitchFamily="2" charset="0"/>
                <a:cs typeface="Helvetica Neue" panose="02000503000000020004" pitchFamily="2" charset="0"/>
              </a:rPr>
              <a:t>Education</a:t>
            </a:r>
            <a:r>
              <a:rPr lang="es-ES" sz="1000" dirty="0">
                <a:latin typeface="Helvetica Neue" panose="02000503000000020004" pitchFamily="2" charset="0"/>
                <a:ea typeface="Helvetica Neue" panose="02000503000000020004" pitchFamily="2" charset="0"/>
                <a:cs typeface="Helvetica Neue" panose="02000503000000020004" pitchFamily="2" charset="0"/>
              </a:rPr>
              <a:t> </a:t>
            </a:r>
            <a:r>
              <a:rPr lang="es-ES" sz="1000" dirty="0" err="1">
                <a:latin typeface="Helvetica Neue" panose="02000503000000020004" pitchFamily="2" charset="0"/>
                <a:ea typeface="Helvetica Neue" panose="02000503000000020004" pitchFamily="2" charset="0"/>
                <a:cs typeface="Helvetica Neue" panose="02000503000000020004" pitchFamily="2" charset="0"/>
              </a:rPr>
              <a:t>Programme</a:t>
            </a:r>
            <a:r>
              <a:rPr lang="es-ES" sz="1000" dirty="0">
                <a:latin typeface="Helvetica Neue" panose="02000503000000020004" pitchFamily="2" charset="0"/>
                <a:ea typeface="Helvetica Neue" panose="02000503000000020004" pitchFamily="2" charset="0"/>
                <a:cs typeface="Helvetica Neue" panose="02000503000000020004" pitchFamily="2" charset="0"/>
              </a:rPr>
              <a:t>, </a:t>
            </a:r>
            <a:r>
              <a:rPr lang="es-ES" sz="1000" dirty="0">
                <a:latin typeface="Helvetica Neue" panose="02000503000000020004" pitchFamily="2" charset="0"/>
                <a:ea typeface="Helvetica Neue" panose="02000503000000020004" pitchFamily="2" charset="0"/>
                <a:cs typeface="Helvetica Neue" panose="02000503000000020004" pitchFamily="2" charset="0"/>
                <a:hlinkClick r:id="rId4"/>
              </a:rPr>
              <a:t>CC BY 2.0</a:t>
            </a:r>
            <a:r>
              <a:rPr lang="es-ES" sz="1000" dirty="0">
                <a:latin typeface="Helvetica Neue" panose="02000503000000020004" pitchFamily="2" charset="0"/>
                <a:ea typeface="Helvetica Neue" panose="02000503000000020004" pitchFamily="2" charset="0"/>
                <a:cs typeface="Helvetica Neue" panose="02000503000000020004" pitchFamily="2" charset="0"/>
              </a:rPr>
              <a:t>, </a:t>
            </a:r>
            <a:r>
              <a:rPr lang="es-ES" sz="1000" dirty="0" err="1">
                <a:latin typeface="Helvetica Neue" panose="02000503000000020004" pitchFamily="2" charset="0"/>
                <a:ea typeface="Helvetica Neue" panose="02000503000000020004" pitchFamily="2" charset="0"/>
                <a:cs typeface="Helvetica Neue" panose="02000503000000020004" pitchFamily="2" charset="0"/>
              </a:rPr>
              <a:t>via</a:t>
            </a:r>
            <a:r>
              <a:rPr lang="es-ES" sz="1000" dirty="0">
                <a:latin typeface="Helvetica Neue" panose="02000503000000020004" pitchFamily="2" charset="0"/>
                <a:ea typeface="Helvetica Neue" panose="02000503000000020004" pitchFamily="2" charset="0"/>
                <a:cs typeface="Helvetica Neue" panose="02000503000000020004" pitchFamily="2" charset="0"/>
              </a:rPr>
              <a:t> Wikimedia </a:t>
            </a:r>
            <a:r>
              <a:rPr lang="es-ES" sz="1000" dirty="0" err="1">
                <a:latin typeface="Helvetica Neue" panose="02000503000000020004" pitchFamily="2" charset="0"/>
                <a:ea typeface="Helvetica Neue" panose="02000503000000020004" pitchFamily="2" charset="0"/>
                <a:cs typeface="Helvetica Neue" panose="02000503000000020004" pitchFamily="2" charset="0"/>
              </a:rPr>
              <a:t>Commons</a:t>
            </a:r>
            <a:endParaRPr lang="es-ES" sz="10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4187359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6CE7FA6-BD89-8346-7D2D-3808F81A1C83}"/>
              </a:ext>
            </a:extLst>
          </p:cNvPr>
          <p:cNvSpPr txBox="1">
            <a:spLocks/>
          </p:cNvSpPr>
          <p:nvPr/>
        </p:nvSpPr>
        <p:spPr>
          <a:xfrm>
            <a:off x="853035" y="1074496"/>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endParaRPr lang="es-ES" sz="3200" cap="none" dirty="0"/>
          </a:p>
        </p:txBody>
      </p:sp>
      <p:sp>
        <p:nvSpPr>
          <p:cNvPr id="7" name="Title 1">
            <a:extLst>
              <a:ext uri="{FF2B5EF4-FFF2-40B4-BE49-F238E27FC236}">
                <a16:creationId xmlns:a16="http://schemas.microsoft.com/office/drawing/2014/main" id="{8A2E9CE7-F43D-6B18-16B3-1FBD5D29B9E3}"/>
              </a:ext>
            </a:extLst>
          </p:cNvPr>
          <p:cNvSpPr txBox="1">
            <a:spLocks/>
          </p:cNvSpPr>
          <p:nvPr/>
        </p:nvSpPr>
        <p:spPr>
          <a:xfrm>
            <a:off x="673768" y="727449"/>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200" cap="none" dirty="0"/>
              <a:t>El </a:t>
            </a:r>
            <a:r>
              <a:rPr lang="es-ES" sz="3200" i="1" cap="none" dirty="0" err="1"/>
              <a:t>splicing</a:t>
            </a:r>
            <a:r>
              <a:rPr lang="es-ES" sz="3200" cap="none" dirty="0"/>
              <a:t> preciso y eficaz depende de las interacciones entre el pre-mRNA y </a:t>
            </a:r>
            <a:r>
              <a:rPr lang="es-ES" sz="3200" cap="none" dirty="0" err="1"/>
              <a:t>snRNAs</a:t>
            </a:r>
            <a:r>
              <a:rPr lang="es-ES" sz="3200" cap="none" dirty="0"/>
              <a:t> del el </a:t>
            </a:r>
            <a:r>
              <a:rPr lang="es-ES" sz="3200" i="1" cap="none" dirty="0" err="1"/>
              <a:t>spliceosome</a:t>
            </a:r>
            <a:endParaRPr lang="es-ES" sz="3200" i="1" cap="none" dirty="0"/>
          </a:p>
        </p:txBody>
      </p:sp>
      <p:pic>
        <p:nvPicPr>
          <p:cNvPr id="3074" name="Picture 2">
            <a:extLst>
              <a:ext uri="{FF2B5EF4-FFF2-40B4-BE49-F238E27FC236}">
                <a16:creationId xmlns:a16="http://schemas.microsoft.com/office/drawing/2014/main" id="{5CE69E84-9A16-5020-08F1-E261345D1B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63203"/>
          <a:stretch/>
        </p:blipFill>
        <p:spPr bwMode="auto">
          <a:xfrm>
            <a:off x="7685185" y="1958321"/>
            <a:ext cx="3680758" cy="398813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D0036AA-A689-1AB6-59AD-5D907EFB6121}"/>
              </a:ext>
            </a:extLst>
          </p:cNvPr>
          <p:cNvSpPr txBox="1"/>
          <p:nvPr/>
        </p:nvSpPr>
        <p:spPr>
          <a:xfrm>
            <a:off x="7685185" y="6146142"/>
            <a:ext cx="3680758" cy="553998"/>
          </a:xfrm>
          <a:prstGeom prst="rect">
            <a:avLst/>
          </a:prstGeom>
          <a:solidFill>
            <a:schemeClr val="bg1"/>
          </a:solidFill>
        </p:spPr>
        <p:txBody>
          <a:bodyPr wrap="square">
            <a:spAutoFit/>
          </a:bodyPr>
          <a:lstStyle/>
          <a:p>
            <a:pPr algn="l"/>
            <a:r>
              <a:rPr lang="en-GB" sz="1000" b="0" u="none" strike="noStrike" dirty="0">
                <a:solidFill>
                  <a:srgbClr val="757575"/>
                </a:solidFill>
                <a:effectLst/>
                <a:latin typeface="Arial" panose="020B0604020202020204" pitchFamily="34" charset="0"/>
                <a:cs typeface="Arial" panose="020B0604020202020204" pitchFamily="34" charset="0"/>
                <a:hlinkClick r:id="rId4"/>
              </a:rPr>
              <a:t>https://doi.org/10.7554/eLife.04986</a:t>
            </a:r>
            <a:r>
              <a:rPr lang="en-GB" sz="1000" b="0" u="none" strike="noStrike" dirty="0">
                <a:solidFill>
                  <a:srgbClr val="757575"/>
                </a:solidFill>
                <a:effectLst/>
                <a:latin typeface="Arial" panose="020B0604020202020204" pitchFamily="34" charset="0"/>
                <a:cs typeface="Arial" panose="020B0604020202020204" pitchFamily="34" charset="0"/>
              </a:rPr>
              <a:t> </a:t>
            </a:r>
          </a:p>
          <a:p>
            <a:pPr algn="l"/>
            <a:r>
              <a:rPr lang="en-GB" sz="1000" b="0" i="0" dirty="0">
                <a:solidFill>
                  <a:srgbClr val="212121"/>
                </a:solidFill>
                <a:effectLst/>
                <a:latin typeface="Arial" panose="020B0604020202020204" pitchFamily="34" charset="0"/>
                <a:cs typeface="Arial" panose="020B0604020202020204" pitchFamily="34" charset="0"/>
              </a:rPr>
              <a:t>© 2015, Kondo et al.</a:t>
            </a:r>
          </a:p>
          <a:p>
            <a:pPr algn="l"/>
            <a:r>
              <a:rPr lang="en-GB" sz="1000" b="0" i="0" u="none" strike="noStrike" dirty="0">
                <a:solidFill>
                  <a:srgbClr val="212121"/>
                </a:solidFill>
                <a:effectLst/>
                <a:latin typeface="Arial" panose="020B0604020202020204" pitchFamily="34" charset="0"/>
                <a:cs typeface="Arial" panose="020B0604020202020204" pitchFamily="34" charset="0"/>
                <a:hlinkClick r:id="rId5"/>
              </a:rPr>
              <a:t>Creative Commons Attribution License</a:t>
            </a:r>
            <a:endParaRPr lang="en-GB" sz="1000" b="0" i="0" dirty="0">
              <a:solidFill>
                <a:srgbClr val="212121"/>
              </a:solidFill>
              <a:effectLst/>
              <a:latin typeface="Arial" panose="020B0604020202020204" pitchFamily="34" charset="0"/>
              <a:cs typeface="Arial" panose="020B0604020202020204" pitchFamily="34" charset="0"/>
            </a:endParaRPr>
          </a:p>
        </p:txBody>
      </p:sp>
      <p:pic>
        <p:nvPicPr>
          <p:cNvPr id="2" name="Picture 2" descr="Fig. 1">
            <a:extLst>
              <a:ext uri="{FF2B5EF4-FFF2-40B4-BE49-F238E27FC236}">
                <a16:creationId xmlns:a16="http://schemas.microsoft.com/office/drawing/2014/main" id="{3EF61C17-8D3A-B681-996A-E75CE3FA842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918" b="21267"/>
          <a:stretch/>
        </p:blipFill>
        <p:spPr bwMode="auto">
          <a:xfrm>
            <a:off x="1647114" y="2223778"/>
            <a:ext cx="5243992" cy="41993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606C905-E51C-6BAC-5F47-822167BBC184}"/>
              </a:ext>
            </a:extLst>
          </p:cNvPr>
          <p:cNvSpPr txBox="1"/>
          <p:nvPr/>
        </p:nvSpPr>
        <p:spPr>
          <a:xfrm>
            <a:off x="853036" y="1832835"/>
            <a:ext cx="6301744" cy="523220"/>
          </a:xfrm>
          <a:prstGeom prst="rect">
            <a:avLst/>
          </a:prstGeom>
          <a:noFill/>
        </p:spPr>
        <p:txBody>
          <a:bodyPr wrap="square">
            <a:spAutoFit/>
          </a:bodyPr>
          <a:lstStyle/>
          <a:p>
            <a:r>
              <a:rPr lang="en-US" sz="1400" b="1" dirty="0">
                <a:latin typeface="Arial" panose="020B0604020202020204" pitchFamily="34" charset="0"/>
                <a:cs typeface="Arial" panose="020B0604020202020204" pitchFamily="34" charset="0"/>
              </a:rPr>
              <a:t>Schematic representation of the stepwise assembly of the spliceosome from its small nuclear ribonucleoprotein (snRNP) components.</a:t>
            </a:r>
            <a:endParaRPr lang="es-ES" sz="14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A4CB9C38-32B3-3376-489F-556AFB195F05}"/>
              </a:ext>
            </a:extLst>
          </p:cNvPr>
          <p:cNvSpPr txBox="1"/>
          <p:nvPr/>
        </p:nvSpPr>
        <p:spPr>
          <a:xfrm>
            <a:off x="673768" y="6171773"/>
            <a:ext cx="6100762" cy="553998"/>
          </a:xfrm>
          <a:prstGeom prst="rect">
            <a:avLst/>
          </a:prstGeom>
          <a:noFill/>
        </p:spPr>
        <p:txBody>
          <a:bodyPr wrap="square">
            <a:spAutoFit/>
          </a:bodyPr>
          <a:lstStyle/>
          <a:p>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Choi, S., Cho, N. &amp; Kim, K.K. The implications of alternative pre-mRNA splicing in cell signal transduction. </a:t>
            </a:r>
            <a:r>
              <a:rPr lang="en-GB" sz="1000" b="0" i="1"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Exp Mol Med</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1"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55</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 755–766 (2023). </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hlinkClick r:id="rId7"/>
              </a:rPr>
              <a:t>https://doi.org/10.1038/s12276-023-00981-7</a:t>
            </a:r>
            <a:endPar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endParaRPr>
          </a:p>
          <a:p>
            <a:r>
              <a:rPr lang="en-GB" sz="1000" b="1" dirty="0">
                <a:latin typeface="Helvetica Neue" panose="02000503000000020004" pitchFamily="2" charset="0"/>
                <a:ea typeface="Helvetica Neue" panose="02000503000000020004" pitchFamily="2" charset="0"/>
                <a:cs typeface="Helvetica Neue" panose="02000503000000020004" pitchFamily="2" charset="0"/>
              </a:rPr>
              <a:t>Open Access </a:t>
            </a:r>
            <a:r>
              <a:rPr lang="en-GB" sz="1000" dirty="0">
                <a:latin typeface="Helvetica Neue" panose="02000503000000020004" pitchFamily="2" charset="0"/>
                <a:ea typeface="Helvetica Neue" panose="02000503000000020004" pitchFamily="2" charset="0"/>
                <a:cs typeface="Helvetica Neue" panose="02000503000000020004" pitchFamily="2" charset="0"/>
              </a:rPr>
              <a:t>This article is licensed under a Creative Commons Attribution 4.0 International License</a:t>
            </a:r>
            <a:endParaRPr lang="en-ES" sz="1000" dirty="0">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3342996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6CE7FA6-BD89-8346-7D2D-3808F81A1C83}"/>
              </a:ext>
            </a:extLst>
          </p:cNvPr>
          <p:cNvSpPr txBox="1">
            <a:spLocks/>
          </p:cNvSpPr>
          <p:nvPr/>
        </p:nvSpPr>
        <p:spPr>
          <a:xfrm>
            <a:off x="853035" y="1074496"/>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endParaRPr lang="es-ES" sz="3200" cap="none" dirty="0"/>
          </a:p>
        </p:txBody>
      </p:sp>
      <p:sp>
        <p:nvSpPr>
          <p:cNvPr id="7" name="Title 1">
            <a:extLst>
              <a:ext uri="{FF2B5EF4-FFF2-40B4-BE49-F238E27FC236}">
                <a16:creationId xmlns:a16="http://schemas.microsoft.com/office/drawing/2014/main" id="{8A2E9CE7-F43D-6B18-16B3-1FBD5D29B9E3}"/>
              </a:ext>
            </a:extLst>
          </p:cNvPr>
          <p:cNvSpPr txBox="1">
            <a:spLocks/>
          </p:cNvSpPr>
          <p:nvPr/>
        </p:nvSpPr>
        <p:spPr>
          <a:xfrm>
            <a:off x="853034" y="801165"/>
            <a:ext cx="6381955"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El </a:t>
            </a:r>
            <a:r>
              <a:rPr lang="es-ES" sz="3000" i="1" cap="none" dirty="0" err="1"/>
              <a:t>splicing</a:t>
            </a:r>
            <a:r>
              <a:rPr lang="es-ES" sz="3000" cap="none" dirty="0"/>
              <a:t> alternativo genera múltiples productos a partir de un gen</a:t>
            </a:r>
          </a:p>
        </p:txBody>
      </p:sp>
      <p:sp>
        <p:nvSpPr>
          <p:cNvPr id="8" name="TextBox 7">
            <a:extLst>
              <a:ext uri="{FF2B5EF4-FFF2-40B4-BE49-F238E27FC236}">
                <a16:creationId xmlns:a16="http://schemas.microsoft.com/office/drawing/2014/main" id="{91E75F2C-3582-CB88-28D7-9B8B290116DF}"/>
              </a:ext>
            </a:extLst>
          </p:cNvPr>
          <p:cNvSpPr txBox="1"/>
          <p:nvPr/>
        </p:nvSpPr>
        <p:spPr>
          <a:xfrm>
            <a:off x="853033" y="2028630"/>
            <a:ext cx="5345884" cy="3754874"/>
          </a:xfrm>
          <a:prstGeom prst="rect">
            <a:avLst/>
          </a:prstGeom>
          <a:noFill/>
        </p:spPr>
        <p:txBody>
          <a:bodyPr wrap="square">
            <a:spAutoFit/>
          </a:bodyPr>
          <a:lstStyle/>
          <a:p>
            <a:r>
              <a:rPr lang="es-ES" sz="1700" dirty="0">
                <a:latin typeface="Neue Haas Grotesk Text Pro" panose="020B0504020202020204" pitchFamily="34" charset="0"/>
              </a:rPr>
              <a:t>El </a:t>
            </a:r>
            <a:r>
              <a:rPr lang="es-ES" sz="1700" b="1" i="1" dirty="0" err="1">
                <a:latin typeface="Neue Haas Grotesk Text Pro" panose="020B0504020202020204" pitchFamily="34" charset="0"/>
              </a:rPr>
              <a:t>splicing</a:t>
            </a:r>
            <a:r>
              <a:rPr lang="es-ES" sz="1700" b="1" dirty="0">
                <a:latin typeface="Neue Haas Grotesk Text Pro" panose="020B0504020202020204" pitchFamily="34" charset="0"/>
              </a:rPr>
              <a:t> alternativo </a:t>
            </a:r>
            <a:r>
              <a:rPr lang="es-ES" sz="1700" dirty="0">
                <a:latin typeface="Neue Haas Grotesk Text Pro" panose="020B0504020202020204" pitchFamily="34" charset="0"/>
              </a:rPr>
              <a:t>es un proceso en el que los exones del transcrito primario de un gen se procesan de manera diferente para producir mRNA diferentes y, por tanto, polipéptidos distintos</a:t>
            </a:r>
            <a:r>
              <a:rPr lang="es-ES" sz="1700" dirty="0"/>
              <a:t>.</a:t>
            </a:r>
          </a:p>
          <a:p>
            <a:endParaRPr lang="es-ES" sz="1700" dirty="0"/>
          </a:p>
          <a:p>
            <a:r>
              <a:rPr lang="es-ES" sz="1700" dirty="0">
                <a:latin typeface="Neue Haas Grotesk Text Pro" panose="020B0504020202020204" pitchFamily="34" charset="0"/>
              </a:rPr>
              <a:t>Es </a:t>
            </a:r>
            <a:r>
              <a:rPr lang="es-ES" sz="1700" b="1" dirty="0">
                <a:latin typeface="Neue Haas Grotesk Text Pro" panose="020B0504020202020204" pitchFamily="34" charset="0"/>
              </a:rPr>
              <a:t>destino molecular de las isoformas </a:t>
            </a:r>
            <a:r>
              <a:rPr lang="es-ES" sz="1700" dirty="0">
                <a:latin typeface="Neue Haas Grotesk Text Pro" panose="020B0504020202020204" pitchFamily="34" charset="0"/>
              </a:rPr>
              <a:t>puede ser:</a:t>
            </a:r>
          </a:p>
          <a:p>
            <a:pPr marL="285750" indent="-285750">
              <a:buFont typeface="Arial" panose="020B0604020202020204" pitchFamily="34" charset="0"/>
              <a:buChar char="•"/>
            </a:pPr>
            <a:r>
              <a:rPr lang="es-ES" sz="1700" dirty="0">
                <a:latin typeface="Neue Haas Grotesk Text Pro" panose="020B0504020202020204" pitchFamily="34" charset="0"/>
              </a:rPr>
              <a:t>STOP prematuro: </a:t>
            </a:r>
            <a:r>
              <a:rPr lang="es-ES" sz="1700" i="1" dirty="0" err="1">
                <a:latin typeface="Neue Haas Grotesk Text Pro" panose="020B0504020202020204" pitchFamily="34" charset="0"/>
              </a:rPr>
              <a:t>Nonsense-mediated</a:t>
            </a:r>
            <a:r>
              <a:rPr lang="es-ES" sz="1700" i="1" dirty="0">
                <a:latin typeface="Neue Haas Grotesk Text Pro" panose="020B0504020202020204" pitchFamily="34" charset="0"/>
              </a:rPr>
              <a:t> </a:t>
            </a:r>
            <a:r>
              <a:rPr lang="es-ES" sz="1700" i="1" dirty="0" err="1">
                <a:latin typeface="Neue Haas Grotesk Text Pro" panose="020B0504020202020204" pitchFamily="34" charset="0"/>
              </a:rPr>
              <a:t>decay</a:t>
            </a:r>
            <a:endParaRPr lang="es-ES" sz="1700" i="1" dirty="0">
              <a:latin typeface="Neue Haas Grotesk Text Pro" panose="020B0504020202020204" pitchFamily="34" charset="0"/>
            </a:endParaRPr>
          </a:p>
          <a:p>
            <a:pPr marL="285750" indent="-285750">
              <a:buFont typeface="Arial" panose="020B0604020202020204" pitchFamily="34" charset="0"/>
              <a:buChar char="•"/>
            </a:pPr>
            <a:r>
              <a:rPr lang="es-ES" sz="1700" dirty="0">
                <a:latin typeface="Neue Haas Grotesk Text Pro" panose="020B0504020202020204" pitchFamily="34" charset="0"/>
              </a:rPr>
              <a:t>Transcrito funcional: diferente localización y estabilidad de mRNA</a:t>
            </a:r>
          </a:p>
          <a:p>
            <a:pPr marL="285750" indent="-285750">
              <a:buFont typeface="Arial" panose="020B0604020202020204" pitchFamily="34" charset="0"/>
              <a:buChar char="•"/>
            </a:pPr>
            <a:r>
              <a:rPr lang="es-ES" sz="1700" dirty="0">
                <a:latin typeface="Neue Haas Grotesk Text Pro" panose="020B0504020202020204" pitchFamily="34" charset="0"/>
              </a:rPr>
              <a:t>Proteína funcional: diferente eficiencia de traducción, estructura o </a:t>
            </a:r>
            <a:r>
              <a:rPr lang="es-ES" sz="1700" dirty="0" err="1">
                <a:latin typeface="Neue Haas Grotesk Text Pro" panose="020B0504020202020204" pitchFamily="34" charset="0"/>
              </a:rPr>
              <a:t>interactores</a:t>
            </a:r>
            <a:endParaRPr lang="es-ES" sz="1700" dirty="0">
              <a:latin typeface="Neue Haas Grotesk Text Pro" panose="020B0504020202020204" pitchFamily="34" charset="0"/>
            </a:endParaRPr>
          </a:p>
          <a:p>
            <a:endParaRPr lang="es-ES" sz="1700" dirty="0">
              <a:latin typeface="Neue Haas Grotesk Text Pro" panose="020B0504020202020204" pitchFamily="34" charset="0"/>
            </a:endParaRPr>
          </a:p>
          <a:p>
            <a:r>
              <a:rPr lang="es-ES" sz="1700" dirty="0">
                <a:latin typeface="Neue Haas Grotesk Text Pro" panose="020B0504020202020204" pitchFamily="34" charset="0"/>
              </a:rPr>
              <a:t>La regulación por </a:t>
            </a:r>
            <a:r>
              <a:rPr lang="es-ES" sz="1700" i="1" dirty="0" err="1">
                <a:latin typeface="Neue Haas Grotesk Text Pro" panose="020B0504020202020204" pitchFamily="34" charset="0"/>
              </a:rPr>
              <a:t>splicing</a:t>
            </a:r>
            <a:r>
              <a:rPr lang="es-ES" sz="1700" dirty="0">
                <a:latin typeface="Neue Haas Grotesk Text Pro" panose="020B0504020202020204" pitchFamily="34" charset="0"/>
              </a:rPr>
              <a:t> alternativo está implicada en algunas enfermedades humanas (CD44)</a:t>
            </a:r>
          </a:p>
        </p:txBody>
      </p:sp>
      <p:sp>
        <p:nvSpPr>
          <p:cNvPr id="6" name="TextBox 5">
            <a:extLst>
              <a:ext uri="{FF2B5EF4-FFF2-40B4-BE49-F238E27FC236}">
                <a16:creationId xmlns:a16="http://schemas.microsoft.com/office/drawing/2014/main" id="{19721EE6-FBFA-6BFE-9E4E-E9EE3EBA98AE}"/>
              </a:ext>
            </a:extLst>
          </p:cNvPr>
          <p:cNvSpPr txBox="1"/>
          <p:nvPr/>
        </p:nvSpPr>
        <p:spPr>
          <a:xfrm>
            <a:off x="6095999" y="6304002"/>
            <a:ext cx="6100762" cy="553998"/>
          </a:xfrm>
          <a:prstGeom prst="rect">
            <a:avLst/>
          </a:prstGeom>
          <a:noFill/>
        </p:spPr>
        <p:txBody>
          <a:bodyPr wrap="square">
            <a:spAutoFit/>
          </a:bodyPr>
          <a:lstStyle/>
          <a:p>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Choi, S., Cho, N. &amp; Kim, K.K. The implications of alternative pre-mRNA splicing in cell signal transduction. </a:t>
            </a:r>
            <a:r>
              <a:rPr lang="en-GB" sz="1000" b="0" i="1"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Exp Mol Med</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 </a:t>
            </a:r>
            <a:r>
              <a:rPr lang="en-GB" sz="1000" b="1"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55</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rPr>
              <a:t>, 755–766 (2023). </a:t>
            </a:r>
            <a:r>
              <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hlinkClick r:id="rId3"/>
              </a:rPr>
              <a:t>https://doi.org/10.1038/s12276-023-00981-7</a:t>
            </a:r>
            <a:endParaRPr lang="en-GB" sz="1000" b="0" i="0" dirty="0">
              <a:solidFill>
                <a:srgbClr val="222222"/>
              </a:solidFill>
              <a:effectLst/>
              <a:latin typeface="Helvetica Neue" panose="02000503000000020004" pitchFamily="2" charset="0"/>
              <a:ea typeface="Helvetica Neue" panose="02000503000000020004" pitchFamily="2" charset="0"/>
              <a:cs typeface="Helvetica Neue" panose="02000503000000020004" pitchFamily="2" charset="0"/>
            </a:endParaRPr>
          </a:p>
          <a:p>
            <a:r>
              <a:rPr lang="en-GB" sz="1000" b="1" dirty="0">
                <a:latin typeface="Helvetica Neue" panose="02000503000000020004" pitchFamily="2" charset="0"/>
                <a:ea typeface="Helvetica Neue" panose="02000503000000020004" pitchFamily="2" charset="0"/>
                <a:cs typeface="Helvetica Neue" panose="02000503000000020004" pitchFamily="2" charset="0"/>
              </a:rPr>
              <a:t>Open Access </a:t>
            </a:r>
            <a:r>
              <a:rPr lang="en-GB" sz="1000" dirty="0">
                <a:latin typeface="Helvetica Neue" panose="02000503000000020004" pitchFamily="2" charset="0"/>
                <a:ea typeface="Helvetica Neue" panose="02000503000000020004" pitchFamily="2" charset="0"/>
                <a:cs typeface="Helvetica Neue" panose="02000503000000020004" pitchFamily="2" charset="0"/>
              </a:rPr>
              <a:t>This article is licensed under a Creative Commons Attribution 4.0 International License</a:t>
            </a:r>
            <a:endParaRPr lang="en-ES" sz="1000"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028" name="Picture 4" descr="Fig. 2">
            <a:extLst>
              <a:ext uri="{FF2B5EF4-FFF2-40B4-BE49-F238E27FC236}">
                <a16:creationId xmlns:a16="http://schemas.microsoft.com/office/drawing/2014/main" id="{C0E91E39-A997-676C-6824-24BF456B26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3417" y="450894"/>
            <a:ext cx="4387121" cy="5853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6327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054" name="Picture 6" descr="Figure 1">
            <a:extLst>
              <a:ext uri="{FF2B5EF4-FFF2-40B4-BE49-F238E27FC236}">
                <a16:creationId xmlns:a16="http://schemas.microsoft.com/office/drawing/2014/main" id="{E747BD25-8A4D-47EE-7A57-30A25116301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5953"/>
          <a:stretch/>
        </p:blipFill>
        <p:spPr bwMode="auto">
          <a:xfrm>
            <a:off x="4917448" y="1880192"/>
            <a:ext cx="6589777" cy="3768982"/>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16CE7FA6-BD89-8346-7D2D-3808F81A1C83}"/>
              </a:ext>
            </a:extLst>
          </p:cNvPr>
          <p:cNvSpPr txBox="1">
            <a:spLocks/>
          </p:cNvSpPr>
          <p:nvPr/>
        </p:nvSpPr>
        <p:spPr>
          <a:xfrm>
            <a:off x="853035" y="1074496"/>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endParaRPr lang="es-ES" sz="3200" cap="none" dirty="0"/>
          </a:p>
        </p:txBody>
      </p:sp>
      <p:sp>
        <p:nvSpPr>
          <p:cNvPr id="7" name="Title 1">
            <a:extLst>
              <a:ext uri="{FF2B5EF4-FFF2-40B4-BE49-F238E27FC236}">
                <a16:creationId xmlns:a16="http://schemas.microsoft.com/office/drawing/2014/main" id="{8A2E9CE7-F43D-6B18-16B3-1FBD5D29B9E3}"/>
              </a:ext>
            </a:extLst>
          </p:cNvPr>
          <p:cNvSpPr txBox="1">
            <a:spLocks/>
          </p:cNvSpPr>
          <p:nvPr/>
        </p:nvSpPr>
        <p:spPr>
          <a:xfrm>
            <a:off x="853034" y="977629"/>
            <a:ext cx="10485930" cy="1285845"/>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s-ES" sz="3000" cap="none" dirty="0"/>
              <a:t>Algunos intrones no requieren enzimas para escindirse</a:t>
            </a:r>
          </a:p>
        </p:txBody>
      </p:sp>
      <p:sp>
        <p:nvSpPr>
          <p:cNvPr id="8" name="TextBox 7">
            <a:extLst>
              <a:ext uri="{FF2B5EF4-FFF2-40B4-BE49-F238E27FC236}">
                <a16:creationId xmlns:a16="http://schemas.microsoft.com/office/drawing/2014/main" id="{91E75F2C-3582-CB88-28D7-9B8B290116DF}"/>
              </a:ext>
            </a:extLst>
          </p:cNvPr>
          <p:cNvSpPr txBox="1"/>
          <p:nvPr/>
        </p:nvSpPr>
        <p:spPr>
          <a:xfrm>
            <a:off x="887139" y="1717418"/>
            <a:ext cx="4198569" cy="4247317"/>
          </a:xfrm>
          <a:prstGeom prst="rect">
            <a:avLst/>
          </a:prstGeom>
          <a:noFill/>
        </p:spPr>
        <p:txBody>
          <a:bodyPr wrap="square">
            <a:spAutoFit/>
          </a:bodyPr>
          <a:lstStyle/>
          <a:p>
            <a:r>
              <a:rPr lang="es-ES" dirty="0">
                <a:latin typeface="Neue Haas Grotesk Text Pro" panose="020B0504020202020204" pitchFamily="34" charset="0"/>
              </a:rPr>
              <a:t>La existencia de moléculas de RNA catalítico implica que el RNA podría haber constituido la base química de la vida primitiva en la Tierra, antes de la evolución del DNA o las proteínas.</a:t>
            </a:r>
          </a:p>
          <a:p>
            <a:endParaRPr lang="es-ES" dirty="0">
              <a:latin typeface="Neue Haas Grotesk Text Pro" panose="020B0504020202020204" pitchFamily="34" charset="0"/>
            </a:endParaRPr>
          </a:p>
          <a:p>
            <a:r>
              <a:rPr lang="es-ES" dirty="0">
                <a:latin typeface="Neue Haas Grotesk Text Pro" panose="020B0504020202020204" pitchFamily="34" charset="0"/>
              </a:rPr>
              <a:t>Existen dos clases de intrones que se </a:t>
            </a:r>
            <a:r>
              <a:rPr lang="es-ES" dirty="0" err="1">
                <a:latin typeface="Neue Haas Grotesk Text Pro" panose="020B0504020202020204" pitchFamily="34" charset="0"/>
              </a:rPr>
              <a:t>autoprocesan</a:t>
            </a:r>
            <a:r>
              <a:rPr lang="es-ES" dirty="0">
                <a:latin typeface="Neue Haas Grotesk Text Pro" panose="020B0504020202020204" pitchFamily="34" charset="0"/>
              </a:rPr>
              <a:t>: </a:t>
            </a:r>
            <a:r>
              <a:rPr lang="es-ES" b="1" dirty="0">
                <a:latin typeface="Neue Haas Grotesk Text Pro" panose="020B0504020202020204" pitchFamily="34" charset="0"/>
              </a:rPr>
              <a:t>Clase I y Clase II</a:t>
            </a:r>
          </a:p>
          <a:p>
            <a:endParaRPr lang="es-ES" dirty="0">
              <a:latin typeface="Neue Haas Grotesk Text Pro" panose="020B0504020202020204" pitchFamily="34" charset="0"/>
            </a:endParaRPr>
          </a:p>
          <a:p>
            <a:r>
              <a:rPr lang="es-ES" dirty="0">
                <a:latin typeface="Neue Haas Grotesk Text Pro" panose="020B0504020202020204" pitchFamily="34" charset="0"/>
              </a:rPr>
              <a:t>Los intrones del grupo I y del grupo II requieren proteínas para el procesamiento</a:t>
            </a:r>
            <a:r>
              <a:rPr lang="es-ES" i="1" dirty="0">
                <a:latin typeface="Neue Haas Grotesk Text Pro" panose="020B0504020202020204" pitchFamily="34" charset="0"/>
              </a:rPr>
              <a:t> in vivo</a:t>
            </a:r>
            <a:r>
              <a:rPr lang="es-ES" dirty="0">
                <a:latin typeface="Neue Haas Grotesk Text Pro" panose="020B0504020202020204" pitchFamily="34" charset="0"/>
              </a:rPr>
              <a:t>, no para la catálisis, sino para forzar el pre-RNA en la conformación correcta para que se produzca el procesamiento.</a:t>
            </a:r>
          </a:p>
        </p:txBody>
      </p:sp>
      <p:sp>
        <p:nvSpPr>
          <p:cNvPr id="5" name="Rectangle 7">
            <a:extLst>
              <a:ext uri="{FF2B5EF4-FFF2-40B4-BE49-F238E27FC236}">
                <a16:creationId xmlns:a16="http://schemas.microsoft.com/office/drawing/2014/main" id="{54E6EE42-C0F7-9F0F-0415-DFCAF8DB9B37}"/>
              </a:ext>
            </a:extLst>
          </p:cNvPr>
          <p:cNvSpPr>
            <a:spLocks noChangeArrowheads="1"/>
          </p:cNvSpPr>
          <p:nvPr/>
        </p:nvSpPr>
        <p:spPr bwMode="auto">
          <a:xfrm>
            <a:off x="5427554" y="5866018"/>
            <a:ext cx="6247375"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hlinkClick r:id="rId4"/>
              </a:rPr>
              <a:t>BMC Biology</a:t>
            </a:r>
            <a:r>
              <a:rPr lang="es-ES" altLang="es-ES" sz="1200" dirty="0">
                <a:latin typeface="Helvetica Neue" panose="02000503000000020004" pitchFamily="2" charset="0"/>
                <a:ea typeface="Helvetica Neue" panose="02000503000000020004" pitchFamily="2" charset="0"/>
                <a:cs typeface="Helvetica Neue" panose="02000503000000020004" pitchFamily="2" charset="0"/>
              </a:rPr>
              <a:t> </a:t>
            </a:r>
            <a:r>
              <a:rPr kumimoji="0" lang="es-ES" altLang="es-ES" sz="1200" b="0" i="0" u="none"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rPr>
              <a:t>April 2011 9(1):22</a:t>
            </a:r>
          </a:p>
          <a:p>
            <a:pPr marL="0" marR="0" lvl="0" indent="0" algn="r" defTabSz="914400" rtl="0" eaLnBrk="0" fontAlgn="base" latinLnBrk="0" hangingPunct="0">
              <a:lnSpc>
                <a:spcPct val="100000"/>
              </a:lnSpc>
              <a:spcBef>
                <a:spcPct val="0"/>
              </a:spcBef>
              <a:spcAft>
                <a:spcPct val="0"/>
              </a:spcAft>
              <a:buClrTx/>
              <a:buSzTx/>
              <a:buFontTx/>
              <a:buNone/>
              <a:tabLst/>
            </a:pPr>
            <a:r>
              <a:rPr kumimoji="0" lang="es-ES" altLang="es-ES" sz="1200" b="0" i="0" u="none"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rPr>
              <a:t>DOI:</a:t>
            </a:r>
            <a:r>
              <a:rPr kumimoji="0" lang="es-ES" altLang="es-ES" sz="1200" b="0" i="0" u="sng"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hlinkClick r:id="rId5"/>
              </a:rPr>
              <a:t>10.1186/1741-7007-9-22</a:t>
            </a:r>
            <a:endParaRPr kumimoji="0" lang="es-ES" altLang="es-ES" sz="1200" b="0" i="0" u="none"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algn="r" defTabSz="914400" rtl="0" eaLnBrk="0" fontAlgn="base" latinLnBrk="0" hangingPunct="0">
              <a:lnSpc>
                <a:spcPct val="100000"/>
              </a:lnSpc>
              <a:spcBef>
                <a:spcPct val="0"/>
              </a:spcBef>
              <a:spcAft>
                <a:spcPct val="0"/>
              </a:spcAft>
              <a:buClrTx/>
              <a:buSzTx/>
              <a:tabLst/>
            </a:pPr>
            <a:r>
              <a:rPr kumimoji="0" lang="es-ES" altLang="es-ES" sz="1200" b="0" i="0" u="none" strike="noStrike" cap="none" normalizeH="0" baseline="0" dirty="0" err="1">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rPr>
              <a:t>Source</a:t>
            </a:r>
            <a:r>
              <a:rPr lang="es-ES" altLang="es-ES" sz="1200" dirty="0">
                <a:solidFill>
                  <a:srgbClr val="111111"/>
                </a:solidFill>
                <a:latin typeface="Helvetica Neue" panose="02000503000000020004" pitchFamily="2" charset="0"/>
                <a:ea typeface="Helvetica Neue" panose="02000503000000020004" pitchFamily="2" charset="0"/>
                <a:cs typeface="Helvetica Neue" panose="02000503000000020004" pitchFamily="2" charset="0"/>
              </a:rPr>
              <a:t> </a:t>
            </a:r>
            <a:r>
              <a:rPr kumimoji="0" lang="es-ES" altLang="es-ES" sz="1200" b="0" i="0" u="sng"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hlinkClick r:id="rId6"/>
              </a:rPr>
              <a:t>PubMed</a:t>
            </a:r>
            <a:endParaRPr kumimoji="0" lang="es-ES" altLang="es-ES" sz="1200" b="0" i="0" u="none"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algn="r" defTabSz="914400" rtl="0" eaLnBrk="0" fontAlgn="base" latinLnBrk="0" hangingPunct="0">
              <a:lnSpc>
                <a:spcPct val="100000"/>
              </a:lnSpc>
              <a:spcBef>
                <a:spcPct val="0"/>
              </a:spcBef>
              <a:spcAft>
                <a:spcPct val="0"/>
              </a:spcAft>
              <a:buClrTx/>
              <a:buSzTx/>
              <a:tabLst/>
            </a:pPr>
            <a:r>
              <a:rPr kumimoji="0" lang="es-ES" altLang="es-ES" sz="1200" b="0" i="0" u="none" strike="noStrike" cap="none" normalizeH="0" baseline="0" dirty="0" err="1">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rPr>
              <a:t>License</a:t>
            </a:r>
            <a:r>
              <a:rPr lang="es-ES" altLang="es-ES" sz="1200" dirty="0">
                <a:solidFill>
                  <a:srgbClr val="111111"/>
                </a:solidFill>
                <a:latin typeface="Helvetica Neue" panose="02000503000000020004" pitchFamily="2" charset="0"/>
                <a:ea typeface="Helvetica Neue" panose="02000503000000020004" pitchFamily="2" charset="0"/>
                <a:cs typeface="Helvetica Neue" panose="02000503000000020004" pitchFamily="2" charset="0"/>
              </a:rPr>
              <a:t> </a:t>
            </a:r>
            <a:r>
              <a:rPr kumimoji="0" lang="es-ES" altLang="es-ES" sz="1200" b="0" i="0" u="sng"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hlinkClick r:id="rId7"/>
              </a:rPr>
              <a:t>CC BY 2.0</a:t>
            </a:r>
            <a:endParaRPr kumimoji="0" lang="es-ES" altLang="es-ES" sz="1200" b="0" i="0" u="none" strike="noStrike" cap="none" normalizeH="0" baseline="0" dirty="0">
              <a:ln>
                <a:noFill/>
              </a:ln>
              <a:solidFill>
                <a:srgbClr val="111111"/>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AutoShape 8" descr="Springer Nature">
            <a:hlinkClick r:id="rId4"/>
            <a:extLst>
              <a:ext uri="{FF2B5EF4-FFF2-40B4-BE49-F238E27FC236}">
                <a16:creationId xmlns:a16="http://schemas.microsoft.com/office/drawing/2014/main" id="{61968DA8-64A9-096B-2535-9AEC664CAD2C}"/>
              </a:ext>
            </a:extLst>
          </p:cNvPr>
          <p:cNvSpPr>
            <a:spLocks noChangeAspect="1" noChangeArrowheads="1"/>
          </p:cNvSpPr>
          <p:nvPr/>
        </p:nvSpPr>
        <p:spPr bwMode="auto">
          <a:xfrm>
            <a:off x="57150" y="-830263"/>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latin typeface="Abadi" panose="020B0604020104020204" pitchFamily="34" charset="0"/>
            </a:endParaRPr>
          </a:p>
        </p:txBody>
      </p:sp>
    </p:spTree>
    <p:extLst>
      <p:ext uri="{BB962C8B-B14F-4D97-AF65-F5344CB8AC3E}">
        <p14:creationId xmlns:p14="http://schemas.microsoft.com/office/powerpoint/2010/main" val="2544567899"/>
      </p:ext>
    </p:extLst>
  </p:cSld>
  <p:clrMapOvr>
    <a:masterClrMapping/>
  </p:clrMapOvr>
</p:sld>
</file>

<file path=ppt/theme/theme1.xml><?xml version="1.0" encoding="utf-8"?>
<a:theme xmlns:a="http://schemas.openxmlformats.org/drawingml/2006/main" name="ChronicleVTI">
  <a:themeElements>
    <a:clrScheme name="AnalogousFromLightSeedRightStep">
      <a:dk1>
        <a:srgbClr val="000000"/>
      </a:dk1>
      <a:lt1>
        <a:srgbClr val="FFFFFF"/>
      </a:lt1>
      <a:dk2>
        <a:srgbClr val="412824"/>
      </a:dk2>
      <a:lt2>
        <a:srgbClr val="E2E8E6"/>
      </a:lt2>
      <a:accent1>
        <a:srgbClr val="C696A4"/>
      </a:accent1>
      <a:accent2>
        <a:srgbClr val="BA877F"/>
      </a:accent2>
      <a:accent3>
        <a:srgbClr val="BA9F7F"/>
      </a:accent3>
      <a:accent4>
        <a:srgbClr val="A8A673"/>
      </a:accent4>
      <a:accent5>
        <a:srgbClr val="99A980"/>
      </a:accent5>
      <a:accent6>
        <a:srgbClr val="82AD76"/>
      </a:accent6>
      <a:hlink>
        <a:srgbClr val="568F7F"/>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DF5A2D6-ED82-E24A-86C3-E5E96FBD1D28}">
  <we:reference id="wa104380121" version="2.0.0.0" store="en-GB" storeType="OMEX"/>
  <we:alternateReferences>
    <we:reference id="wa104380121" version="2.0.0.0"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7381</TotalTime>
  <Words>3437</Words>
  <Application>Microsoft Macintosh PowerPoint</Application>
  <PresentationFormat>Widescreen</PresentationFormat>
  <Paragraphs>124</Paragraphs>
  <Slides>13</Slides>
  <Notes>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13</vt:i4>
      </vt:variant>
    </vt:vector>
  </HeadingPairs>
  <TitlesOfParts>
    <vt:vector size="27" baseType="lpstr">
      <vt:lpstr>-apple-system</vt:lpstr>
      <vt:lpstr>Abadi</vt:lpstr>
      <vt:lpstr>Arial</vt:lpstr>
      <vt:lpstr>Calibri</vt:lpstr>
      <vt:lpstr>Calisto MT</vt:lpstr>
      <vt:lpstr>ElsevierGulliver</vt:lpstr>
      <vt:lpstr>Georgia</vt:lpstr>
      <vt:lpstr>Helvetica</vt:lpstr>
      <vt:lpstr>Helvetica Neue</vt:lpstr>
      <vt:lpstr>Neue Haas Grotesk Text Pro</vt:lpstr>
      <vt:lpstr>Noto Sans</vt:lpstr>
      <vt:lpstr>Noto Serif</vt:lpstr>
      <vt:lpstr>Univers Condensed</vt:lpstr>
      <vt:lpstr>ChronicleVTI</vt:lpstr>
      <vt:lpstr> Tema 10.  RNA capping, RNA poli-ADENILACIÓN y RNA splicing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Anotaciones</vt:lpstr>
      <vt:lpstr>Preguntas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Tema 9. recombinación</dc:title>
  <dc:creator>Julia Quintana González</dc:creator>
  <cp:lastModifiedBy>Julia Quintana González</cp:lastModifiedBy>
  <cp:revision>1</cp:revision>
  <dcterms:created xsi:type="dcterms:W3CDTF">2023-10-20T14:45:05Z</dcterms:created>
  <dcterms:modified xsi:type="dcterms:W3CDTF">2024-12-02T19:06:35Z</dcterms:modified>
</cp:coreProperties>
</file>