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</p:sldIdLst>
  <p:sldSz cx="12192000" cy="6858000"/>
  <p:notesSz cx="12192000" cy="6858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804" y="5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21030" y="382015"/>
            <a:ext cx="11349939" cy="5740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9/28/2022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000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4800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9/28/2022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000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9/28/2022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000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9/28/2022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9/28/2022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0" y="5934362"/>
            <a:ext cx="12191999" cy="923636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0" y="5967984"/>
            <a:ext cx="12192000" cy="890269"/>
          </a:xfrm>
          <a:custGeom>
            <a:avLst/>
            <a:gdLst/>
            <a:ahLst/>
            <a:cxnLst/>
            <a:rect l="l" t="t" r="r" b="b"/>
            <a:pathLst>
              <a:path w="12192000" h="890270">
                <a:moveTo>
                  <a:pt x="12192000" y="0"/>
                </a:moveTo>
                <a:lnTo>
                  <a:pt x="0" y="0"/>
                </a:lnTo>
                <a:lnTo>
                  <a:pt x="0" y="890015"/>
                </a:lnTo>
                <a:lnTo>
                  <a:pt x="12192000" y="890015"/>
                </a:lnTo>
                <a:lnTo>
                  <a:pt x="1219200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574547" y="6367188"/>
            <a:ext cx="245745" cy="284480"/>
          </a:xfrm>
          <a:custGeom>
            <a:avLst/>
            <a:gdLst/>
            <a:ahLst/>
            <a:cxnLst/>
            <a:rect l="l" t="t" r="r" b="b"/>
            <a:pathLst>
              <a:path w="245744" h="284479">
                <a:moveTo>
                  <a:pt x="245278" y="0"/>
                </a:moveTo>
                <a:lnTo>
                  <a:pt x="183635" y="0"/>
                </a:lnTo>
                <a:lnTo>
                  <a:pt x="183635" y="158978"/>
                </a:lnTo>
                <a:lnTo>
                  <a:pt x="180122" y="189165"/>
                </a:lnTo>
                <a:lnTo>
                  <a:pt x="168547" y="213346"/>
                </a:lnTo>
                <a:lnTo>
                  <a:pt x="147357" y="229406"/>
                </a:lnTo>
                <a:lnTo>
                  <a:pt x="114996" y="235229"/>
                </a:lnTo>
                <a:lnTo>
                  <a:pt x="92524" y="231663"/>
                </a:lnTo>
                <a:lnTo>
                  <a:pt x="75661" y="220122"/>
                </a:lnTo>
                <a:lnTo>
                  <a:pt x="65062" y="199341"/>
                </a:lnTo>
                <a:lnTo>
                  <a:pt x="61384" y="168056"/>
                </a:lnTo>
                <a:lnTo>
                  <a:pt x="61384" y="0"/>
                </a:lnTo>
                <a:lnTo>
                  <a:pt x="0" y="0"/>
                </a:lnTo>
                <a:lnTo>
                  <a:pt x="0" y="174022"/>
                </a:lnTo>
                <a:lnTo>
                  <a:pt x="6034" y="222058"/>
                </a:lnTo>
                <a:lnTo>
                  <a:pt x="24767" y="256430"/>
                </a:lnTo>
                <a:lnTo>
                  <a:pt x="57147" y="277088"/>
                </a:lnTo>
                <a:lnTo>
                  <a:pt x="104120" y="283985"/>
                </a:lnTo>
                <a:lnTo>
                  <a:pt x="127435" y="280666"/>
                </a:lnTo>
                <a:lnTo>
                  <a:pt x="149802" y="271245"/>
                </a:lnTo>
                <a:lnTo>
                  <a:pt x="169207" y="256523"/>
                </a:lnTo>
                <a:lnTo>
                  <a:pt x="183635" y="237303"/>
                </a:lnTo>
                <a:lnTo>
                  <a:pt x="184670" y="237303"/>
                </a:lnTo>
                <a:lnTo>
                  <a:pt x="184670" y="276464"/>
                </a:lnTo>
                <a:lnTo>
                  <a:pt x="245278" y="276464"/>
                </a:lnTo>
                <a:lnTo>
                  <a:pt x="245278" y="0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610289" y="6290160"/>
            <a:ext cx="173990" cy="31115"/>
          </a:xfrm>
          <a:custGeom>
            <a:avLst/>
            <a:gdLst/>
            <a:ahLst/>
            <a:cxnLst/>
            <a:rect l="l" t="t" r="r" b="b"/>
            <a:pathLst>
              <a:path w="173990" h="31114">
                <a:moveTo>
                  <a:pt x="173791" y="0"/>
                </a:moveTo>
                <a:lnTo>
                  <a:pt x="0" y="0"/>
                </a:lnTo>
                <a:lnTo>
                  <a:pt x="0" y="30868"/>
                </a:lnTo>
                <a:lnTo>
                  <a:pt x="173791" y="30868"/>
                </a:lnTo>
                <a:lnTo>
                  <a:pt x="173791" y="0"/>
                </a:lnTo>
                <a:close/>
              </a:path>
            </a:pathLst>
          </a:custGeom>
          <a:solidFill>
            <a:srgbClr val="EB182C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0" name="bg object 20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574547" y="6137410"/>
            <a:ext cx="245278" cy="132528"/>
          </a:xfrm>
          <a:prstGeom prst="rect">
            <a:avLst/>
          </a:prstGeom>
        </p:spPr>
      </p:pic>
      <p:pic>
        <p:nvPicPr>
          <p:cNvPr id="21" name="bg object 21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1003709" y="6367188"/>
            <a:ext cx="990939" cy="312513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115692" y="1100150"/>
            <a:ext cx="7960614" cy="9404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000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711450" y="1927098"/>
            <a:ext cx="6769100" cy="33864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800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9/28/2022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hdl.handle.net/10115/20174" TargetMode="External"/><Relationship Id="rId3" Type="http://schemas.openxmlformats.org/officeDocument/2006/relationships/image" Target="../media/image5.png"/><Relationship Id="rId7" Type="http://schemas.openxmlformats.org/officeDocument/2006/relationships/hyperlink" Target="http://creativecommons.org/licenses/by-sa/4.0/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g"/><Relationship Id="rId4" Type="http://schemas.openxmlformats.org/officeDocument/2006/relationships/image" Target="../media/image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hyperlink" Target="mailto:macarena.gil@urjc.es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twitter.com/raeinforma/status/1108836966144053259?lang=eu" TargetMode="External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ae.es/obras-academicas/ortografia/ortografia-2010" TargetMode="External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ae.es/obras-academicas/obras-linguisticas/libro-de-estilo-de-la-lengua-espanola" TargetMode="External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cervantes.es/sobre_instituto_cervantes/publicaciones_espanol/informacion.htm" TargetMode="Externa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le.rae.es/prever?m=form" TargetMode="External"/><Relationship Id="rId4" Type="http://schemas.openxmlformats.org/officeDocument/2006/relationships/hyperlink" Target="https://www.fundeu.es/recomendacion/por-culpa-de-y-culpable-de-tienen-un-matiz-peyorativo/" TargetMode="Externa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61"/>
            <a:ext cx="12188825" cy="6856349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239394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Guía</a:t>
            </a:r>
            <a:r>
              <a:rPr spc="-30" dirty="0"/>
              <a:t> </a:t>
            </a:r>
            <a:r>
              <a:rPr dirty="0"/>
              <a:t>de</a:t>
            </a:r>
            <a:r>
              <a:rPr spc="-20" dirty="0"/>
              <a:t> </a:t>
            </a:r>
            <a:r>
              <a:rPr spc="-5" dirty="0"/>
              <a:t>la</a:t>
            </a:r>
            <a:r>
              <a:rPr spc="-30" dirty="0"/>
              <a:t> </a:t>
            </a:r>
            <a:r>
              <a:rPr spc="-5" dirty="0"/>
              <a:t>asignatura</a:t>
            </a:r>
          </a:p>
          <a:p>
            <a:pPr algn="ctr">
              <a:lnSpc>
                <a:spcPct val="100000"/>
              </a:lnSpc>
              <a:spcBef>
                <a:spcPts val="2100"/>
              </a:spcBef>
            </a:pPr>
            <a:r>
              <a:rPr sz="1700" dirty="0"/>
              <a:t>Grado</a:t>
            </a:r>
            <a:r>
              <a:rPr sz="1700" spc="-25" dirty="0"/>
              <a:t> </a:t>
            </a:r>
            <a:r>
              <a:rPr sz="1700" dirty="0"/>
              <a:t>en</a:t>
            </a:r>
            <a:r>
              <a:rPr sz="1700" spc="-10" dirty="0"/>
              <a:t> </a:t>
            </a:r>
            <a:r>
              <a:rPr sz="1700" dirty="0"/>
              <a:t>Lengua</a:t>
            </a:r>
            <a:r>
              <a:rPr sz="1700" spc="-35" dirty="0"/>
              <a:t> </a:t>
            </a:r>
            <a:r>
              <a:rPr sz="1700" dirty="0"/>
              <a:t>y</a:t>
            </a:r>
            <a:r>
              <a:rPr sz="1700" spc="-10" dirty="0"/>
              <a:t> </a:t>
            </a:r>
            <a:r>
              <a:rPr sz="1700" dirty="0"/>
              <a:t>Literatura</a:t>
            </a:r>
            <a:r>
              <a:rPr sz="1700" spc="-15" dirty="0"/>
              <a:t> </a:t>
            </a:r>
            <a:r>
              <a:rPr sz="1700" dirty="0"/>
              <a:t>Española</a:t>
            </a:r>
            <a:endParaRPr sz="1700"/>
          </a:p>
          <a:p>
            <a:pPr algn="ctr">
              <a:lnSpc>
                <a:spcPct val="100000"/>
              </a:lnSpc>
              <a:spcBef>
                <a:spcPts val="805"/>
              </a:spcBef>
            </a:pPr>
            <a:r>
              <a:rPr sz="1700" spc="-5" dirty="0"/>
              <a:t>Universidad</a:t>
            </a:r>
            <a:r>
              <a:rPr sz="1700" spc="-30" dirty="0"/>
              <a:t> </a:t>
            </a:r>
            <a:r>
              <a:rPr sz="1700" spc="-10" dirty="0"/>
              <a:t>Rey</a:t>
            </a:r>
            <a:r>
              <a:rPr sz="1700" spc="-20" dirty="0"/>
              <a:t> </a:t>
            </a:r>
            <a:r>
              <a:rPr sz="1700" spc="-10" dirty="0"/>
              <a:t>Juan</a:t>
            </a:r>
            <a:r>
              <a:rPr sz="1700" spc="-25" dirty="0"/>
              <a:t> </a:t>
            </a:r>
            <a:r>
              <a:rPr sz="1700" dirty="0"/>
              <a:t>Carlos</a:t>
            </a:r>
            <a:endParaRPr sz="1700"/>
          </a:p>
          <a:p>
            <a:pPr algn="ctr">
              <a:lnSpc>
                <a:spcPct val="100000"/>
              </a:lnSpc>
              <a:spcBef>
                <a:spcPts val="735"/>
              </a:spcBef>
            </a:pPr>
            <a:r>
              <a:rPr sz="1700" spc="-40" dirty="0"/>
              <a:t>Macarena</a:t>
            </a:r>
            <a:r>
              <a:rPr sz="1700" spc="-20" dirty="0"/>
              <a:t> </a:t>
            </a:r>
            <a:r>
              <a:rPr sz="1700" spc="-65" dirty="0"/>
              <a:t>Gil</a:t>
            </a:r>
            <a:r>
              <a:rPr sz="1700" spc="-5" dirty="0"/>
              <a:t> </a:t>
            </a:r>
            <a:r>
              <a:rPr sz="1700" spc="-30" dirty="0"/>
              <a:t>de</a:t>
            </a:r>
            <a:r>
              <a:rPr sz="1700" spc="-5" dirty="0"/>
              <a:t> </a:t>
            </a:r>
            <a:r>
              <a:rPr sz="1700" spc="-45" dirty="0"/>
              <a:t>la</a:t>
            </a:r>
            <a:r>
              <a:rPr sz="1700" spc="-5" dirty="0"/>
              <a:t> </a:t>
            </a:r>
            <a:r>
              <a:rPr sz="1700" spc="-30" dirty="0"/>
              <a:t>Puerta</a:t>
            </a:r>
            <a:endParaRPr sz="1700"/>
          </a:p>
        </p:txBody>
      </p:sp>
      <p:grpSp>
        <p:nvGrpSpPr>
          <p:cNvPr id="4" name="object 4"/>
          <p:cNvGrpSpPr/>
          <p:nvPr/>
        </p:nvGrpSpPr>
        <p:grpSpPr>
          <a:xfrm>
            <a:off x="0" y="5925306"/>
            <a:ext cx="12192000" cy="932815"/>
            <a:chOff x="0" y="5925306"/>
            <a:chExt cx="12192000" cy="932815"/>
          </a:xfrm>
        </p:grpSpPr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5925306"/>
              <a:ext cx="12192000" cy="932693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5967984"/>
              <a:ext cx="12192000" cy="890269"/>
            </a:xfrm>
            <a:custGeom>
              <a:avLst/>
              <a:gdLst/>
              <a:ahLst/>
              <a:cxnLst/>
              <a:rect l="l" t="t" r="r" b="b"/>
              <a:pathLst>
                <a:path w="12192000" h="890270">
                  <a:moveTo>
                    <a:pt x="12192000" y="0"/>
                  </a:moveTo>
                  <a:lnTo>
                    <a:pt x="0" y="0"/>
                  </a:lnTo>
                  <a:lnTo>
                    <a:pt x="0" y="890015"/>
                  </a:lnTo>
                  <a:lnTo>
                    <a:pt x="12192000" y="890015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574548" y="6367188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245278" y="0"/>
                  </a:moveTo>
                  <a:lnTo>
                    <a:pt x="183635" y="0"/>
                  </a:lnTo>
                  <a:lnTo>
                    <a:pt x="183635" y="158978"/>
                  </a:lnTo>
                  <a:lnTo>
                    <a:pt x="180122" y="189165"/>
                  </a:lnTo>
                  <a:lnTo>
                    <a:pt x="168547" y="213346"/>
                  </a:lnTo>
                  <a:lnTo>
                    <a:pt x="147357" y="229406"/>
                  </a:lnTo>
                  <a:lnTo>
                    <a:pt x="114996" y="235229"/>
                  </a:lnTo>
                  <a:lnTo>
                    <a:pt x="92524" y="231663"/>
                  </a:lnTo>
                  <a:lnTo>
                    <a:pt x="75661" y="220122"/>
                  </a:lnTo>
                  <a:lnTo>
                    <a:pt x="65062" y="199341"/>
                  </a:lnTo>
                  <a:lnTo>
                    <a:pt x="61384" y="168056"/>
                  </a:lnTo>
                  <a:lnTo>
                    <a:pt x="61384" y="0"/>
                  </a:lnTo>
                  <a:lnTo>
                    <a:pt x="0" y="0"/>
                  </a:lnTo>
                  <a:lnTo>
                    <a:pt x="0" y="174022"/>
                  </a:lnTo>
                  <a:lnTo>
                    <a:pt x="6034" y="222058"/>
                  </a:lnTo>
                  <a:lnTo>
                    <a:pt x="24767" y="256430"/>
                  </a:lnTo>
                  <a:lnTo>
                    <a:pt x="57147" y="277088"/>
                  </a:lnTo>
                  <a:lnTo>
                    <a:pt x="104120" y="283985"/>
                  </a:lnTo>
                  <a:lnTo>
                    <a:pt x="127435" y="280666"/>
                  </a:lnTo>
                  <a:lnTo>
                    <a:pt x="149802" y="271245"/>
                  </a:lnTo>
                  <a:lnTo>
                    <a:pt x="169207" y="256523"/>
                  </a:lnTo>
                  <a:lnTo>
                    <a:pt x="183635" y="237303"/>
                  </a:lnTo>
                  <a:lnTo>
                    <a:pt x="184670" y="237303"/>
                  </a:lnTo>
                  <a:lnTo>
                    <a:pt x="184670" y="276464"/>
                  </a:lnTo>
                  <a:lnTo>
                    <a:pt x="245278" y="276464"/>
                  </a:lnTo>
                  <a:lnTo>
                    <a:pt x="245278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610289" y="6290160"/>
              <a:ext cx="173990" cy="31115"/>
            </a:xfrm>
            <a:custGeom>
              <a:avLst/>
              <a:gdLst/>
              <a:ahLst/>
              <a:cxnLst/>
              <a:rect l="l" t="t" r="r" b="b"/>
              <a:pathLst>
                <a:path w="173990" h="31114">
                  <a:moveTo>
                    <a:pt x="173791" y="0"/>
                  </a:moveTo>
                  <a:lnTo>
                    <a:pt x="0" y="0"/>
                  </a:lnTo>
                  <a:lnTo>
                    <a:pt x="0" y="30868"/>
                  </a:lnTo>
                  <a:lnTo>
                    <a:pt x="173791" y="30868"/>
                  </a:lnTo>
                  <a:lnTo>
                    <a:pt x="173791" y="0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" name="object 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74548" y="6137410"/>
              <a:ext cx="245278" cy="132528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03709" y="6367188"/>
              <a:ext cx="990939" cy="312513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0933176" y="6094476"/>
              <a:ext cx="838200" cy="295656"/>
            </a:xfrm>
            <a:prstGeom prst="rect">
              <a:avLst/>
            </a:prstGeom>
          </p:spPr>
        </p:pic>
      </p:grp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3970">
              <a:lnSpc>
                <a:spcPct val="100000"/>
              </a:lnSpc>
              <a:spcBef>
                <a:spcPts val="100"/>
              </a:spcBef>
            </a:pPr>
            <a:r>
              <a:rPr dirty="0"/>
              <a:t>Norma</a:t>
            </a:r>
            <a:r>
              <a:rPr spc="-40" dirty="0"/>
              <a:t> </a:t>
            </a:r>
            <a:r>
              <a:rPr dirty="0"/>
              <a:t>y</a:t>
            </a:r>
            <a:r>
              <a:rPr spc="-15" dirty="0"/>
              <a:t> </a:t>
            </a:r>
            <a:r>
              <a:rPr spc="-5" dirty="0"/>
              <a:t>Uso</a:t>
            </a:r>
            <a:r>
              <a:rPr spc="-15" dirty="0"/>
              <a:t> </a:t>
            </a:r>
            <a:r>
              <a:rPr dirty="0"/>
              <a:t>del</a:t>
            </a:r>
            <a:r>
              <a:rPr spc="-15" dirty="0"/>
              <a:t> </a:t>
            </a:r>
            <a:r>
              <a:rPr spc="-5" dirty="0"/>
              <a:t>Español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4176776" y="6491427"/>
            <a:ext cx="759142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solidFill>
                  <a:srgbClr val="FFFFFF"/>
                </a:solidFill>
                <a:latin typeface="Gill Sans MT"/>
                <a:cs typeface="Gill Sans MT"/>
              </a:rPr>
              <a:t>Esta</a:t>
            </a:r>
            <a:r>
              <a:rPr sz="1400" spc="-15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400" dirty="0">
                <a:solidFill>
                  <a:srgbClr val="FFFFFF"/>
                </a:solidFill>
                <a:latin typeface="Gill Sans MT"/>
                <a:cs typeface="Gill Sans MT"/>
              </a:rPr>
              <a:t>obra</a:t>
            </a:r>
            <a:r>
              <a:rPr sz="1400" spc="-20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400" dirty="0">
                <a:solidFill>
                  <a:srgbClr val="FFFFFF"/>
                </a:solidFill>
                <a:latin typeface="Gill Sans MT"/>
                <a:cs typeface="Gill Sans MT"/>
              </a:rPr>
              <a:t>está bajo</a:t>
            </a:r>
            <a:r>
              <a:rPr sz="1400" spc="-10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1400" dirty="0">
                <a:solidFill>
                  <a:srgbClr val="FFFFFF"/>
                </a:solidFill>
                <a:latin typeface="Gill Sans MT"/>
                <a:cs typeface="Gill Sans MT"/>
              </a:rPr>
              <a:t>una </a:t>
            </a:r>
            <a:r>
              <a:rPr sz="1400" u="sng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ill Sans MT"/>
                <a:cs typeface="Gill Sans MT"/>
                <a:hlinkClick r:id="rId7"/>
              </a:rPr>
              <a:t>licencia</a:t>
            </a:r>
            <a:r>
              <a:rPr sz="1400" u="sng" spc="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ill Sans MT"/>
                <a:cs typeface="Gill Sans MT"/>
                <a:hlinkClick r:id="rId7"/>
              </a:rPr>
              <a:t> </a:t>
            </a:r>
            <a:r>
              <a:rPr sz="1400" u="sng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ill Sans MT"/>
                <a:cs typeface="Gill Sans MT"/>
                <a:hlinkClick r:id="rId7"/>
              </a:rPr>
              <a:t>de</a:t>
            </a:r>
            <a:r>
              <a:rPr sz="1400" u="sng" spc="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ill Sans MT"/>
                <a:cs typeface="Gill Sans MT"/>
                <a:hlinkClick r:id="rId7"/>
              </a:rPr>
              <a:t> </a:t>
            </a:r>
            <a:r>
              <a:rPr sz="1400" u="sng" spc="-1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ill Sans MT"/>
                <a:cs typeface="Gill Sans MT"/>
                <a:hlinkClick r:id="rId7"/>
              </a:rPr>
              <a:t>Creative</a:t>
            </a:r>
            <a:r>
              <a:rPr sz="1400" u="sng" spc="-1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ill Sans MT"/>
                <a:cs typeface="Gill Sans MT"/>
                <a:hlinkClick r:id="rId7"/>
              </a:rPr>
              <a:t> </a:t>
            </a:r>
            <a:r>
              <a:rPr sz="1400" u="sng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ill Sans MT"/>
                <a:cs typeface="Gill Sans MT"/>
                <a:hlinkClick r:id="rId7"/>
              </a:rPr>
              <a:t>Commons</a:t>
            </a:r>
            <a:r>
              <a:rPr sz="1400" u="sng" spc="-3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ill Sans MT"/>
                <a:cs typeface="Gill Sans MT"/>
                <a:hlinkClick r:id="rId7"/>
              </a:rPr>
              <a:t> </a:t>
            </a:r>
            <a:r>
              <a:rPr sz="1400" u="sng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ill Sans MT"/>
                <a:cs typeface="Gill Sans MT"/>
                <a:hlinkClick r:id="rId7"/>
              </a:rPr>
              <a:t>Reconocimiento-CompartirIgual</a:t>
            </a:r>
            <a:r>
              <a:rPr sz="1400" u="sng" spc="-2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ill Sans MT"/>
                <a:cs typeface="Gill Sans MT"/>
                <a:hlinkClick r:id="rId7"/>
              </a:rPr>
              <a:t> </a:t>
            </a:r>
            <a:r>
              <a:rPr sz="1400" u="sng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ill Sans MT"/>
                <a:cs typeface="Gill Sans MT"/>
                <a:hlinkClick r:id="rId7"/>
              </a:rPr>
              <a:t>4.0</a:t>
            </a:r>
            <a:r>
              <a:rPr sz="1400" u="sng" spc="-1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ill Sans MT"/>
                <a:cs typeface="Gill Sans MT"/>
                <a:hlinkClick r:id="rId7"/>
              </a:rPr>
              <a:t> </a:t>
            </a:r>
            <a:r>
              <a:rPr sz="1400" u="sng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ill Sans MT"/>
                <a:cs typeface="Gill Sans MT"/>
                <a:hlinkClick r:id="rId7"/>
              </a:rPr>
              <a:t>Internacional</a:t>
            </a:r>
            <a:endParaRPr sz="1400">
              <a:latin typeface="Gill Sans MT"/>
              <a:cs typeface="Gill Sans MT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48635" y="5584399"/>
            <a:ext cx="229616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5" dirty="0">
                <a:latin typeface="Arial"/>
                <a:cs typeface="Arial"/>
                <a:hlinkClick r:id="rId8"/>
              </a:rPr>
              <a:t>http://hdl.handle.net/10115/20174</a:t>
            </a:r>
            <a:endParaRPr sz="1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21030" y="382015"/>
            <a:ext cx="370967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50" dirty="0">
                <a:solidFill>
                  <a:srgbClr val="D1282D"/>
                </a:solidFill>
              </a:rPr>
              <a:t>Guía</a:t>
            </a:r>
            <a:r>
              <a:rPr sz="3600" spc="-145" dirty="0">
                <a:solidFill>
                  <a:srgbClr val="D1282D"/>
                </a:solidFill>
              </a:rPr>
              <a:t> </a:t>
            </a:r>
            <a:r>
              <a:rPr sz="3600" spc="-35" dirty="0">
                <a:solidFill>
                  <a:srgbClr val="D1282D"/>
                </a:solidFill>
              </a:rPr>
              <a:t>de</a:t>
            </a:r>
            <a:r>
              <a:rPr sz="3600" spc="-140" dirty="0">
                <a:solidFill>
                  <a:srgbClr val="D1282D"/>
                </a:solidFill>
              </a:rPr>
              <a:t> </a:t>
            </a:r>
            <a:r>
              <a:rPr sz="3600" spc="-30" dirty="0">
                <a:solidFill>
                  <a:srgbClr val="D1282D"/>
                </a:solidFill>
              </a:rPr>
              <a:t>la</a:t>
            </a:r>
            <a:r>
              <a:rPr sz="3600" spc="-145" dirty="0">
                <a:solidFill>
                  <a:srgbClr val="D1282D"/>
                </a:solidFill>
              </a:rPr>
              <a:t> </a:t>
            </a:r>
            <a:r>
              <a:rPr sz="3600" spc="-60" dirty="0">
                <a:solidFill>
                  <a:srgbClr val="D1282D"/>
                </a:solidFill>
              </a:rPr>
              <a:t>asignatura</a:t>
            </a:r>
            <a:endParaRPr sz="3600"/>
          </a:p>
        </p:txBody>
      </p:sp>
      <p:sp>
        <p:nvSpPr>
          <p:cNvPr id="3" name="object 3"/>
          <p:cNvSpPr/>
          <p:nvPr/>
        </p:nvSpPr>
        <p:spPr>
          <a:xfrm>
            <a:off x="0" y="1045463"/>
            <a:ext cx="5097780" cy="403860"/>
          </a:xfrm>
          <a:custGeom>
            <a:avLst/>
            <a:gdLst/>
            <a:ahLst/>
            <a:cxnLst/>
            <a:rect l="l" t="t" r="r" b="b"/>
            <a:pathLst>
              <a:path w="5097780" h="403859">
                <a:moveTo>
                  <a:pt x="5097780" y="0"/>
                </a:moveTo>
                <a:lnTo>
                  <a:pt x="0" y="0"/>
                </a:lnTo>
                <a:lnTo>
                  <a:pt x="0" y="403860"/>
                </a:lnTo>
                <a:lnTo>
                  <a:pt x="5097780" y="403860"/>
                </a:lnTo>
                <a:lnTo>
                  <a:pt x="5097780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44500" y="1100709"/>
            <a:ext cx="193484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10" dirty="0">
                <a:solidFill>
                  <a:srgbClr val="D1282D"/>
                </a:solidFill>
                <a:latin typeface="Calibri"/>
                <a:cs typeface="Calibri"/>
              </a:rPr>
              <a:t>Cómo</a:t>
            </a:r>
            <a:r>
              <a:rPr sz="1600" dirty="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sz="1600" spc="-5" dirty="0">
                <a:solidFill>
                  <a:srgbClr val="D1282D"/>
                </a:solidFill>
                <a:latin typeface="Calibri"/>
                <a:cs typeface="Calibri"/>
              </a:rPr>
              <a:t>usar</a:t>
            </a:r>
            <a:r>
              <a:rPr sz="1600" spc="-25" dirty="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sz="1600" spc="-5" dirty="0">
                <a:solidFill>
                  <a:srgbClr val="D1282D"/>
                </a:solidFill>
                <a:latin typeface="Calibri"/>
                <a:cs typeface="Calibri"/>
              </a:rPr>
              <a:t>los</a:t>
            </a:r>
            <a:r>
              <a:rPr sz="1600" dirty="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rgbClr val="D1282D"/>
                </a:solidFill>
                <a:latin typeface="Calibri"/>
                <a:cs typeface="Calibri"/>
              </a:rPr>
              <a:t>recursos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84961" y="1890237"/>
            <a:ext cx="5715000" cy="2171700"/>
          </a:xfrm>
          <a:prstGeom prst="rect">
            <a:avLst/>
          </a:prstGeom>
        </p:spPr>
        <p:txBody>
          <a:bodyPr vert="horz" wrap="square" lIns="0" tIns="546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30"/>
              </a:spcBef>
            </a:pPr>
            <a:r>
              <a:rPr sz="1400" spc="65" dirty="0">
                <a:solidFill>
                  <a:srgbClr val="404040"/>
                </a:solidFill>
                <a:latin typeface="Gill Sans MT"/>
                <a:cs typeface="Gill Sans MT"/>
              </a:rPr>
              <a:t>Los</a:t>
            </a:r>
            <a:r>
              <a:rPr sz="1400" spc="315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100" dirty="0">
                <a:solidFill>
                  <a:srgbClr val="404040"/>
                </a:solidFill>
                <a:latin typeface="Gill Sans MT"/>
                <a:cs typeface="Gill Sans MT"/>
              </a:rPr>
              <a:t>apuntes</a:t>
            </a:r>
            <a:r>
              <a:rPr sz="1400" spc="32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30" dirty="0">
                <a:solidFill>
                  <a:srgbClr val="404040"/>
                </a:solidFill>
                <a:latin typeface="Gill Sans MT"/>
                <a:cs typeface="Gill Sans MT"/>
              </a:rPr>
              <a:t>se</a:t>
            </a:r>
            <a:r>
              <a:rPr sz="1400" spc="32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114" dirty="0">
                <a:solidFill>
                  <a:srgbClr val="404040"/>
                </a:solidFill>
                <a:latin typeface="Gill Sans MT"/>
                <a:cs typeface="Gill Sans MT"/>
              </a:rPr>
              <a:t>suben*</a:t>
            </a:r>
            <a:r>
              <a:rPr sz="1400" spc="315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45" dirty="0">
                <a:solidFill>
                  <a:srgbClr val="404040"/>
                </a:solidFill>
                <a:latin typeface="Gill Sans MT"/>
                <a:cs typeface="Gill Sans MT"/>
              </a:rPr>
              <a:t>al</a:t>
            </a:r>
            <a:r>
              <a:rPr sz="1400" spc="31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110" dirty="0">
                <a:solidFill>
                  <a:srgbClr val="C00000"/>
                </a:solidFill>
                <a:latin typeface="Gill Sans MT"/>
                <a:cs typeface="Gill Sans MT"/>
              </a:rPr>
              <a:t>Aula</a:t>
            </a:r>
            <a:r>
              <a:rPr sz="1400" spc="320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400" spc="125" dirty="0">
                <a:solidFill>
                  <a:srgbClr val="C00000"/>
                </a:solidFill>
                <a:latin typeface="Gill Sans MT"/>
                <a:cs typeface="Gill Sans MT"/>
              </a:rPr>
              <a:t>Virtual</a:t>
            </a:r>
            <a:r>
              <a:rPr sz="1400" spc="325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400" dirty="0">
                <a:solidFill>
                  <a:srgbClr val="C00000"/>
                </a:solidFill>
                <a:latin typeface="Gill Sans MT"/>
                <a:cs typeface="Gill Sans MT"/>
              </a:rPr>
              <a:t>(</a:t>
            </a:r>
            <a:r>
              <a:rPr sz="1400" spc="-245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400" spc="130" dirty="0">
                <a:solidFill>
                  <a:srgbClr val="C00000"/>
                </a:solidFill>
                <a:latin typeface="Gill Sans MT"/>
                <a:cs typeface="Gill Sans MT"/>
              </a:rPr>
              <a:t>Contenidos)</a:t>
            </a:r>
            <a:r>
              <a:rPr sz="1400" spc="335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400" spc="45" dirty="0">
                <a:solidFill>
                  <a:srgbClr val="404040"/>
                </a:solidFill>
                <a:latin typeface="Gill Sans MT"/>
                <a:cs typeface="Gill Sans MT"/>
              </a:rPr>
              <a:t>al</a:t>
            </a:r>
            <a:r>
              <a:rPr sz="1400" spc="31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95" dirty="0">
                <a:solidFill>
                  <a:srgbClr val="404040"/>
                </a:solidFill>
                <a:latin typeface="Gill Sans MT"/>
                <a:cs typeface="Gill Sans MT"/>
              </a:rPr>
              <a:t>comenzar</a:t>
            </a:r>
            <a:endParaRPr sz="140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  <a:spcBef>
                <a:spcPts val="335"/>
              </a:spcBef>
            </a:pPr>
            <a:r>
              <a:rPr sz="1400" spc="114" dirty="0">
                <a:solidFill>
                  <a:srgbClr val="404040"/>
                </a:solidFill>
                <a:latin typeface="Gill Sans MT"/>
                <a:cs typeface="Gill Sans MT"/>
              </a:rPr>
              <a:t>c</a:t>
            </a:r>
            <a:r>
              <a:rPr sz="1400" spc="125" dirty="0">
                <a:solidFill>
                  <a:srgbClr val="404040"/>
                </a:solidFill>
                <a:latin typeface="Gill Sans MT"/>
                <a:cs typeface="Gill Sans MT"/>
              </a:rPr>
              <a:t>a</a:t>
            </a:r>
            <a:r>
              <a:rPr sz="1400" spc="135" dirty="0">
                <a:solidFill>
                  <a:srgbClr val="404040"/>
                </a:solidFill>
                <a:latin typeface="Gill Sans MT"/>
                <a:cs typeface="Gill Sans MT"/>
              </a:rPr>
              <a:t>d</a:t>
            </a:r>
            <a:r>
              <a:rPr sz="1400" spc="-15" dirty="0">
                <a:solidFill>
                  <a:srgbClr val="404040"/>
                </a:solidFill>
                <a:latin typeface="Gill Sans MT"/>
                <a:cs typeface="Gill Sans MT"/>
              </a:rPr>
              <a:t>a</a:t>
            </a:r>
            <a:r>
              <a:rPr sz="140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-10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140" dirty="0">
                <a:solidFill>
                  <a:srgbClr val="404040"/>
                </a:solidFill>
                <a:latin typeface="Gill Sans MT"/>
                <a:cs typeface="Gill Sans MT"/>
              </a:rPr>
              <a:t>a</a:t>
            </a:r>
            <a:r>
              <a:rPr sz="1400" spc="155" dirty="0">
                <a:solidFill>
                  <a:srgbClr val="404040"/>
                </a:solidFill>
                <a:latin typeface="Gill Sans MT"/>
                <a:cs typeface="Gill Sans MT"/>
              </a:rPr>
              <a:t>p</a:t>
            </a:r>
            <a:r>
              <a:rPr sz="1400" spc="140" dirty="0">
                <a:solidFill>
                  <a:srgbClr val="404040"/>
                </a:solidFill>
                <a:latin typeface="Gill Sans MT"/>
                <a:cs typeface="Gill Sans MT"/>
              </a:rPr>
              <a:t>a</a:t>
            </a:r>
            <a:r>
              <a:rPr sz="1400" spc="-55" dirty="0">
                <a:solidFill>
                  <a:srgbClr val="404040"/>
                </a:solidFill>
                <a:latin typeface="Gill Sans MT"/>
                <a:cs typeface="Gill Sans MT"/>
              </a:rPr>
              <a:t>r</a:t>
            </a:r>
            <a:r>
              <a:rPr sz="1400" spc="-21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-40" dirty="0">
                <a:solidFill>
                  <a:srgbClr val="404040"/>
                </a:solidFill>
                <a:latin typeface="Gill Sans MT"/>
                <a:cs typeface="Gill Sans MT"/>
              </a:rPr>
              <a:t>t</a:t>
            </a:r>
            <a:r>
              <a:rPr sz="1400" spc="-229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125" dirty="0">
                <a:solidFill>
                  <a:srgbClr val="404040"/>
                </a:solidFill>
                <a:latin typeface="Gill Sans MT"/>
                <a:cs typeface="Gill Sans MT"/>
              </a:rPr>
              <a:t>a</a:t>
            </a:r>
            <a:r>
              <a:rPr sz="1400" spc="135" dirty="0">
                <a:solidFill>
                  <a:srgbClr val="404040"/>
                </a:solidFill>
                <a:latin typeface="Gill Sans MT"/>
                <a:cs typeface="Gill Sans MT"/>
              </a:rPr>
              <a:t>d</a:t>
            </a:r>
            <a:r>
              <a:rPr sz="1400" spc="110" dirty="0">
                <a:solidFill>
                  <a:srgbClr val="404040"/>
                </a:solidFill>
                <a:latin typeface="Gill Sans MT"/>
                <a:cs typeface="Gill Sans MT"/>
              </a:rPr>
              <a:t>o</a:t>
            </a:r>
            <a:r>
              <a:rPr sz="1400" spc="-75" dirty="0">
                <a:solidFill>
                  <a:srgbClr val="404040"/>
                </a:solidFill>
                <a:latin typeface="Gill Sans MT"/>
                <a:cs typeface="Gill Sans MT"/>
              </a:rPr>
              <a:t>.</a:t>
            </a:r>
            <a:endParaRPr sz="140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  <a:spcBef>
                <a:spcPts val="1540"/>
              </a:spcBef>
            </a:pPr>
            <a:r>
              <a:rPr sz="1400" spc="140" dirty="0">
                <a:solidFill>
                  <a:srgbClr val="404040"/>
                </a:solidFill>
                <a:latin typeface="Gill Sans MT"/>
                <a:cs typeface="Gill Sans MT"/>
              </a:rPr>
              <a:t>E</a:t>
            </a:r>
            <a:r>
              <a:rPr sz="1400" spc="-20" dirty="0">
                <a:solidFill>
                  <a:srgbClr val="404040"/>
                </a:solidFill>
                <a:latin typeface="Gill Sans MT"/>
                <a:cs typeface="Gill Sans MT"/>
              </a:rPr>
              <a:t>n</a:t>
            </a:r>
            <a:r>
              <a:rPr sz="140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-11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110" dirty="0">
                <a:solidFill>
                  <a:srgbClr val="404040"/>
                </a:solidFill>
                <a:latin typeface="Gill Sans MT"/>
                <a:cs typeface="Gill Sans MT"/>
              </a:rPr>
              <a:t>c</a:t>
            </a:r>
            <a:r>
              <a:rPr sz="1400" spc="125" dirty="0">
                <a:solidFill>
                  <a:srgbClr val="404040"/>
                </a:solidFill>
                <a:latin typeface="Gill Sans MT"/>
                <a:cs typeface="Gill Sans MT"/>
              </a:rPr>
              <a:t>a</a:t>
            </a:r>
            <a:r>
              <a:rPr sz="1400" spc="130" dirty="0">
                <a:solidFill>
                  <a:srgbClr val="404040"/>
                </a:solidFill>
                <a:latin typeface="Gill Sans MT"/>
                <a:cs typeface="Gill Sans MT"/>
              </a:rPr>
              <a:t>d</a:t>
            </a:r>
            <a:r>
              <a:rPr sz="1400" spc="-15" dirty="0">
                <a:solidFill>
                  <a:srgbClr val="404040"/>
                </a:solidFill>
                <a:latin typeface="Gill Sans MT"/>
                <a:cs typeface="Gill Sans MT"/>
              </a:rPr>
              <a:t>a</a:t>
            </a:r>
            <a:r>
              <a:rPr sz="140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-10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145" dirty="0">
                <a:solidFill>
                  <a:srgbClr val="404040"/>
                </a:solidFill>
                <a:latin typeface="Gill Sans MT"/>
                <a:cs typeface="Gill Sans MT"/>
              </a:rPr>
              <a:t>a</a:t>
            </a:r>
            <a:r>
              <a:rPr sz="1400" spc="160" dirty="0">
                <a:solidFill>
                  <a:srgbClr val="404040"/>
                </a:solidFill>
                <a:latin typeface="Gill Sans MT"/>
                <a:cs typeface="Gill Sans MT"/>
              </a:rPr>
              <a:t>p</a:t>
            </a:r>
            <a:r>
              <a:rPr sz="1400" spc="145" dirty="0">
                <a:solidFill>
                  <a:srgbClr val="404040"/>
                </a:solidFill>
                <a:latin typeface="Gill Sans MT"/>
                <a:cs typeface="Gill Sans MT"/>
              </a:rPr>
              <a:t>a</a:t>
            </a:r>
            <a:r>
              <a:rPr sz="1400" spc="-55" dirty="0">
                <a:solidFill>
                  <a:srgbClr val="404040"/>
                </a:solidFill>
                <a:latin typeface="Gill Sans MT"/>
                <a:cs typeface="Gill Sans MT"/>
              </a:rPr>
              <a:t>r</a:t>
            </a:r>
            <a:r>
              <a:rPr sz="1400" spc="-204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-45" dirty="0">
                <a:solidFill>
                  <a:srgbClr val="404040"/>
                </a:solidFill>
                <a:latin typeface="Gill Sans MT"/>
                <a:cs typeface="Gill Sans MT"/>
              </a:rPr>
              <a:t>t</a:t>
            </a:r>
            <a:r>
              <a:rPr sz="1400" spc="-229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130" dirty="0">
                <a:solidFill>
                  <a:srgbClr val="404040"/>
                </a:solidFill>
                <a:latin typeface="Gill Sans MT"/>
                <a:cs typeface="Gill Sans MT"/>
              </a:rPr>
              <a:t>a</a:t>
            </a:r>
            <a:r>
              <a:rPr sz="1400" spc="135" dirty="0">
                <a:solidFill>
                  <a:srgbClr val="404040"/>
                </a:solidFill>
                <a:latin typeface="Gill Sans MT"/>
                <a:cs typeface="Gill Sans MT"/>
              </a:rPr>
              <a:t>d</a:t>
            </a:r>
            <a:r>
              <a:rPr sz="1400" spc="-25" dirty="0">
                <a:solidFill>
                  <a:srgbClr val="404040"/>
                </a:solidFill>
                <a:latin typeface="Gill Sans MT"/>
                <a:cs typeface="Gill Sans MT"/>
              </a:rPr>
              <a:t>o</a:t>
            </a:r>
            <a:r>
              <a:rPr sz="140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-13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130" dirty="0">
                <a:solidFill>
                  <a:srgbClr val="404040"/>
                </a:solidFill>
                <a:latin typeface="Gill Sans MT"/>
                <a:cs typeface="Gill Sans MT"/>
              </a:rPr>
              <a:t>en</a:t>
            </a:r>
            <a:r>
              <a:rPr sz="1400" spc="100" dirty="0">
                <a:solidFill>
                  <a:srgbClr val="404040"/>
                </a:solidFill>
                <a:latin typeface="Gill Sans MT"/>
                <a:cs typeface="Gill Sans MT"/>
              </a:rPr>
              <a:t>c</a:t>
            </a:r>
            <a:r>
              <a:rPr sz="1400" spc="120" dirty="0">
                <a:solidFill>
                  <a:srgbClr val="404040"/>
                </a:solidFill>
                <a:latin typeface="Gill Sans MT"/>
                <a:cs typeface="Gill Sans MT"/>
              </a:rPr>
              <a:t>on</a:t>
            </a:r>
            <a:r>
              <a:rPr sz="1400" spc="100" dirty="0">
                <a:solidFill>
                  <a:srgbClr val="404040"/>
                </a:solidFill>
                <a:latin typeface="Gill Sans MT"/>
                <a:cs typeface="Gill Sans MT"/>
              </a:rPr>
              <a:t>t</a:t>
            </a:r>
            <a:r>
              <a:rPr sz="1400" spc="90" dirty="0">
                <a:solidFill>
                  <a:srgbClr val="404040"/>
                </a:solidFill>
                <a:latin typeface="Gill Sans MT"/>
                <a:cs typeface="Gill Sans MT"/>
              </a:rPr>
              <a:t>r</a:t>
            </a:r>
            <a:r>
              <a:rPr sz="1400" spc="140" dirty="0">
                <a:solidFill>
                  <a:srgbClr val="404040"/>
                </a:solidFill>
                <a:latin typeface="Gill Sans MT"/>
                <a:cs typeface="Gill Sans MT"/>
              </a:rPr>
              <a:t>a</a:t>
            </a:r>
            <a:r>
              <a:rPr sz="1400" spc="75" dirty="0">
                <a:solidFill>
                  <a:srgbClr val="404040"/>
                </a:solidFill>
                <a:latin typeface="Gill Sans MT"/>
                <a:cs typeface="Gill Sans MT"/>
              </a:rPr>
              <a:t>r</a:t>
            </a:r>
            <a:r>
              <a:rPr sz="1400" spc="130" dirty="0">
                <a:solidFill>
                  <a:srgbClr val="404040"/>
                </a:solidFill>
                <a:latin typeface="Gill Sans MT"/>
                <a:cs typeface="Gill Sans MT"/>
              </a:rPr>
              <a:t>é</a:t>
            </a:r>
            <a:r>
              <a:rPr sz="1400" spc="85" dirty="0">
                <a:solidFill>
                  <a:srgbClr val="404040"/>
                </a:solidFill>
                <a:latin typeface="Gill Sans MT"/>
                <a:cs typeface="Gill Sans MT"/>
              </a:rPr>
              <a:t>i</a:t>
            </a:r>
            <a:r>
              <a:rPr sz="1400" spc="105" dirty="0">
                <a:solidFill>
                  <a:srgbClr val="404040"/>
                </a:solidFill>
                <a:latin typeface="Gill Sans MT"/>
                <a:cs typeface="Gill Sans MT"/>
              </a:rPr>
              <a:t>s</a:t>
            </a:r>
            <a:r>
              <a:rPr sz="1400" spc="-75" dirty="0">
                <a:solidFill>
                  <a:srgbClr val="404040"/>
                </a:solidFill>
                <a:latin typeface="Gill Sans MT"/>
                <a:cs typeface="Gill Sans MT"/>
              </a:rPr>
              <a:t>:</a:t>
            </a:r>
            <a:endParaRPr sz="1400">
              <a:latin typeface="Gill Sans MT"/>
              <a:cs typeface="Gill Sans MT"/>
            </a:endParaRPr>
          </a:p>
          <a:p>
            <a:pPr marL="355600" indent="-342900">
              <a:lnSpc>
                <a:spcPct val="100000"/>
              </a:lnSpc>
              <a:spcBef>
                <a:spcPts val="1535"/>
              </a:spcBef>
              <a:buAutoNum type="arabicPeriod"/>
              <a:tabLst>
                <a:tab pos="354965" algn="l"/>
                <a:tab pos="355600" algn="l"/>
              </a:tabLst>
            </a:pPr>
            <a:r>
              <a:rPr sz="1400" spc="-20" dirty="0">
                <a:solidFill>
                  <a:srgbClr val="404040"/>
                </a:solidFill>
                <a:latin typeface="Gill Sans MT"/>
                <a:cs typeface="Gill Sans MT"/>
              </a:rPr>
              <a:t>L</a:t>
            </a:r>
            <a:r>
              <a:rPr sz="1400" spc="-235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-55" dirty="0">
                <a:solidFill>
                  <a:srgbClr val="404040"/>
                </a:solidFill>
                <a:latin typeface="Gill Sans MT"/>
                <a:cs typeface="Gill Sans MT"/>
              </a:rPr>
              <a:t>i</a:t>
            </a:r>
            <a:r>
              <a:rPr sz="1400" spc="-24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-50" dirty="0">
                <a:solidFill>
                  <a:srgbClr val="404040"/>
                </a:solidFill>
                <a:latin typeface="Gill Sans MT"/>
                <a:cs typeface="Gill Sans MT"/>
              </a:rPr>
              <a:t>s</a:t>
            </a:r>
            <a:r>
              <a:rPr sz="1400" spc="-225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-45" dirty="0">
                <a:solidFill>
                  <a:srgbClr val="404040"/>
                </a:solidFill>
                <a:latin typeface="Gill Sans MT"/>
                <a:cs typeface="Gill Sans MT"/>
              </a:rPr>
              <a:t>t</a:t>
            </a:r>
            <a:r>
              <a:rPr sz="1400" spc="-229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-15" dirty="0">
                <a:solidFill>
                  <a:srgbClr val="404040"/>
                </a:solidFill>
                <a:latin typeface="Gill Sans MT"/>
                <a:cs typeface="Gill Sans MT"/>
              </a:rPr>
              <a:t>a</a:t>
            </a:r>
            <a:r>
              <a:rPr sz="140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-125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125" dirty="0">
                <a:solidFill>
                  <a:srgbClr val="404040"/>
                </a:solidFill>
                <a:latin typeface="Gill Sans MT"/>
                <a:cs typeface="Gill Sans MT"/>
              </a:rPr>
              <a:t>d</a:t>
            </a:r>
            <a:r>
              <a:rPr sz="1400" spc="-20" dirty="0">
                <a:solidFill>
                  <a:srgbClr val="404040"/>
                </a:solidFill>
                <a:latin typeface="Gill Sans MT"/>
                <a:cs typeface="Gill Sans MT"/>
              </a:rPr>
              <a:t>e</a:t>
            </a:r>
            <a:r>
              <a:rPr sz="140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-95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100" dirty="0">
                <a:solidFill>
                  <a:srgbClr val="404040"/>
                </a:solidFill>
                <a:latin typeface="Gill Sans MT"/>
                <a:cs typeface="Gill Sans MT"/>
              </a:rPr>
              <a:t>c</a:t>
            </a:r>
            <a:r>
              <a:rPr sz="1400" spc="120" dirty="0">
                <a:solidFill>
                  <a:srgbClr val="404040"/>
                </a:solidFill>
                <a:latin typeface="Gill Sans MT"/>
                <a:cs typeface="Gill Sans MT"/>
              </a:rPr>
              <a:t>on</a:t>
            </a:r>
            <a:r>
              <a:rPr sz="1400" spc="90" dirty="0">
                <a:solidFill>
                  <a:srgbClr val="404040"/>
                </a:solidFill>
                <a:latin typeface="Gill Sans MT"/>
                <a:cs typeface="Gill Sans MT"/>
              </a:rPr>
              <a:t>t</a:t>
            </a:r>
            <a:r>
              <a:rPr sz="1400" spc="130" dirty="0">
                <a:solidFill>
                  <a:srgbClr val="404040"/>
                </a:solidFill>
                <a:latin typeface="Gill Sans MT"/>
                <a:cs typeface="Gill Sans MT"/>
              </a:rPr>
              <a:t>en</a:t>
            </a:r>
            <a:r>
              <a:rPr sz="1400" spc="95" dirty="0">
                <a:solidFill>
                  <a:srgbClr val="404040"/>
                </a:solidFill>
                <a:latin typeface="Gill Sans MT"/>
                <a:cs typeface="Gill Sans MT"/>
              </a:rPr>
              <a:t>i</a:t>
            </a:r>
            <a:r>
              <a:rPr sz="1400" spc="130" dirty="0">
                <a:solidFill>
                  <a:srgbClr val="404040"/>
                </a:solidFill>
                <a:latin typeface="Gill Sans MT"/>
                <a:cs typeface="Gill Sans MT"/>
              </a:rPr>
              <a:t>d</a:t>
            </a:r>
            <a:r>
              <a:rPr sz="1400" spc="120" dirty="0">
                <a:solidFill>
                  <a:srgbClr val="404040"/>
                </a:solidFill>
                <a:latin typeface="Gill Sans MT"/>
                <a:cs typeface="Gill Sans MT"/>
              </a:rPr>
              <a:t>o</a:t>
            </a:r>
            <a:r>
              <a:rPr sz="1400" spc="-50" dirty="0">
                <a:solidFill>
                  <a:srgbClr val="404040"/>
                </a:solidFill>
                <a:latin typeface="Gill Sans MT"/>
                <a:cs typeface="Gill Sans MT"/>
              </a:rPr>
              <a:t>s</a:t>
            </a:r>
            <a:r>
              <a:rPr sz="140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-11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160" dirty="0">
                <a:solidFill>
                  <a:srgbClr val="404040"/>
                </a:solidFill>
                <a:latin typeface="Gill Sans MT"/>
                <a:cs typeface="Gill Sans MT"/>
              </a:rPr>
              <a:t>q</a:t>
            </a:r>
            <a:r>
              <a:rPr sz="1400" spc="130" dirty="0">
                <a:solidFill>
                  <a:srgbClr val="404040"/>
                </a:solidFill>
                <a:latin typeface="Gill Sans MT"/>
                <a:cs typeface="Gill Sans MT"/>
              </a:rPr>
              <a:t>u</a:t>
            </a:r>
            <a:r>
              <a:rPr sz="1400" spc="-25" dirty="0">
                <a:solidFill>
                  <a:srgbClr val="404040"/>
                </a:solidFill>
                <a:latin typeface="Gill Sans MT"/>
                <a:cs typeface="Gill Sans MT"/>
              </a:rPr>
              <a:t>e</a:t>
            </a:r>
            <a:r>
              <a:rPr sz="140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-9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114" dirty="0">
                <a:solidFill>
                  <a:srgbClr val="404040"/>
                </a:solidFill>
                <a:latin typeface="Gill Sans MT"/>
                <a:cs typeface="Gill Sans MT"/>
              </a:rPr>
              <a:t>s</a:t>
            </a:r>
            <a:r>
              <a:rPr sz="1400" spc="-40" dirty="0">
                <a:solidFill>
                  <a:srgbClr val="404040"/>
                </a:solidFill>
                <a:latin typeface="Gill Sans MT"/>
                <a:cs typeface="Gill Sans MT"/>
              </a:rPr>
              <a:t>e</a:t>
            </a:r>
            <a:r>
              <a:rPr sz="140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-95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100" dirty="0">
                <a:solidFill>
                  <a:srgbClr val="404040"/>
                </a:solidFill>
                <a:latin typeface="Gill Sans MT"/>
                <a:cs typeface="Gill Sans MT"/>
              </a:rPr>
              <a:t>v</a:t>
            </a:r>
            <a:r>
              <a:rPr sz="1400" spc="130" dirty="0">
                <a:solidFill>
                  <a:srgbClr val="404040"/>
                </a:solidFill>
                <a:latin typeface="Gill Sans MT"/>
                <a:cs typeface="Gill Sans MT"/>
              </a:rPr>
              <a:t>e</a:t>
            </a:r>
            <a:r>
              <a:rPr sz="1400" spc="90" dirty="0">
                <a:solidFill>
                  <a:srgbClr val="404040"/>
                </a:solidFill>
                <a:latin typeface="Gill Sans MT"/>
                <a:cs typeface="Gill Sans MT"/>
              </a:rPr>
              <a:t>r</a:t>
            </a:r>
            <a:r>
              <a:rPr sz="1400" spc="140" dirty="0">
                <a:solidFill>
                  <a:srgbClr val="404040"/>
                </a:solidFill>
                <a:latin typeface="Gill Sans MT"/>
                <a:cs typeface="Gill Sans MT"/>
              </a:rPr>
              <a:t>á</a:t>
            </a:r>
            <a:r>
              <a:rPr sz="1400" spc="-20" dirty="0">
                <a:solidFill>
                  <a:srgbClr val="404040"/>
                </a:solidFill>
                <a:latin typeface="Gill Sans MT"/>
                <a:cs typeface="Gill Sans MT"/>
              </a:rPr>
              <a:t>n</a:t>
            </a:r>
            <a:endParaRPr sz="1400">
              <a:latin typeface="Gill Sans MT"/>
              <a:cs typeface="Gill Sans MT"/>
            </a:endParaRPr>
          </a:p>
          <a:p>
            <a:pPr marL="355600" indent="-342900">
              <a:lnSpc>
                <a:spcPct val="100000"/>
              </a:lnSpc>
              <a:spcBef>
                <a:spcPts val="1535"/>
              </a:spcBef>
              <a:buAutoNum type="arabicPeriod"/>
              <a:tabLst>
                <a:tab pos="354965" algn="l"/>
                <a:tab pos="355600" algn="l"/>
              </a:tabLst>
            </a:pPr>
            <a:r>
              <a:rPr sz="1400" spc="155" dirty="0">
                <a:solidFill>
                  <a:srgbClr val="404040"/>
                </a:solidFill>
                <a:latin typeface="Gill Sans MT"/>
                <a:cs typeface="Gill Sans MT"/>
              </a:rPr>
              <a:t>Di</a:t>
            </a:r>
            <a:r>
              <a:rPr sz="1400" spc="140" dirty="0">
                <a:solidFill>
                  <a:srgbClr val="404040"/>
                </a:solidFill>
                <a:latin typeface="Gill Sans MT"/>
                <a:cs typeface="Gill Sans MT"/>
              </a:rPr>
              <a:t>a</a:t>
            </a:r>
            <a:r>
              <a:rPr sz="1400" spc="155" dirty="0">
                <a:solidFill>
                  <a:srgbClr val="404040"/>
                </a:solidFill>
                <a:latin typeface="Gill Sans MT"/>
                <a:cs typeface="Gill Sans MT"/>
              </a:rPr>
              <a:t>p</a:t>
            </a:r>
            <a:r>
              <a:rPr sz="1400" spc="145" dirty="0">
                <a:solidFill>
                  <a:srgbClr val="404040"/>
                </a:solidFill>
                <a:latin typeface="Gill Sans MT"/>
                <a:cs typeface="Gill Sans MT"/>
              </a:rPr>
              <a:t>o</a:t>
            </a:r>
            <a:r>
              <a:rPr sz="1400" spc="140" dirty="0">
                <a:solidFill>
                  <a:srgbClr val="404040"/>
                </a:solidFill>
                <a:latin typeface="Gill Sans MT"/>
                <a:cs typeface="Gill Sans MT"/>
              </a:rPr>
              <a:t>s</a:t>
            </a:r>
            <a:r>
              <a:rPr sz="1400" spc="155" dirty="0">
                <a:solidFill>
                  <a:srgbClr val="404040"/>
                </a:solidFill>
                <a:latin typeface="Gill Sans MT"/>
                <a:cs typeface="Gill Sans MT"/>
              </a:rPr>
              <a:t>i</a:t>
            </a:r>
            <a:r>
              <a:rPr sz="1400" spc="140" dirty="0">
                <a:solidFill>
                  <a:srgbClr val="404040"/>
                </a:solidFill>
                <a:latin typeface="Gill Sans MT"/>
                <a:cs typeface="Gill Sans MT"/>
              </a:rPr>
              <a:t>t</a:t>
            </a:r>
            <a:r>
              <a:rPr sz="1400" spc="145" dirty="0">
                <a:solidFill>
                  <a:srgbClr val="404040"/>
                </a:solidFill>
                <a:latin typeface="Gill Sans MT"/>
                <a:cs typeface="Gill Sans MT"/>
              </a:rPr>
              <a:t>i</a:t>
            </a:r>
            <a:r>
              <a:rPr sz="1400" spc="150" dirty="0">
                <a:solidFill>
                  <a:srgbClr val="404040"/>
                </a:solidFill>
                <a:latin typeface="Gill Sans MT"/>
                <a:cs typeface="Gill Sans MT"/>
              </a:rPr>
              <a:t>v</a:t>
            </a:r>
            <a:r>
              <a:rPr sz="1400" spc="140" dirty="0">
                <a:solidFill>
                  <a:srgbClr val="404040"/>
                </a:solidFill>
                <a:latin typeface="Gill Sans MT"/>
                <a:cs typeface="Gill Sans MT"/>
              </a:rPr>
              <a:t>a</a:t>
            </a:r>
            <a:r>
              <a:rPr sz="1400" dirty="0">
                <a:solidFill>
                  <a:srgbClr val="404040"/>
                </a:solidFill>
                <a:latin typeface="Gill Sans MT"/>
                <a:cs typeface="Gill Sans MT"/>
              </a:rPr>
              <a:t>s </a:t>
            </a:r>
            <a:r>
              <a:rPr sz="1400" spc="-114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150" dirty="0">
                <a:solidFill>
                  <a:srgbClr val="404040"/>
                </a:solidFill>
                <a:latin typeface="Gill Sans MT"/>
                <a:cs typeface="Gill Sans MT"/>
              </a:rPr>
              <a:t>c</a:t>
            </a:r>
            <a:r>
              <a:rPr sz="1400" spc="155" dirty="0">
                <a:solidFill>
                  <a:srgbClr val="404040"/>
                </a:solidFill>
                <a:latin typeface="Gill Sans MT"/>
                <a:cs typeface="Gill Sans MT"/>
              </a:rPr>
              <a:t>o</a:t>
            </a:r>
            <a:r>
              <a:rPr sz="1400" dirty="0">
                <a:solidFill>
                  <a:srgbClr val="404040"/>
                </a:solidFill>
                <a:latin typeface="Gill Sans MT"/>
                <a:cs typeface="Gill Sans MT"/>
              </a:rPr>
              <a:t>n </a:t>
            </a:r>
            <a:r>
              <a:rPr sz="1400" spc="-10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155" dirty="0">
                <a:solidFill>
                  <a:srgbClr val="404040"/>
                </a:solidFill>
                <a:latin typeface="Gill Sans MT"/>
                <a:cs typeface="Gill Sans MT"/>
              </a:rPr>
              <a:t>lo</a:t>
            </a:r>
            <a:r>
              <a:rPr sz="1400" dirty="0">
                <a:solidFill>
                  <a:srgbClr val="404040"/>
                </a:solidFill>
                <a:latin typeface="Gill Sans MT"/>
                <a:cs typeface="Gill Sans MT"/>
              </a:rPr>
              <a:t>s </a:t>
            </a:r>
            <a:r>
              <a:rPr sz="1400" spc="-12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140" dirty="0">
                <a:solidFill>
                  <a:srgbClr val="404040"/>
                </a:solidFill>
                <a:latin typeface="Gill Sans MT"/>
                <a:cs typeface="Gill Sans MT"/>
              </a:rPr>
              <a:t>a</a:t>
            </a:r>
            <a:r>
              <a:rPr sz="1400" spc="155" dirty="0">
                <a:solidFill>
                  <a:srgbClr val="404040"/>
                </a:solidFill>
                <a:latin typeface="Gill Sans MT"/>
                <a:cs typeface="Gill Sans MT"/>
              </a:rPr>
              <a:t>pu</a:t>
            </a:r>
            <a:r>
              <a:rPr sz="1400" spc="145" dirty="0">
                <a:solidFill>
                  <a:srgbClr val="404040"/>
                </a:solidFill>
                <a:latin typeface="Gill Sans MT"/>
                <a:cs typeface="Gill Sans MT"/>
              </a:rPr>
              <a:t>n</a:t>
            </a:r>
            <a:r>
              <a:rPr sz="1400" spc="140" dirty="0">
                <a:solidFill>
                  <a:srgbClr val="404040"/>
                </a:solidFill>
                <a:latin typeface="Gill Sans MT"/>
                <a:cs typeface="Gill Sans MT"/>
              </a:rPr>
              <a:t>t</a:t>
            </a:r>
            <a:r>
              <a:rPr sz="1400" spc="150" dirty="0">
                <a:solidFill>
                  <a:srgbClr val="404040"/>
                </a:solidFill>
                <a:latin typeface="Gill Sans MT"/>
                <a:cs typeface="Gill Sans MT"/>
              </a:rPr>
              <a:t>e</a:t>
            </a:r>
            <a:r>
              <a:rPr sz="1400" dirty="0">
                <a:solidFill>
                  <a:srgbClr val="404040"/>
                </a:solidFill>
                <a:latin typeface="Gill Sans MT"/>
                <a:cs typeface="Gill Sans MT"/>
              </a:rPr>
              <a:t>s </a:t>
            </a:r>
            <a:r>
              <a:rPr sz="1400" spc="-125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155" dirty="0">
                <a:solidFill>
                  <a:srgbClr val="404040"/>
                </a:solidFill>
                <a:latin typeface="Gill Sans MT"/>
                <a:cs typeface="Gill Sans MT"/>
              </a:rPr>
              <a:t>d</a:t>
            </a:r>
            <a:r>
              <a:rPr sz="1400" dirty="0">
                <a:solidFill>
                  <a:srgbClr val="404040"/>
                </a:solidFill>
                <a:latin typeface="Gill Sans MT"/>
                <a:cs typeface="Gill Sans MT"/>
              </a:rPr>
              <a:t>e </a:t>
            </a:r>
            <a:r>
              <a:rPr sz="1400" spc="-95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dirty="0">
                <a:solidFill>
                  <a:srgbClr val="404040"/>
                </a:solidFill>
                <a:latin typeface="Gill Sans MT"/>
                <a:cs typeface="Gill Sans MT"/>
              </a:rPr>
              <a:t>c</a:t>
            </a:r>
            <a:r>
              <a:rPr sz="1400" spc="-24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dirty="0">
                <a:solidFill>
                  <a:srgbClr val="404040"/>
                </a:solidFill>
                <a:latin typeface="Gill Sans MT"/>
                <a:cs typeface="Gill Sans MT"/>
              </a:rPr>
              <a:t>l</a:t>
            </a:r>
            <a:r>
              <a:rPr sz="1400" spc="-235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155" dirty="0">
                <a:solidFill>
                  <a:srgbClr val="404040"/>
                </a:solidFill>
                <a:latin typeface="Gill Sans MT"/>
                <a:cs typeface="Gill Sans MT"/>
              </a:rPr>
              <a:t>a</a:t>
            </a:r>
            <a:r>
              <a:rPr sz="1400" spc="150" dirty="0">
                <a:solidFill>
                  <a:srgbClr val="404040"/>
                </a:solidFill>
                <a:latin typeface="Gill Sans MT"/>
                <a:cs typeface="Gill Sans MT"/>
              </a:rPr>
              <a:t>s</a:t>
            </a:r>
            <a:r>
              <a:rPr sz="1400" dirty="0">
                <a:solidFill>
                  <a:srgbClr val="404040"/>
                </a:solidFill>
                <a:latin typeface="Gill Sans MT"/>
                <a:cs typeface="Gill Sans MT"/>
              </a:rPr>
              <a:t>e</a:t>
            </a:r>
            <a:endParaRPr sz="140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30"/>
              </a:spcBef>
              <a:buClr>
                <a:srgbClr val="404040"/>
              </a:buClr>
              <a:buFont typeface="Gill Sans MT"/>
              <a:buAutoNum type="arabicPeriod"/>
            </a:pPr>
            <a:endParaRPr sz="1300">
              <a:latin typeface="Gill Sans MT"/>
              <a:cs typeface="Gill Sans MT"/>
            </a:endParaRPr>
          </a:p>
          <a:p>
            <a:pPr marL="355600" indent="-342900">
              <a:lnSpc>
                <a:spcPct val="100000"/>
              </a:lnSpc>
              <a:spcBef>
                <a:spcPts val="5"/>
              </a:spcBef>
              <a:buAutoNum type="arabicPeriod"/>
              <a:tabLst>
                <a:tab pos="354965" algn="l"/>
                <a:tab pos="355600" algn="l"/>
              </a:tabLst>
            </a:pPr>
            <a:r>
              <a:rPr sz="1400" spc="90" dirty="0">
                <a:solidFill>
                  <a:srgbClr val="404040"/>
                </a:solidFill>
                <a:latin typeface="Gill Sans MT"/>
                <a:cs typeface="Gill Sans MT"/>
              </a:rPr>
              <a:t>Recursos</a:t>
            </a:r>
            <a:r>
              <a:rPr sz="1400" spc="229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100" dirty="0">
                <a:solidFill>
                  <a:srgbClr val="404040"/>
                </a:solidFill>
                <a:latin typeface="Gill Sans MT"/>
                <a:cs typeface="Gill Sans MT"/>
              </a:rPr>
              <a:t>adicionales</a:t>
            </a:r>
            <a:endParaRPr sz="1400">
              <a:latin typeface="Gill Sans MT"/>
              <a:cs typeface="Gill Sans MT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84961" y="4601460"/>
            <a:ext cx="5736590" cy="464184"/>
          </a:xfrm>
          <a:prstGeom prst="rect">
            <a:avLst/>
          </a:prstGeom>
        </p:spPr>
        <p:txBody>
          <a:bodyPr vert="horz" wrap="square" lIns="0" tIns="4889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85"/>
              </a:spcBef>
            </a:pPr>
            <a:r>
              <a:rPr sz="1200" spc="55" dirty="0">
                <a:solidFill>
                  <a:srgbClr val="404040"/>
                </a:solidFill>
                <a:latin typeface="Gill Sans MT"/>
                <a:cs typeface="Gill Sans MT"/>
              </a:rPr>
              <a:t>*</a:t>
            </a:r>
            <a:r>
              <a:rPr sz="1200" spc="-185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200" spc="45" dirty="0">
                <a:solidFill>
                  <a:srgbClr val="404040"/>
                </a:solidFill>
                <a:latin typeface="Gill Sans MT"/>
                <a:cs typeface="Gill Sans MT"/>
              </a:rPr>
              <a:t>Se</a:t>
            </a:r>
            <a:r>
              <a:rPr sz="1200" spc="335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200" spc="5" dirty="0">
                <a:solidFill>
                  <a:srgbClr val="404040"/>
                </a:solidFill>
                <a:latin typeface="Gill Sans MT"/>
                <a:cs typeface="Gill Sans MT"/>
              </a:rPr>
              <a:t>p</a:t>
            </a:r>
            <a:r>
              <a:rPr sz="1200" spc="-18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200" spc="50" dirty="0">
                <a:solidFill>
                  <a:srgbClr val="404040"/>
                </a:solidFill>
                <a:latin typeface="Gill Sans MT"/>
                <a:cs typeface="Gill Sans MT"/>
              </a:rPr>
              <a:t>ue</a:t>
            </a:r>
            <a:r>
              <a:rPr sz="1200" spc="-18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200" spc="75" dirty="0">
                <a:solidFill>
                  <a:srgbClr val="404040"/>
                </a:solidFill>
                <a:latin typeface="Gill Sans MT"/>
                <a:cs typeface="Gill Sans MT"/>
              </a:rPr>
              <a:t>den</a:t>
            </a:r>
            <a:r>
              <a:rPr sz="1200" spc="35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200" spc="-25" dirty="0">
                <a:solidFill>
                  <a:srgbClr val="404040"/>
                </a:solidFill>
                <a:latin typeface="Gill Sans MT"/>
                <a:cs typeface="Gill Sans MT"/>
              </a:rPr>
              <a:t>e</a:t>
            </a:r>
            <a:r>
              <a:rPr sz="1200" spc="-18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200" spc="95" dirty="0">
                <a:solidFill>
                  <a:srgbClr val="404040"/>
                </a:solidFill>
                <a:latin typeface="Gill Sans MT"/>
                <a:cs typeface="Gill Sans MT"/>
              </a:rPr>
              <a:t>ncontrar</a:t>
            </a:r>
            <a:r>
              <a:rPr sz="1200" spc="35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200" spc="-50" dirty="0">
                <a:solidFill>
                  <a:srgbClr val="404040"/>
                </a:solidFill>
                <a:latin typeface="Gill Sans MT"/>
                <a:cs typeface="Gill Sans MT"/>
              </a:rPr>
              <a:t>l</a:t>
            </a:r>
            <a:r>
              <a:rPr sz="1200" spc="-18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200" spc="-25" dirty="0">
                <a:solidFill>
                  <a:srgbClr val="404040"/>
                </a:solidFill>
                <a:latin typeface="Gill Sans MT"/>
                <a:cs typeface="Gill Sans MT"/>
              </a:rPr>
              <a:t>o</a:t>
            </a:r>
            <a:r>
              <a:rPr sz="1200" spc="-185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200" spc="-45" dirty="0">
                <a:solidFill>
                  <a:srgbClr val="404040"/>
                </a:solidFill>
                <a:latin typeface="Gill Sans MT"/>
                <a:cs typeface="Gill Sans MT"/>
              </a:rPr>
              <a:t>s</a:t>
            </a:r>
            <a:r>
              <a:rPr sz="1200" spc="34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200" spc="65" dirty="0">
                <a:solidFill>
                  <a:srgbClr val="C00000"/>
                </a:solidFill>
                <a:latin typeface="Gill Sans MT"/>
                <a:cs typeface="Gill Sans MT"/>
              </a:rPr>
              <a:t>ap</a:t>
            </a:r>
            <a:r>
              <a:rPr sz="1200" spc="-180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200" spc="70" dirty="0">
                <a:solidFill>
                  <a:srgbClr val="C00000"/>
                </a:solidFill>
                <a:latin typeface="Gill Sans MT"/>
                <a:cs typeface="Gill Sans MT"/>
              </a:rPr>
              <a:t>un</a:t>
            </a:r>
            <a:r>
              <a:rPr sz="1200" spc="-180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200" spc="65" dirty="0">
                <a:solidFill>
                  <a:srgbClr val="C00000"/>
                </a:solidFill>
                <a:latin typeface="Gill Sans MT"/>
                <a:cs typeface="Gill Sans MT"/>
              </a:rPr>
              <a:t>te</a:t>
            </a:r>
            <a:r>
              <a:rPr sz="1200" spc="-180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200" dirty="0">
                <a:solidFill>
                  <a:srgbClr val="C00000"/>
                </a:solidFill>
                <a:latin typeface="Gill Sans MT"/>
                <a:cs typeface="Gill Sans MT"/>
              </a:rPr>
              <a:t>s</a:t>
            </a:r>
            <a:r>
              <a:rPr sz="1200" spc="340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200" dirty="0">
                <a:solidFill>
                  <a:srgbClr val="C00000"/>
                </a:solidFill>
                <a:latin typeface="Gill Sans MT"/>
                <a:cs typeface="Gill Sans MT"/>
              </a:rPr>
              <a:t>c</a:t>
            </a:r>
            <a:r>
              <a:rPr sz="1200" spc="-180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200" dirty="0">
                <a:solidFill>
                  <a:srgbClr val="C00000"/>
                </a:solidFill>
                <a:latin typeface="Gill Sans MT"/>
                <a:cs typeface="Gill Sans MT"/>
              </a:rPr>
              <a:t>o</a:t>
            </a:r>
            <a:r>
              <a:rPr sz="1200" spc="-185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200" spc="70" dirty="0">
                <a:solidFill>
                  <a:srgbClr val="C00000"/>
                </a:solidFill>
                <a:latin typeface="Gill Sans MT"/>
                <a:cs typeface="Gill Sans MT"/>
              </a:rPr>
              <a:t>mp</a:t>
            </a:r>
            <a:r>
              <a:rPr sz="1200" spc="-180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200" dirty="0">
                <a:solidFill>
                  <a:srgbClr val="C00000"/>
                </a:solidFill>
                <a:latin typeface="Gill Sans MT"/>
                <a:cs typeface="Gill Sans MT"/>
              </a:rPr>
              <a:t>l</a:t>
            </a:r>
            <a:r>
              <a:rPr sz="1200" spc="-190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200" dirty="0">
                <a:solidFill>
                  <a:srgbClr val="C00000"/>
                </a:solidFill>
                <a:latin typeface="Gill Sans MT"/>
                <a:cs typeface="Gill Sans MT"/>
              </a:rPr>
              <a:t>e</a:t>
            </a:r>
            <a:r>
              <a:rPr sz="1200" spc="-180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200" dirty="0">
                <a:solidFill>
                  <a:srgbClr val="C00000"/>
                </a:solidFill>
                <a:latin typeface="Gill Sans MT"/>
                <a:cs typeface="Gill Sans MT"/>
              </a:rPr>
              <a:t>t</a:t>
            </a:r>
            <a:r>
              <a:rPr sz="1200" spc="-185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200" dirty="0">
                <a:solidFill>
                  <a:srgbClr val="C00000"/>
                </a:solidFill>
                <a:latin typeface="Gill Sans MT"/>
                <a:cs typeface="Gill Sans MT"/>
              </a:rPr>
              <a:t>o</a:t>
            </a:r>
            <a:r>
              <a:rPr sz="1200" spc="-185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200" dirty="0">
                <a:solidFill>
                  <a:srgbClr val="C00000"/>
                </a:solidFill>
                <a:latin typeface="Gill Sans MT"/>
                <a:cs typeface="Gill Sans MT"/>
              </a:rPr>
              <a:t>s</a:t>
            </a:r>
            <a:r>
              <a:rPr sz="1200" spc="345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200" spc="50" dirty="0">
                <a:solidFill>
                  <a:srgbClr val="404040"/>
                </a:solidFill>
                <a:latin typeface="Gill Sans MT"/>
                <a:cs typeface="Gill Sans MT"/>
              </a:rPr>
              <a:t>de</a:t>
            </a:r>
            <a:r>
              <a:rPr sz="1200" spc="35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200" spc="40" dirty="0">
                <a:solidFill>
                  <a:srgbClr val="404040"/>
                </a:solidFill>
                <a:latin typeface="Gill Sans MT"/>
                <a:cs typeface="Gill Sans MT"/>
              </a:rPr>
              <a:t>la</a:t>
            </a:r>
            <a:r>
              <a:rPr sz="1200" spc="34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200" spc="-15" dirty="0">
                <a:solidFill>
                  <a:srgbClr val="404040"/>
                </a:solidFill>
                <a:latin typeface="Gill Sans MT"/>
                <a:cs typeface="Gill Sans MT"/>
              </a:rPr>
              <a:t>a</a:t>
            </a:r>
            <a:r>
              <a:rPr sz="1200" spc="-175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200" spc="-45" dirty="0">
                <a:solidFill>
                  <a:srgbClr val="404040"/>
                </a:solidFill>
                <a:latin typeface="Gill Sans MT"/>
                <a:cs typeface="Gill Sans MT"/>
              </a:rPr>
              <a:t>s</a:t>
            </a:r>
            <a:r>
              <a:rPr sz="1200" spc="-195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200" spc="-50" dirty="0">
                <a:solidFill>
                  <a:srgbClr val="404040"/>
                </a:solidFill>
                <a:latin typeface="Gill Sans MT"/>
                <a:cs typeface="Gill Sans MT"/>
              </a:rPr>
              <a:t>i</a:t>
            </a:r>
            <a:r>
              <a:rPr sz="1200" spc="-18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200" spc="75" dirty="0">
                <a:solidFill>
                  <a:srgbClr val="404040"/>
                </a:solidFill>
                <a:latin typeface="Gill Sans MT"/>
                <a:cs typeface="Gill Sans MT"/>
              </a:rPr>
              <a:t>gna</a:t>
            </a:r>
            <a:r>
              <a:rPr sz="1200" spc="-175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200" spc="75" dirty="0">
                <a:solidFill>
                  <a:srgbClr val="404040"/>
                </a:solidFill>
                <a:latin typeface="Gill Sans MT"/>
                <a:cs typeface="Gill Sans MT"/>
              </a:rPr>
              <a:t>tura</a:t>
            </a:r>
            <a:r>
              <a:rPr sz="1200" spc="35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200" spc="55" dirty="0">
                <a:solidFill>
                  <a:srgbClr val="404040"/>
                </a:solidFill>
                <a:latin typeface="Gill Sans MT"/>
                <a:cs typeface="Gill Sans MT"/>
              </a:rPr>
              <a:t>en</a:t>
            </a:r>
            <a:r>
              <a:rPr sz="1200" spc="34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200" spc="55" dirty="0">
                <a:solidFill>
                  <a:srgbClr val="404040"/>
                </a:solidFill>
                <a:latin typeface="Gill Sans MT"/>
                <a:cs typeface="Gill Sans MT"/>
              </a:rPr>
              <a:t>PD</a:t>
            </a:r>
            <a:r>
              <a:rPr sz="1200" spc="-175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200" spc="-45" dirty="0">
                <a:solidFill>
                  <a:srgbClr val="404040"/>
                </a:solidFill>
                <a:latin typeface="Gill Sans MT"/>
                <a:cs typeface="Gill Sans MT"/>
              </a:rPr>
              <a:t>F</a:t>
            </a:r>
            <a:r>
              <a:rPr sz="1200" spc="35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200" spc="50" dirty="0">
                <a:solidFill>
                  <a:srgbClr val="404040"/>
                </a:solidFill>
                <a:latin typeface="Gill Sans MT"/>
                <a:cs typeface="Gill Sans MT"/>
              </a:rPr>
              <a:t>en</a:t>
            </a:r>
            <a:r>
              <a:rPr sz="1200" spc="-19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endParaRPr sz="120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  <a:spcBef>
                <a:spcPts val="285"/>
              </a:spcBef>
            </a:pPr>
            <a:r>
              <a:rPr sz="1200" spc="-50" dirty="0">
                <a:solidFill>
                  <a:srgbClr val="404040"/>
                </a:solidFill>
                <a:latin typeface="Gill Sans MT"/>
                <a:cs typeface="Gill Sans MT"/>
              </a:rPr>
              <a:t>C</a:t>
            </a:r>
            <a:r>
              <a:rPr sz="1200" spc="-18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200" spc="125" dirty="0">
                <a:solidFill>
                  <a:srgbClr val="404040"/>
                </a:solidFill>
                <a:latin typeface="Gill Sans MT"/>
                <a:cs typeface="Gill Sans MT"/>
              </a:rPr>
              <a:t>o</a:t>
            </a:r>
            <a:r>
              <a:rPr sz="1200" spc="-15" dirty="0">
                <a:solidFill>
                  <a:srgbClr val="404040"/>
                </a:solidFill>
                <a:latin typeface="Gill Sans MT"/>
                <a:cs typeface="Gill Sans MT"/>
              </a:rPr>
              <a:t>n</a:t>
            </a:r>
            <a:r>
              <a:rPr sz="1200" spc="-18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200" spc="100" dirty="0">
                <a:solidFill>
                  <a:srgbClr val="404040"/>
                </a:solidFill>
                <a:latin typeface="Gill Sans MT"/>
                <a:cs typeface="Gill Sans MT"/>
              </a:rPr>
              <a:t>t</a:t>
            </a:r>
            <a:r>
              <a:rPr sz="1200" spc="-25" dirty="0">
                <a:solidFill>
                  <a:srgbClr val="404040"/>
                </a:solidFill>
                <a:latin typeface="Gill Sans MT"/>
                <a:cs typeface="Gill Sans MT"/>
              </a:rPr>
              <a:t>e</a:t>
            </a:r>
            <a:r>
              <a:rPr sz="1200" spc="-18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200" spc="-15" dirty="0">
                <a:solidFill>
                  <a:srgbClr val="404040"/>
                </a:solidFill>
                <a:latin typeface="Gill Sans MT"/>
                <a:cs typeface="Gill Sans MT"/>
              </a:rPr>
              <a:t>n</a:t>
            </a:r>
            <a:r>
              <a:rPr sz="1200" spc="-19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200" spc="-50" dirty="0">
                <a:solidFill>
                  <a:srgbClr val="404040"/>
                </a:solidFill>
                <a:latin typeface="Gill Sans MT"/>
                <a:cs typeface="Gill Sans MT"/>
              </a:rPr>
              <a:t>i</a:t>
            </a:r>
            <a:r>
              <a:rPr sz="1200" spc="-195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200" spc="-15" dirty="0">
                <a:solidFill>
                  <a:srgbClr val="404040"/>
                </a:solidFill>
                <a:latin typeface="Gill Sans MT"/>
                <a:cs typeface="Gill Sans MT"/>
              </a:rPr>
              <a:t>d</a:t>
            </a:r>
            <a:r>
              <a:rPr sz="1200" spc="-18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200" spc="125" dirty="0">
                <a:solidFill>
                  <a:srgbClr val="404040"/>
                </a:solidFill>
                <a:latin typeface="Gill Sans MT"/>
                <a:cs typeface="Gill Sans MT"/>
              </a:rPr>
              <a:t>o</a:t>
            </a:r>
            <a:r>
              <a:rPr sz="1200" spc="-40" dirty="0">
                <a:solidFill>
                  <a:srgbClr val="404040"/>
                </a:solidFill>
                <a:latin typeface="Gill Sans MT"/>
                <a:cs typeface="Gill Sans MT"/>
              </a:rPr>
              <a:t>s</a:t>
            </a:r>
            <a:r>
              <a:rPr sz="120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200" spc="-6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200" spc="-80" dirty="0">
                <a:solidFill>
                  <a:srgbClr val="404040"/>
                </a:solidFill>
                <a:latin typeface="Gill Sans MT"/>
                <a:cs typeface="Gill Sans MT"/>
              </a:rPr>
              <a:t>&gt;</a:t>
            </a:r>
            <a:r>
              <a:rPr sz="120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200" spc="-35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200" spc="-15" dirty="0">
                <a:solidFill>
                  <a:srgbClr val="404040"/>
                </a:solidFill>
                <a:latin typeface="Gill Sans MT"/>
                <a:cs typeface="Gill Sans MT"/>
              </a:rPr>
              <a:t>M</a:t>
            </a:r>
            <a:r>
              <a:rPr sz="1200" spc="-18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200" spc="125" dirty="0">
                <a:solidFill>
                  <a:srgbClr val="404040"/>
                </a:solidFill>
                <a:latin typeface="Gill Sans MT"/>
                <a:cs typeface="Gill Sans MT"/>
              </a:rPr>
              <a:t>ó</a:t>
            </a:r>
            <a:r>
              <a:rPr sz="1200" spc="-15" dirty="0">
                <a:solidFill>
                  <a:srgbClr val="404040"/>
                </a:solidFill>
                <a:latin typeface="Gill Sans MT"/>
                <a:cs typeface="Gill Sans MT"/>
              </a:rPr>
              <a:t>d</a:t>
            </a:r>
            <a:r>
              <a:rPr sz="1200" spc="-18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200" spc="-15" dirty="0">
                <a:solidFill>
                  <a:srgbClr val="404040"/>
                </a:solidFill>
                <a:latin typeface="Gill Sans MT"/>
                <a:cs typeface="Gill Sans MT"/>
              </a:rPr>
              <a:t>u</a:t>
            </a:r>
            <a:r>
              <a:rPr sz="1200" spc="-18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200" spc="-50" dirty="0">
                <a:solidFill>
                  <a:srgbClr val="404040"/>
                </a:solidFill>
                <a:latin typeface="Gill Sans MT"/>
                <a:cs typeface="Gill Sans MT"/>
              </a:rPr>
              <a:t>l</a:t>
            </a:r>
            <a:r>
              <a:rPr sz="1200" spc="-185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200" spc="-20" dirty="0">
                <a:solidFill>
                  <a:srgbClr val="404040"/>
                </a:solidFill>
                <a:latin typeface="Gill Sans MT"/>
                <a:cs typeface="Gill Sans MT"/>
              </a:rPr>
              <a:t>o</a:t>
            </a:r>
            <a:r>
              <a:rPr sz="120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200" spc="-6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200" spc="-50" dirty="0">
                <a:solidFill>
                  <a:srgbClr val="404040"/>
                </a:solidFill>
                <a:latin typeface="Gill Sans MT"/>
                <a:cs typeface="Gill Sans MT"/>
              </a:rPr>
              <a:t>I</a:t>
            </a:r>
            <a:endParaRPr sz="1200">
              <a:latin typeface="Gill Sans MT"/>
              <a:cs typeface="Gill Sans MT"/>
            </a:endParaRPr>
          </a:p>
        </p:txBody>
      </p:sp>
      <p:pic>
        <p:nvPicPr>
          <p:cNvPr id="7" name="object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094219" y="2189988"/>
            <a:ext cx="4581144" cy="2595372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21030" y="382015"/>
            <a:ext cx="370967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50" dirty="0">
                <a:solidFill>
                  <a:srgbClr val="D1282D"/>
                </a:solidFill>
              </a:rPr>
              <a:t>Guía</a:t>
            </a:r>
            <a:r>
              <a:rPr sz="3600" spc="-145" dirty="0">
                <a:solidFill>
                  <a:srgbClr val="D1282D"/>
                </a:solidFill>
              </a:rPr>
              <a:t> </a:t>
            </a:r>
            <a:r>
              <a:rPr sz="3600" spc="-35" dirty="0">
                <a:solidFill>
                  <a:srgbClr val="D1282D"/>
                </a:solidFill>
              </a:rPr>
              <a:t>de</a:t>
            </a:r>
            <a:r>
              <a:rPr sz="3600" spc="-140" dirty="0">
                <a:solidFill>
                  <a:srgbClr val="D1282D"/>
                </a:solidFill>
              </a:rPr>
              <a:t> </a:t>
            </a:r>
            <a:r>
              <a:rPr sz="3600" spc="-30" dirty="0">
                <a:solidFill>
                  <a:srgbClr val="D1282D"/>
                </a:solidFill>
              </a:rPr>
              <a:t>la</a:t>
            </a:r>
            <a:r>
              <a:rPr sz="3600" spc="-145" dirty="0">
                <a:solidFill>
                  <a:srgbClr val="D1282D"/>
                </a:solidFill>
              </a:rPr>
              <a:t> </a:t>
            </a:r>
            <a:r>
              <a:rPr sz="3600" spc="-60" dirty="0">
                <a:solidFill>
                  <a:srgbClr val="D1282D"/>
                </a:solidFill>
              </a:rPr>
              <a:t>asignatura</a:t>
            </a:r>
            <a:endParaRPr sz="3600"/>
          </a:p>
        </p:txBody>
      </p:sp>
      <p:sp>
        <p:nvSpPr>
          <p:cNvPr id="3" name="object 3"/>
          <p:cNvSpPr/>
          <p:nvPr/>
        </p:nvSpPr>
        <p:spPr>
          <a:xfrm>
            <a:off x="0" y="1045463"/>
            <a:ext cx="5097780" cy="403860"/>
          </a:xfrm>
          <a:custGeom>
            <a:avLst/>
            <a:gdLst/>
            <a:ahLst/>
            <a:cxnLst/>
            <a:rect l="l" t="t" r="r" b="b"/>
            <a:pathLst>
              <a:path w="5097780" h="403859">
                <a:moveTo>
                  <a:pt x="5097780" y="0"/>
                </a:moveTo>
                <a:lnTo>
                  <a:pt x="0" y="0"/>
                </a:lnTo>
                <a:lnTo>
                  <a:pt x="0" y="403860"/>
                </a:lnTo>
                <a:lnTo>
                  <a:pt x="5097780" y="403860"/>
                </a:lnTo>
                <a:lnTo>
                  <a:pt x="5097780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44500" y="1100709"/>
            <a:ext cx="193484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10" dirty="0">
                <a:solidFill>
                  <a:srgbClr val="D1282D"/>
                </a:solidFill>
                <a:latin typeface="Calibri"/>
                <a:cs typeface="Calibri"/>
              </a:rPr>
              <a:t>Cómo</a:t>
            </a:r>
            <a:r>
              <a:rPr sz="1600" dirty="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sz="1600" spc="-5" dirty="0">
                <a:solidFill>
                  <a:srgbClr val="D1282D"/>
                </a:solidFill>
                <a:latin typeface="Calibri"/>
                <a:cs typeface="Calibri"/>
              </a:rPr>
              <a:t>usar</a:t>
            </a:r>
            <a:r>
              <a:rPr sz="1600" spc="-25" dirty="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sz="1600" spc="-5" dirty="0">
                <a:solidFill>
                  <a:srgbClr val="D1282D"/>
                </a:solidFill>
                <a:latin typeface="Calibri"/>
                <a:cs typeface="Calibri"/>
              </a:rPr>
              <a:t>los</a:t>
            </a:r>
            <a:r>
              <a:rPr sz="1600" dirty="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rgbClr val="D1282D"/>
                </a:solidFill>
                <a:latin typeface="Calibri"/>
                <a:cs typeface="Calibri"/>
              </a:rPr>
              <a:t>recursos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84961" y="1890237"/>
            <a:ext cx="5715000" cy="2171700"/>
          </a:xfrm>
          <a:prstGeom prst="rect">
            <a:avLst/>
          </a:prstGeom>
        </p:spPr>
        <p:txBody>
          <a:bodyPr vert="horz" wrap="square" lIns="0" tIns="546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30"/>
              </a:spcBef>
            </a:pPr>
            <a:r>
              <a:rPr sz="1400" spc="65" dirty="0">
                <a:solidFill>
                  <a:srgbClr val="404040"/>
                </a:solidFill>
                <a:latin typeface="Gill Sans MT"/>
                <a:cs typeface="Gill Sans MT"/>
              </a:rPr>
              <a:t>Los</a:t>
            </a:r>
            <a:r>
              <a:rPr sz="1400" spc="315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100" dirty="0">
                <a:solidFill>
                  <a:srgbClr val="404040"/>
                </a:solidFill>
                <a:latin typeface="Gill Sans MT"/>
                <a:cs typeface="Gill Sans MT"/>
              </a:rPr>
              <a:t>apuntes</a:t>
            </a:r>
            <a:r>
              <a:rPr sz="1400" spc="32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30" dirty="0">
                <a:solidFill>
                  <a:srgbClr val="404040"/>
                </a:solidFill>
                <a:latin typeface="Gill Sans MT"/>
                <a:cs typeface="Gill Sans MT"/>
              </a:rPr>
              <a:t>se</a:t>
            </a:r>
            <a:r>
              <a:rPr sz="1400" spc="32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114" dirty="0">
                <a:solidFill>
                  <a:srgbClr val="404040"/>
                </a:solidFill>
                <a:latin typeface="Gill Sans MT"/>
                <a:cs typeface="Gill Sans MT"/>
              </a:rPr>
              <a:t>suben*</a:t>
            </a:r>
            <a:r>
              <a:rPr sz="1400" spc="315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45" dirty="0">
                <a:solidFill>
                  <a:srgbClr val="404040"/>
                </a:solidFill>
                <a:latin typeface="Gill Sans MT"/>
                <a:cs typeface="Gill Sans MT"/>
              </a:rPr>
              <a:t>al</a:t>
            </a:r>
            <a:r>
              <a:rPr sz="1400" spc="31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110" dirty="0">
                <a:solidFill>
                  <a:srgbClr val="C00000"/>
                </a:solidFill>
                <a:latin typeface="Gill Sans MT"/>
                <a:cs typeface="Gill Sans MT"/>
              </a:rPr>
              <a:t>Aula</a:t>
            </a:r>
            <a:r>
              <a:rPr sz="1400" spc="320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400" spc="125" dirty="0">
                <a:solidFill>
                  <a:srgbClr val="C00000"/>
                </a:solidFill>
                <a:latin typeface="Gill Sans MT"/>
                <a:cs typeface="Gill Sans MT"/>
              </a:rPr>
              <a:t>Virtual</a:t>
            </a:r>
            <a:r>
              <a:rPr sz="1400" spc="325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400" dirty="0">
                <a:solidFill>
                  <a:srgbClr val="C00000"/>
                </a:solidFill>
                <a:latin typeface="Gill Sans MT"/>
                <a:cs typeface="Gill Sans MT"/>
              </a:rPr>
              <a:t>(</a:t>
            </a:r>
            <a:r>
              <a:rPr sz="1400" spc="-245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400" spc="130" dirty="0">
                <a:solidFill>
                  <a:srgbClr val="C00000"/>
                </a:solidFill>
                <a:latin typeface="Gill Sans MT"/>
                <a:cs typeface="Gill Sans MT"/>
              </a:rPr>
              <a:t>Contenidos)</a:t>
            </a:r>
            <a:r>
              <a:rPr sz="1400" spc="335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400" spc="45" dirty="0">
                <a:solidFill>
                  <a:srgbClr val="404040"/>
                </a:solidFill>
                <a:latin typeface="Gill Sans MT"/>
                <a:cs typeface="Gill Sans MT"/>
              </a:rPr>
              <a:t>al</a:t>
            </a:r>
            <a:r>
              <a:rPr sz="1400" spc="31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95" dirty="0">
                <a:solidFill>
                  <a:srgbClr val="404040"/>
                </a:solidFill>
                <a:latin typeface="Gill Sans MT"/>
                <a:cs typeface="Gill Sans MT"/>
              </a:rPr>
              <a:t>comenzar</a:t>
            </a:r>
            <a:endParaRPr sz="140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  <a:spcBef>
                <a:spcPts val="335"/>
              </a:spcBef>
            </a:pPr>
            <a:r>
              <a:rPr sz="1400" spc="114" dirty="0">
                <a:solidFill>
                  <a:srgbClr val="404040"/>
                </a:solidFill>
                <a:latin typeface="Gill Sans MT"/>
                <a:cs typeface="Gill Sans MT"/>
              </a:rPr>
              <a:t>c</a:t>
            </a:r>
            <a:r>
              <a:rPr sz="1400" spc="125" dirty="0">
                <a:solidFill>
                  <a:srgbClr val="404040"/>
                </a:solidFill>
                <a:latin typeface="Gill Sans MT"/>
                <a:cs typeface="Gill Sans MT"/>
              </a:rPr>
              <a:t>a</a:t>
            </a:r>
            <a:r>
              <a:rPr sz="1400" spc="135" dirty="0">
                <a:solidFill>
                  <a:srgbClr val="404040"/>
                </a:solidFill>
                <a:latin typeface="Gill Sans MT"/>
                <a:cs typeface="Gill Sans MT"/>
              </a:rPr>
              <a:t>d</a:t>
            </a:r>
            <a:r>
              <a:rPr sz="1400" spc="-15" dirty="0">
                <a:solidFill>
                  <a:srgbClr val="404040"/>
                </a:solidFill>
                <a:latin typeface="Gill Sans MT"/>
                <a:cs typeface="Gill Sans MT"/>
              </a:rPr>
              <a:t>a</a:t>
            </a:r>
            <a:r>
              <a:rPr sz="140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-10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140" dirty="0">
                <a:solidFill>
                  <a:srgbClr val="404040"/>
                </a:solidFill>
                <a:latin typeface="Gill Sans MT"/>
                <a:cs typeface="Gill Sans MT"/>
              </a:rPr>
              <a:t>a</a:t>
            </a:r>
            <a:r>
              <a:rPr sz="1400" spc="155" dirty="0">
                <a:solidFill>
                  <a:srgbClr val="404040"/>
                </a:solidFill>
                <a:latin typeface="Gill Sans MT"/>
                <a:cs typeface="Gill Sans MT"/>
              </a:rPr>
              <a:t>p</a:t>
            </a:r>
            <a:r>
              <a:rPr sz="1400" spc="140" dirty="0">
                <a:solidFill>
                  <a:srgbClr val="404040"/>
                </a:solidFill>
                <a:latin typeface="Gill Sans MT"/>
                <a:cs typeface="Gill Sans MT"/>
              </a:rPr>
              <a:t>a</a:t>
            </a:r>
            <a:r>
              <a:rPr sz="1400" spc="-55" dirty="0">
                <a:solidFill>
                  <a:srgbClr val="404040"/>
                </a:solidFill>
                <a:latin typeface="Gill Sans MT"/>
                <a:cs typeface="Gill Sans MT"/>
              </a:rPr>
              <a:t>r</a:t>
            </a:r>
            <a:r>
              <a:rPr sz="1400" spc="-21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-40" dirty="0">
                <a:solidFill>
                  <a:srgbClr val="404040"/>
                </a:solidFill>
                <a:latin typeface="Gill Sans MT"/>
                <a:cs typeface="Gill Sans MT"/>
              </a:rPr>
              <a:t>t</a:t>
            </a:r>
            <a:r>
              <a:rPr sz="1400" spc="-229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125" dirty="0">
                <a:solidFill>
                  <a:srgbClr val="404040"/>
                </a:solidFill>
                <a:latin typeface="Gill Sans MT"/>
                <a:cs typeface="Gill Sans MT"/>
              </a:rPr>
              <a:t>a</a:t>
            </a:r>
            <a:r>
              <a:rPr sz="1400" spc="135" dirty="0">
                <a:solidFill>
                  <a:srgbClr val="404040"/>
                </a:solidFill>
                <a:latin typeface="Gill Sans MT"/>
                <a:cs typeface="Gill Sans MT"/>
              </a:rPr>
              <a:t>d</a:t>
            </a:r>
            <a:r>
              <a:rPr sz="1400" spc="110" dirty="0">
                <a:solidFill>
                  <a:srgbClr val="404040"/>
                </a:solidFill>
                <a:latin typeface="Gill Sans MT"/>
                <a:cs typeface="Gill Sans MT"/>
              </a:rPr>
              <a:t>o</a:t>
            </a:r>
            <a:r>
              <a:rPr sz="1400" spc="-75" dirty="0">
                <a:solidFill>
                  <a:srgbClr val="404040"/>
                </a:solidFill>
                <a:latin typeface="Gill Sans MT"/>
                <a:cs typeface="Gill Sans MT"/>
              </a:rPr>
              <a:t>.</a:t>
            </a:r>
            <a:endParaRPr sz="140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  <a:spcBef>
                <a:spcPts val="1540"/>
              </a:spcBef>
            </a:pPr>
            <a:r>
              <a:rPr sz="1400" spc="140" dirty="0">
                <a:solidFill>
                  <a:srgbClr val="404040"/>
                </a:solidFill>
                <a:latin typeface="Gill Sans MT"/>
                <a:cs typeface="Gill Sans MT"/>
              </a:rPr>
              <a:t>E</a:t>
            </a:r>
            <a:r>
              <a:rPr sz="1400" spc="-20" dirty="0">
                <a:solidFill>
                  <a:srgbClr val="404040"/>
                </a:solidFill>
                <a:latin typeface="Gill Sans MT"/>
                <a:cs typeface="Gill Sans MT"/>
              </a:rPr>
              <a:t>n</a:t>
            </a:r>
            <a:r>
              <a:rPr sz="140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-11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110" dirty="0">
                <a:solidFill>
                  <a:srgbClr val="404040"/>
                </a:solidFill>
                <a:latin typeface="Gill Sans MT"/>
                <a:cs typeface="Gill Sans MT"/>
              </a:rPr>
              <a:t>c</a:t>
            </a:r>
            <a:r>
              <a:rPr sz="1400" spc="125" dirty="0">
                <a:solidFill>
                  <a:srgbClr val="404040"/>
                </a:solidFill>
                <a:latin typeface="Gill Sans MT"/>
                <a:cs typeface="Gill Sans MT"/>
              </a:rPr>
              <a:t>a</a:t>
            </a:r>
            <a:r>
              <a:rPr sz="1400" spc="130" dirty="0">
                <a:solidFill>
                  <a:srgbClr val="404040"/>
                </a:solidFill>
                <a:latin typeface="Gill Sans MT"/>
                <a:cs typeface="Gill Sans MT"/>
              </a:rPr>
              <a:t>d</a:t>
            </a:r>
            <a:r>
              <a:rPr sz="1400" spc="-15" dirty="0">
                <a:solidFill>
                  <a:srgbClr val="404040"/>
                </a:solidFill>
                <a:latin typeface="Gill Sans MT"/>
                <a:cs typeface="Gill Sans MT"/>
              </a:rPr>
              <a:t>a</a:t>
            </a:r>
            <a:r>
              <a:rPr sz="140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-10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145" dirty="0">
                <a:solidFill>
                  <a:srgbClr val="404040"/>
                </a:solidFill>
                <a:latin typeface="Gill Sans MT"/>
                <a:cs typeface="Gill Sans MT"/>
              </a:rPr>
              <a:t>a</a:t>
            </a:r>
            <a:r>
              <a:rPr sz="1400" spc="160" dirty="0">
                <a:solidFill>
                  <a:srgbClr val="404040"/>
                </a:solidFill>
                <a:latin typeface="Gill Sans MT"/>
                <a:cs typeface="Gill Sans MT"/>
              </a:rPr>
              <a:t>p</a:t>
            </a:r>
            <a:r>
              <a:rPr sz="1400" spc="145" dirty="0">
                <a:solidFill>
                  <a:srgbClr val="404040"/>
                </a:solidFill>
                <a:latin typeface="Gill Sans MT"/>
                <a:cs typeface="Gill Sans MT"/>
              </a:rPr>
              <a:t>a</a:t>
            </a:r>
            <a:r>
              <a:rPr sz="1400" spc="-55" dirty="0">
                <a:solidFill>
                  <a:srgbClr val="404040"/>
                </a:solidFill>
                <a:latin typeface="Gill Sans MT"/>
                <a:cs typeface="Gill Sans MT"/>
              </a:rPr>
              <a:t>r</a:t>
            </a:r>
            <a:r>
              <a:rPr sz="1400" spc="-204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-45" dirty="0">
                <a:solidFill>
                  <a:srgbClr val="404040"/>
                </a:solidFill>
                <a:latin typeface="Gill Sans MT"/>
                <a:cs typeface="Gill Sans MT"/>
              </a:rPr>
              <a:t>t</a:t>
            </a:r>
            <a:r>
              <a:rPr sz="1400" spc="-229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130" dirty="0">
                <a:solidFill>
                  <a:srgbClr val="404040"/>
                </a:solidFill>
                <a:latin typeface="Gill Sans MT"/>
                <a:cs typeface="Gill Sans MT"/>
              </a:rPr>
              <a:t>a</a:t>
            </a:r>
            <a:r>
              <a:rPr sz="1400" spc="135" dirty="0">
                <a:solidFill>
                  <a:srgbClr val="404040"/>
                </a:solidFill>
                <a:latin typeface="Gill Sans MT"/>
                <a:cs typeface="Gill Sans MT"/>
              </a:rPr>
              <a:t>d</a:t>
            </a:r>
            <a:r>
              <a:rPr sz="1400" spc="-25" dirty="0">
                <a:solidFill>
                  <a:srgbClr val="404040"/>
                </a:solidFill>
                <a:latin typeface="Gill Sans MT"/>
                <a:cs typeface="Gill Sans MT"/>
              </a:rPr>
              <a:t>o</a:t>
            </a:r>
            <a:r>
              <a:rPr sz="140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-13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130" dirty="0">
                <a:solidFill>
                  <a:srgbClr val="404040"/>
                </a:solidFill>
                <a:latin typeface="Gill Sans MT"/>
                <a:cs typeface="Gill Sans MT"/>
              </a:rPr>
              <a:t>en</a:t>
            </a:r>
            <a:r>
              <a:rPr sz="1400" spc="100" dirty="0">
                <a:solidFill>
                  <a:srgbClr val="404040"/>
                </a:solidFill>
                <a:latin typeface="Gill Sans MT"/>
                <a:cs typeface="Gill Sans MT"/>
              </a:rPr>
              <a:t>c</a:t>
            </a:r>
            <a:r>
              <a:rPr sz="1400" spc="120" dirty="0">
                <a:solidFill>
                  <a:srgbClr val="404040"/>
                </a:solidFill>
                <a:latin typeface="Gill Sans MT"/>
                <a:cs typeface="Gill Sans MT"/>
              </a:rPr>
              <a:t>on</a:t>
            </a:r>
            <a:r>
              <a:rPr sz="1400" spc="100" dirty="0">
                <a:solidFill>
                  <a:srgbClr val="404040"/>
                </a:solidFill>
                <a:latin typeface="Gill Sans MT"/>
                <a:cs typeface="Gill Sans MT"/>
              </a:rPr>
              <a:t>t</a:t>
            </a:r>
            <a:r>
              <a:rPr sz="1400" spc="90" dirty="0">
                <a:solidFill>
                  <a:srgbClr val="404040"/>
                </a:solidFill>
                <a:latin typeface="Gill Sans MT"/>
                <a:cs typeface="Gill Sans MT"/>
              </a:rPr>
              <a:t>r</a:t>
            </a:r>
            <a:r>
              <a:rPr sz="1400" spc="140" dirty="0">
                <a:solidFill>
                  <a:srgbClr val="404040"/>
                </a:solidFill>
                <a:latin typeface="Gill Sans MT"/>
                <a:cs typeface="Gill Sans MT"/>
              </a:rPr>
              <a:t>a</a:t>
            </a:r>
            <a:r>
              <a:rPr sz="1400" spc="75" dirty="0">
                <a:solidFill>
                  <a:srgbClr val="404040"/>
                </a:solidFill>
                <a:latin typeface="Gill Sans MT"/>
                <a:cs typeface="Gill Sans MT"/>
              </a:rPr>
              <a:t>r</a:t>
            </a:r>
            <a:r>
              <a:rPr sz="1400" spc="130" dirty="0">
                <a:solidFill>
                  <a:srgbClr val="404040"/>
                </a:solidFill>
                <a:latin typeface="Gill Sans MT"/>
                <a:cs typeface="Gill Sans MT"/>
              </a:rPr>
              <a:t>é</a:t>
            </a:r>
            <a:r>
              <a:rPr sz="1400" spc="85" dirty="0">
                <a:solidFill>
                  <a:srgbClr val="404040"/>
                </a:solidFill>
                <a:latin typeface="Gill Sans MT"/>
                <a:cs typeface="Gill Sans MT"/>
              </a:rPr>
              <a:t>i</a:t>
            </a:r>
            <a:r>
              <a:rPr sz="1400" spc="105" dirty="0">
                <a:solidFill>
                  <a:srgbClr val="404040"/>
                </a:solidFill>
                <a:latin typeface="Gill Sans MT"/>
                <a:cs typeface="Gill Sans MT"/>
              </a:rPr>
              <a:t>s</a:t>
            </a:r>
            <a:r>
              <a:rPr sz="1400" spc="-75" dirty="0">
                <a:solidFill>
                  <a:srgbClr val="404040"/>
                </a:solidFill>
                <a:latin typeface="Gill Sans MT"/>
                <a:cs typeface="Gill Sans MT"/>
              </a:rPr>
              <a:t>:</a:t>
            </a:r>
            <a:endParaRPr sz="1400">
              <a:latin typeface="Gill Sans MT"/>
              <a:cs typeface="Gill Sans MT"/>
            </a:endParaRPr>
          </a:p>
          <a:p>
            <a:pPr marL="355600" indent="-342900">
              <a:lnSpc>
                <a:spcPct val="100000"/>
              </a:lnSpc>
              <a:spcBef>
                <a:spcPts val="1535"/>
              </a:spcBef>
              <a:buAutoNum type="arabicPeriod"/>
              <a:tabLst>
                <a:tab pos="354965" algn="l"/>
                <a:tab pos="355600" algn="l"/>
              </a:tabLst>
            </a:pPr>
            <a:r>
              <a:rPr sz="1400" spc="-20" dirty="0">
                <a:solidFill>
                  <a:srgbClr val="404040"/>
                </a:solidFill>
                <a:latin typeface="Gill Sans MT"/>
                <a:cs typeface="Gill Sans MT"/>
              </a:rPr>
              <a:t>L</a:t>
            </a:r>
            <a:r>
              <a:rPr sz="1400" spc="-235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-55" dirty="0">
                <a:solidFill>
                  <a:srgbClr val="404040"/>
                </a:solidFill>
                <a:latin typeface="Gill Sans MT"/>
                <a:cs typeface="Gill Sans MT"/>
              </a:rPr>
              <a:t>i</a:t>
            </a:r>
            <a:r>
              <a:rPr sz="1400" spc="-24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-50" dirty="0">
                <a:solidFill>
                  <a:srgbClr val="404040"/>
                </a:solidFill>
                <a:latin typeface="Gill Sans MT"/>
                <a:cs typeface="Gill Sans MT"/>
              </a:rPr>
              <a:t>s</a:t>
            </a:r>
            <a:r>
              <a:rPr sz="1400" spc="-225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-45" dirty="0">
                <a:solidFill>
                  <a:srgbClr val="404040"/>
                </a:solidFill>
                <a:latin typeface="Gill Sans MT"/>
                <a:cs typeface="Gill Sans MT"/>
              </a:rPr>
              <a:t>t</a:t>
            </a:r>
            <a:r>
              <a:rPr sz="1400" spc="-229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-15" dirty="0">
                <a:solidFill>
                  <a:srgbClr val="404040"/>
                </a:solidFill>
                <a:latin typeface="Gill Sans MT"/>
                <a:cs typeface="Gill Sans MT"/>
              </a:rPr>
              <a:t>a</a:t>
            </a:r>
            <a:r>
              <a:rPr sz="140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-125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125" dirty="0">
                <a:solidFill>
                  <a:srgbClr val="404040"/>
                </a:solidFill>
                <a:latin typeface="Gill Sans MT"/>
                <a:cs typeface="Gill Sans MT"/>
              </a:rPr>
              <a:t>d</a:t>
            </a:r>
            <a:r>
              <a:rPr sz="1400" spc="-20" dirty="0">
                <a:solidFill>
                  <a:srgbClr val="404040"/>
                </a:solidFill>
                <a:latin typeface="Gill Sans MT"/>
                <a:cs typeface="Gill Sans MT"/>
              </a:rPr>
              <a:t>e</a:t>
            </a:r>
            <a:r>
              <a:rPr sz="140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-95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100" dirty="0">
                <a:solidFill>
                  <a:srgbClr val="404040"/>
                </a:solidFill>
                <a:latin typeface="Gill Sans MT"/>
                <a:cs typeface="Gill Sans MT"/>
              </a:rPr>
              <a:t>c</a:t>
            </a:r>
            <a:r>
              <a:rPr sz="1400" spc="120" dirty="0">
                <a:solidFill>
                  <a:srgbClr val="404040"/>
                </a:solidFill>
                <a:latin typeface="Gill Sans MT"/>
                <a:cs typeface="Gill Sans MT"/>
              </a:rPr>
              <a:t>on</a:t>
            </a:r>
            <a:r>
              <a:rPr sz="1400" spc="90" dirty="0">
                <a:solidFill>
                  <a:srgbClr val="404040"/>
                </a:solidFill>
                <a:latin typeface="Gill Sans MT"/>
                <a:cs typeface="Gill Sans MT"/>
              </a:rPr>
              <a:t>t</a:t>
            </a:r>
            <a:r>
              <a:rPr sz="1400" spc="130" dirty="0">
                <a:solidFill>
                  <a:srgbClr val="404040"/>
                </a:solidFill>
                <a:latin typeface="Gill Sans MT"/>
                <a:cs typeface="Gill Sans MT"/>
              </a:rPr>
              <a:t>en</a:t>
            </a:r>
            <a:r>
              <a:rPr sz="1400" spc="95" dirty="0">
                <a:solidFill>
                  <a:srgbClr val="404040"/>
                </a:solidFill>
                <a:latin typeface="Gill Sans MT"/>
                <a:cs typeface="Gill Sans MT"/>
              </a:rPr>
              <a:t>i</a:t>
            </a:r>
            <a:r>
              <a:rPr sz="1400" spc="130" dirty="0">
                <a:solidFill>
                  <a:srgbClr val="404040"/>
                </a:solidFill>
                <a:latin typeface="Gill Sans MT"/>
                <a:cs typeface="Gill Sans MT"/>
              </a:rPr>
              <a:t>d</a:t>
            </a:r>
            <a:r>
              <a:rPr sz="1400" spc="120" dirty="0">
                <a:solidFill>
                  <a:srgbClr val="404040"/>
                </a:solidFill>
                <a:latin typeface="Gill Sans MT"/>
                <a:cs typeface="Gill Sans MT"/>
              </a:rPr>
              <a:t>o</a:t>
            </a:r>
            <a:r>
              <a:rPr sz="1400" spc="-50" dirty="0">
                <a:solidFill>
                  <a:srgbClr val="404040"/>
                </a:solidFill>
                <a:latin typeface="Gill Sans MT"/>
                <a:cs typeface="Gill Sans MT"/>
              </a:rPr>
              <a:t>s</a:t>
            </a:r>
            <a:r>
              <a:rPr sz="140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-11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160" dirty="0">
                <a:solidFill>
                  <a:srgbClr val="404040"/>
                </a:solidFill>
                <a:latin typeface="Gill Sans MT"/>
                <a:cs typeface="Gill Sans MT"/>
              </a:rPr>
              <a:t>q</a:t>
            </a:r>
            <a:r>
              <a:rPr sz="1400" spc="130" dirty="0">
                <a:solidFill>
                  <a:srgbClr val="404040"/>
                </a:solidFill>
                <a:latin typeface="Gill Sans MT"/>
                <a:cs typeface="Gill Sans MT"/>
              </a:rPr>
              <a:t>u</a:t>
            </a:r>
            <a:r>
              <a:rPr sz="1400" spc="-25" dirty="0">
                <a:solidFill>
                  <a:srgbClr val="404040"/>
                </a:solidFill>
                <a:latin typeface="Gill Sans MT"/>
                <a:cs typeface="Gill Sans MT"/>
              </a:rPr>
              <a:t>e</a:t>
            </a:r>
            <a:r>
              <a:rPr sz="140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-9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114" dirty="0">
                <a:solidFill>
                  <a:srgbClr val="404040"/>
                </a:solidFill>
                <a:latin typeface="Gill Sans MT"/>
                <a:cs typeface="Gill Sans MT"/>
              </a:rPr>
              <a:t>s</a:t>
            </a:r>
            <a:r>
              <a:rPr sz="1400" spc="-40" dirty="0">
                <a:solidFill>
                  <a:srgbClr val="404040"/>
                </a:solidFill>
                <a:latin typeface="Gill Sans MT"/>
                <a:cs typeface="Gill Sans MT"/>
              </a:rPr>
              <a:t>e</a:t>
            </a:r>
            <a:r>
              <a:rPr sz="140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-95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100" dirty="0">
                <a:solidFill>
                  <a:srgbClr val="404040"/>
                </a:solidFill>
                <a:latin typeface="Gill Sans MT"/>
                <a:cs typeface="Gill Sans MT"/>
              </a:rPr>
              <a:t>v</a:t>
            </a:r>
            <a:r>
              <a:rPr sz="1400" spc="130" dirty="0">
                <a:solidFill>
                  <a:srgbClr val="404040"/>
                </a:solidFill>
                <a:latin typeface="Gill Sans MT"/>
                <a:cs typeface="Gill Sans MT"/>
              </a:rPr>
              <a:t>e</a:t>
            </a:r>
            <a:r>
              <a:rPr sz="1400" spc="90" dirty="0">
                <a:solidFill>
                  <a:srgbClr val="404040"/>
                </a:solidFill>
                <a:latin typeface="Gill Sans MT"/>
                <a:cs typeface="Gill Sans MT"/>
              </a:rPr>
              <a:t>r</a:t>
            </a:r>
            <a:r>
              <a:rPr sz="1400" spc="140" dirty="0">
                <a:solidFill>
                  <a:srgbClr val="404040"/>
                </a:solidFill>
                <a:latin typeface="Gill Sans MT"/>
                <a:cs typeface="Gill Sans MT"/>
              </a:rPr>
              <a:t>á</a:t>
            </a:r>
            <a:r>
              <a:rPr sz="1400" spc="-20" dirty="0">
                <a:solidFill>
                  <a:srgbClr val="404040"/>
                </a:solidFill>
                <a:latin typeface="Gill Sans MT"/>
                <a:cs typeface="Gill Sans MT"/>
              </a:rPr>
              <a:t>n</a:t>
            </a:r>
            <a:endParaRPr sz="1400">
              <a:latin typeface="Gill Sans MT"/>
              <a:cs typeface="Gill Sans MT"/>
            </a:endParaRPr>
          </a:p>
          <a:p>
            <a:pPr marL="355600" indent="-342900">
              <a:lnSpc>
                <a:spcPct val="100000"/>
              </a:lnSpc>
              <a:spcBef>
                <a:spcPts val="1535"/>
              </a:spcBef>
              <a:buAutoNum type="arabicPeriod"/>
              <a:tabLst>
                <a:tab pos="354965" algn="l"/>
                <a:tab pos="355600" algn="l"/>
              </a:tabLst>
            </a:pPr>
            <a:r>
              <a:rPr sz="1400" spc="130" dirty="0">
                <a:solidFill>
                  <a:srgbClr val="404040"/>
                </a:solidFill>
                <a:latin typeface="Gill Sans MT"/>
                <a:cs typeface="Gill Sans MT"/>
              </a:rPr>
              <a:t>D</a:t>
            </a:r>
            <a:r>
              <a:rPr sz="1400" spc="95" dirty="0">
                <a:solidFill>
                  <a:srgbClr val="404040"/>
                </a:solidFill>
                <a:latin typeface="Gill Sans MT"/>
                <a:cs typeface="Gill Sans MT"/>
              </a:rPr>
              <a:t>i</a:t>
            </a:r>
            <a:r>
              <a:rPr sz="1400" spc="140" dirty="0">
                <a:solidFill>
                  <a:srgbClr val="404040"/>
                </a:solidFill>
                <a:latin typeface="Gill Sans MT"/>
                <a:cs typeface="Gill Sans MT"/>
              </a:rPr>
              <a:t>a</a:t>
            </a:r>
            <a:r>
              <a:rPr sz="1400" spc="155" dirty="0">
                <a:solidFill>
                  <a:srgbClr val="404040"/>
                </a:solidFill>
                <a:latin typeface="Gill Sans MT"/>
                <a:cs typeface="Gill Sans MT"/>
              </a:rPr>
              <a:t>p</a:t>
            </a:r>
            <a:r>
              <a:rPr sz="1400" spc="120" dirty="0">
                <a:solidFill>
                  <a:srgbClr val="404040"/>
                </a:solidFill>
                <a:latin typeface="Gill Sans MT"/>
                <a:cs typeface="Gill Sans MT"/>
              </a:rPr>
              <a:t>o</a:t>
            </a:r>
            <a:r>
              <a:rPr sz="1400" spc="105" dirty="0">
                <a:solidFill>
                  <a:srgbClr val="404040"/>
                </a:solidFill>
                <a:latin typeface="Gill Sans MT"/>
                <a:cs typeface="Gill Sans MT"/>
              </a:rPr>
              <a:t>s</a:t>
            </a:r>
            <a:r>
              <a:rPr sz="1400" spc="85" dirty="0">
                <a:solidFill>
                  <a:srgbClr val="404040"/>
                </a:solidFill>
                <a:latin typeface="Gill Sans MT"/>
                <a:cs typeface="Gill Sans MT"/>
              </a:rPr>
              <a:t>i</a:t>
            </a:r>
            <a:r>
              <a:rPr sz="1400" spc="105" dirty="0">
                <a:solidFill>
                  <a:srgbClr val="404040"/>
                </a:solidFill>
                <a:latin typeface="Gill Sans MT"/>
                <a:cs typeface="Gill Sans MT"/>
              </a:rPr>
              <a:t>t</a:t>
            </a:r>
            <a:r>
              <a:rPr sz="1400" spc="85" dirty="0">
                <a:solidFill>
                  <a:srgbClr val="404040"/>
                </a:solidFill>
                <a:latin typeface="Gill Sans MT"/>
                <a:cs typeface="Gill Sans MT"/>
              </a:rPr>
              <a:t>i</a:t>
            </a:r>
            <a:r>
              <a:rPr sz="1400" spc="110" dirty="0">
                <a:solidFill>
                  <a:srgbClr val="404040"/>
                </a:solidFill>
                <a:latin typeface="Gill Sans MT"/>
                <a:cs typeface="Gill Sans MT"/>
              </a:rPr>
              <a:t>v</a:t>
            </a:r>
            <a:r>
              <a:rPr sz="1400" spc="125" dirty="0">
                <a:solidFill>
                  <a:srgbClr val="404040"/>
                </a:solidFill>
                <a:latin typeface="Gill Sans MT"/>
                <a:cs typeface="Gill Sans MT"/>
              </a:rPr>
              <a:t>a</a:t>
            </a:r>
            <a:r>
              <a:rPr sz="1400" spc="-45" dirty="0">
                <a:solidFill>
                  <a:srgbClr val="404040"/>
                </a:solidFill>
                <a:latin typeface="Gill Sans MT"/>
                <a:cs typeface="Gill Sans MT"/>
              </a:rPr>
              <a:t>s</a:t>
            </a:r>
            <a:r>
              <a:rPr sz="140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-114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105" dirty="0">
                <a:solidFill>
                  <a:srgbClr val="404040"/>
                </a:solidFill>
                <a:latin typeface="Gill Sans MT"/>
                <a:cs typeface="Gill Sans MT"/>
              </a:rPr>
              <a:t>c</a:t>
            </a:r>
            <a:r>
              <a:rPr sz="1400" spc="120" dirty="0">
                <a:solidFill>
                  <a:srgbClr val="404040"/>
                </a:solidFill>
                <a:latin typeface="Gill Sans MT"/>
                <a:cs typeface="Gill Sans MT"/>
              </a:rPr>
              <a:t>o</a:t>
            </a:r>
            <a:r>
              <a:rPr sz="1400" spc="-15" dirty="0">
                <a:solidFill>
                  <a:srgbClr val="404040"/>
                </a:solidFill>
                <a:latin typeface="Gill Sans MT"/>
                <a:cs typeface="Gill Sans MT"/>
              </a:rPr>
              <a:t>n</a:t>
            </a:r>
            <a:r>
              <a:rPr sz="140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-95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95" dirty="0">
                <a:solidFill>
                  <a:srgbClr val="404040"/>
                </a:solidFill>
                <a:latin typeface="Gill Sans MT"/>
                <a:cs typeface="Gill Sans MT"/>
              </a:rPr>
              <a:t>l</a:t>
            </a:r>
            <a:r>
              <a:rPr sz="1400" spc="120" dirty="0">
                <a:solidFill>
                  <a:srgbClr val="404040"/>
                </a:solidFill>
                <a:latin typeface="Gill Sans MT"/>
                <a:cs typeface="Gill Sans MT"/>
              </a:rPr>
              <a:t>o</a:t>
            </a:r>
            <a:r>
              <a:rPr sz="1400" spc="-45" dirty="0">
                <a:solidFill>
                  <a:srgbClr val="404040"/>
                </a:solidFill>
                <a:latin typeface="Gill Sans MT"/>
                <a:cs typeface="Gill Sans MT"/>
              </a:rPr>
              <a:t>s</a:t>
            </a:r>
            <a:r>
              <a:rPr sz="140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-105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140" dirty="0">
                <a:solidFill>
                  <a:srgbClr val="404040"/>
                </a:solidFill>
                <a:latin typeface="Gill Sans MT"/>
                <a:cs typeface="Gill Sans MT"/>
              </a:rPr>
              <a:t>a</a:t>
            </a:r>
            <a:r>
              <a:rPr sz="1400" spc="155" dirty="0">
                <a:solidFill>
                  <a:srgbClr val="404040"/>
                </a:solidFill>
                <a:latin typeface="Gill Sans MT"/>
                <a:cs typeface="Gill Sans MT"/>
              </a:rPr>
              <a:t>p</a:t>
            </a:r>
            <a:r>
              <a:rPr sz="1400" spc="135" dirty="0">
                <a:solidFill>
                  <a:srgbClr val="404040"/>
                </a:solidFill>
                <a:latin typeface="Gill Sans MT"/>
                <a:cs typeface="Gill Sans MT"/>
              </a:rPr>
              <a:t>u</a:t>
            </a:r>
            <a:r>
              <a:rPr sz="1400" spc="125" dirty="0">
                <a:solidFill>
                  <a:srgbClr val="404040"/>
                </a:solidFill>
                <a:latin typeface="Gill Sans MT"/>
                <a:cs typeface="Gill Sans MT"/>
              </a:rPr>
              <a:t>n</a:t>
            </a:r>
            <a:r>
              <a:rPr sz="1400" spc="95" dirty="0">
                <a:solidFill>
                  <a:srgbClr val="404040"/>
                </a:solidFill>
                <a:latin typeface="Gill Sans MT"/>
                <a:cs typeface="Gill Sans MT"/>
              </a:rPr>
              <a:t>t</a:t>
            </a:r>
            <a:r>
              <a:rPr sz="1400" spc="130" dirty="0">
                <a:solidFill>
                  <a:srgbClr val="404040"/>
                </a:solidFill>
                <a:latin typeface="Gill Sans MT"/>
                <a:cs typeface="Gill Sans MT"/>
              </a:rPr>
              <a:t>e</a:t>
            </a:r>
            <a:r>
              <a:rPr sz="1400" spc="-45" dirty="0">
                <a:solidFill>
                  <a:srgbClr val="404040"/>
                </a:solidFill>
                <a:latin typeface="Gill Sans MT"/>
                <a:cs typeface="Gill Sans MT"/>
              </a:rPr>
              <a:t>s</a:t>
            </a:r>
            <a:r>
              <a:rPr sz="140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-10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130" dirty="0">
                <a:solidFill>
                  <a:srgbClr val="404040"/>
                </a:solidFill>
                <a:latin typeface="Gill Sans MT"/>
                <a:cs typeface="Gill Sans MT"/>
              </a:rPr>
              <a:t>d</a:t>
            </a:r>
            <a:r>
              <a:rPr sz="1400" spc="-20" dirty="0">
                <a:solidFill>
                  <a:srgbClr val="404040"/>
                </a:solidFill>
                <a:latin typeface="Gill Sans MT"/>
                <a:cs typeface="Gill Sans MT"/>
              </a:rPr>
              <a:t>e</a:t>
            </a:r>
            <a:r>
              <a:rPr sz="140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-95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-35" dirty="0">
                <a:solidFill>
                  <a:srgbClr val="404040"/>
                </a:solidFill>
                <a:latin typeface="Gill Sans MT"/>
                <a:cs typeface="Gill Sans MT"/>
              </a:rPr>
              <a:t>c</a:t>
            </a:r>
            <a:r>
              <a:rPr sz="1400" spc="-235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-55" dirty="0">
                <a:solidFill>
                  <a:srgbClr val="404040"/>
                </a:solidFill>
                <a:latin typeface="Gill Sans MT"/>
                <a:cs typeface="Gill Sans MT"/>
              </a:rPr>
              <a:t>l</a:t>
            </a:r>
            <a:r>
              <a:rPr sz="1400" spc="-24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140" dirty="0">
                <a:solidFill>
                  <a:srgbClr val="404040"/>
                </a:solidFill>
                <a:latin typeface="Gill Sans MT"/>
                <a:cs typeface="Gill Sans MT"/>
              </a:rPr>
              <a:t>a</a:t>
            </a:r>
            <a:r>
              <a:rPr sz="1400" spc="105" dirty="0">
                <a:solidFill>
                  <a:srgbClr val="404040"/>
                </a:solidFill>
                <a:latin typeface="Gill Sans MT"/>
                <a:cs typeface="Gill Sans MT"/>
              </a:rPr>
              <a:t>s</a:t>
            </a:r>
            <a:r>
              <a:rPr sz="1400" spc="-25" dirty="0">
                <a:solidFill>
                  <a:srgbClr val="404040"/>
                </a:solidFill>
                <a:latin typeface="Gill Sans MT"/>
                <a:cs typeface="Gill Sans MT"/>
              </a:rPr>
              <a:t>e</a:t>
            </a:r>
            <a:endParaRPr sz="1400">
              <a:latin typeface="Gill Sans MT"/>
              <a:cs typeface="Gill Sans MT"/>
            </a:endParaRPr>
          </a:p>
          <a:p>
            <a:pPr marL="355600" indent="-342900">
              <a:lnSpc>
                <a:spcPct val="100000"/>
              </a:lnSpc>
              <a:spcBef>
                <a:spcPts val="1540"/>
              </a:spcBef>
              <a:buAutoNum type="arabicPeriod"/>
              <a:tabLst>
                <a:tab pos="354965" algn="l"/>
                <a:tab pos="355600" algn="l"/>
              </a:tabLst>
            </a:pPr>
            <a:r>
              <a:rPr sz="1400" spc="130" dirty="0">
                <a:solidFill>
                  <a:srgbClr val="404040"/>
                </a:solidFill>
                <a:latin typeface="Gill Sans MT"/>
                <a:cs typeface="Gill Sans MT"/>
              </a:rPr>
              <a:t>Recursos</a:t>
            </a:r>
            <a:r>
              <a:rPr sz="1400" spc="24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135" dirty="0">
                <a:solidFill>
                  <a:srgbClr val="404040"/>
                </a:solidFill>
                <a:latin typeface="Gill Sans MT"/>
                <a:cs typeface="Gill Sans MT"/>
              </a:rPr>
              <a:t>adicionales</a:t>
            </a:r>
            <a:endParaRPr sz="1400">
              <a:latin typeface="Gill Sans MT"/>
              <a:cs typeface="Gill Sans MT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84961" y="4601460"/>
            <a:ext cx="5736590" cy="464184"/>
          </a:xfrm>
          <a:prstGeom prst="rect">
            <a:avLst/>
          </a:prstGeom>
        </p:spPr>
        <p:txBody>
          <a:bodyPr vert="horz" wrap="square" lIns="0" tIns="4889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85"/>
              </a:spcBef>
            </a:pPr>
            <a:r>
              <a:rPr sz="1200" spc="55" dirty="0">
                <a:solidFill>
                  <a:srgbClr val="404040"/>
                </a:solidFill>
                <a:latin typeface="Gill Sans MT"/>
                <a:cs typeface="Gill Sans MT"/>
              </a:rPr>
              <a:t>*</a:t>
            </a:r>
            <a:r>
              <a:rPr sz="1200" spc="-185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200" spc="45" dirty="0">
                <a:solidFill>
                  <a:srgbClr val="404040"/>
                </a:solidFill>
                <a:latin typeface="Gill Sans MT"/>
                <a:cs typeface="Gill Sans MT"/>
              </a:rPr>
              <a:t>Se</a:t>
            </a:r>
            <a:r>
              <a:rPr sz="1200" spc="335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200" spc="5" dirty="0">
                <a:solidFill>
                  <a:srgbClr val="404040"/>
                </a:solidFill>
                <a:latin typeface="Gill Sans MT"/>
                <a:cs typeface="Gill Sans MT"/>
              </a:rPr>
              <a:t>p</a:t>
            </a:r>
            <a:r>
              <a:rPr sz="1200" spc="-18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200" spc="50" dirty="0">
                <a:solidFill>
                  <a:srgbClr val="404040"/>
                </a:solidFill>
                <a:latin typeface="Gill Sans MT"/>
                <a:cs typeface="Gill Sans MT"/>
              </a:rPr>
              <a:t>ue</a:t>
            </a:r>
            <a:r>
              <a:rPr sz="1200" spc="-18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200" spc="75" dirty="0">
                <a:solidFill>
                  <a:srgbClr val="404040"/>
                </a:solidFill>
                <a:latin typeface="Gill Sans MT"/>
                <a:cs typeface="Gill Sans MT"/>
              </a:rPr>
              <a:t>den</a:t>
            </a:r>
            <a:r>
              <a:rPr sz="1200" spc="35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200" spc="-25" dirty="0">
                <a:solidFill>
                  <a:srgbClr val="404040"/>
                </a:solidFill>
                <a:latin typeface="Gill Sans MT"/>
                <a:cs typeface="Gill Sans MT"/>
              </a:rPr>
              <a:t>e</a:t>
            </a:r>
            <a:r>
              <a:rPr sz="1200" spc="-18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200" spc="95" dirty="0">
                <a:solidFill>
                  <a:srgbClr val="404040"/>
                </a:solidFill>
                <a:latin typeface="Gill Sans MT"/>
                <a:cs typeface="Gill Sans MT"/>
              </a:rPr>
              <a:t>ncontrar</a:t>
            </a:r>
            <a:r>
              <a:rPr sz="1200" spc="35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200" spc="-50" dirty="0">
                <a:solidFill>
                  <a:srgbClr val="404040"/>
                </a:solidFill>
                <a:latin typeface="Gill Sans MT"/>
                <a:cs typeface="Gill Sans MT"/>
              </a:rPr>
              <a:t>l</a:t>
            </a:r>
            <a:r>
              <a:rPr sz="1200" spc="-18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200" spc="-25" dirty="0">
                <a:solidFill>
                  <a:srgbClr val="404040"/>
                </a:solidFill>
                <a:latin typeface="Gill Sans MT"/>
                <a:cs typeface="Gill Sans MT"/>
              </a:rPr>
              <a:t>o</a:t>
            </a:r>
            <a:r>
              <a:rPr sz="1200" spc="-185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200" spc="-45" dirty="0">
                <a:solidFill>
                  <a:srgbClr val="404040"/>
                </a:solidFill>
                <a:latin typeface="Gill Sans MT"/>
                <a:cs typeface="Gill Sans MT"/>
              </a:rPr>
              <a:t>s</a:t>
            </a:r>
            <a:r>
              <a:rPr sz="1200" spc="34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200" spc="65" dirty="0">
                <a:solidFill>
                  <a:srgbClr val="C00000"/>
                </a:solidFill>
                <a:latin typeface="Gill Sans MT"/>
                <a:cs typeface="Gill Sans MT"/>
              </a:rPr>
              <a:t>ap</a:t>
            </a:r>
            <a:r>
              <a:rPr sz="1200" spc="-180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200" spc="70" dirty="0">
                <a:solidFill>
                  <a:srgbClr val="C00000"/>
                </a:solidFill>
                <a:latin typeface="Gill Sans MT"/>
                <a:cs typeface="Gill Sans MT"/>
              </a:rPr>
              <a:t>un</a:t>
            </a:r>
            <a:r>
              <a:rPr sz="1200" spc="-180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200" spc="65" dirty="0">
                <a:solidFill>
                  <a:srgbClr val="C00000"/>
                </a:solidFill>
                <a:latin typeface="Gill Sans MT"/>
                <a:cs typeface="Gill Sans MT"/>
              </a:rPr>
              <a:t>te</a:t>
            </a:r>
            <a:r>
              <a:rPr sz="1200" spc="-180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200" dirty="0">
                <a:solidFill>
                  <a:srgbClr val="C00000"/>
                </a:solidFill>
                <a:latin typeface="Gill Sans MT"/>
                <a:cs typeface="Gill Sans MT"/>
              </a:rPr>
              <a:t>s</a:t>
            </a:r>
            <a:r>
              <a:rPr sz="1200" spc="340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200" dirty="0">
                <a:solidFill>
                  <a:srgbClr val="C00000"/>
                </a:solidFill>
                <a:latin typeface="Gill Sans MT"/>
                <a:cs typeface="Gill Sans MT"/>
              </a:rPr>
              <a:t>c</a:t>
            </a:r>
            <a:r>
              <a:rPr sz="1200" spc="-180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200" dirty="0">
                <a:solidFill>
                  <a:srgbClr val="C00000"/>
                </a:solidFill>
                <a:latin typeface="Gill Sans MT"/>
                <a:cs typeface="Gill Sans MT"/>
              </a:rPr>
              <a:t>o</a:t>
            </a:r>
            <a:r>
              <a:rPr sz="1200" spc="-185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200" spc="70" dirty="0">
                <a:solidFill>
                  <a:srgbClr val="C00000"/>
                </a:solidFill>
                <a:latin typeface="Gill Sans MT"/>
                <a:cs typeface="Gill Sans MT"/>
              </a:rPr>
              <a:t>mp</a:t>
            </a:r>
            <a:r>
              <a:rPr sz="1200" spc="-180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200" dirty="0">
                <a:solidFill>
                  <a:srgbClr val="C00000"/>
                </a:solidFill>
                <a:latin typeface="Gill Sans MT"/>
                <a:cs typeface="Gill Sans MT"/>
              </a:rPr>
              <a:t>l</a:t>
            </a:r>
            <a:r>
              <a:rPr sz="1200" spc="-190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200" dirty="0">
                <a:solidFill>
                  <a:srgbClr val="C00000"/>
                </a:solidFill>
                <a:latin typeface="Gill Sans MT"/>
                <a:cs typeface="Gill Sans MT"/>
              </a:rPr>
              <a:t>e</a:t>
            </a:r>
            <a:r>
              <a:rPr sz="1200" spc="-180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200" dirty="0">
                <a:solidFill>
                  <a:srgbClr val="C00000"/>
                </a:solidFill>
                <a:latin typeface="Gill Sans MT"/>
                <a:cs typeface="Gill Sans MT"/>
              </a:rPr>
              <a:t>t</a:t>
            </a:r>
            <a:r>
              <a:rPr sz="1200" spc="-185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200" dirty="0">
                <a:solidFill>
                  <a:srgbClr val="C00000"/>
                </a:solidFill>
                <a:latin typeface="Gill Sans MT"/>
                <a:cs typeface="Gill Sans MT"/>
              </a:rPr>
              <a:t>o</a:t>
            </a:r>
            <a:r>
              <a:rPr sz="1200" spc="-185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200" dirty="0">
                <a:solidFill>
                  <a:srgbClr val="C00000"/>
                </a:solidFill>
                <a:latin typeface="Gill Sans MT"/>
                <a:cs typeface="Gill Sans MT"/>
              </a:rPr>
              <a:t>s</a:t>
            </a:r>
            <a:r>
              <a:rPr sz="1200" spc="345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200" spc="50" dirty="0">
                <a:solidFill>
                  <a:srgbClr val="404040"/>
                </a:solidFill>
                <a:latin typeface="Gill Sans MT"/>
                <a:cs typeface="Gill Sans MT"/>
              </a:rPr>
              <a:t>de</a:t>
            </a:r>
            <a:r>
              <a:rPr sz="1200" spc="35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200" spc="40" dirty="0">
                <a:solidFill>
                  <a:srgbClr val="404040"/>
                </a:solidFill>
                <a:latin typeface="Gill Sans MT"/>
                <a:cs typeface="Gill Sans MT"/>
              </a:rPr>
              <a:t>la</a:t>
            </a:r>
            <a:r>
              <a:rPr sz="1200" spc="34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200" spc="-15" dirty="0">
                <a:solidFill>
                  <a:srgbClr val="404040"/>
                </a:solidFill>
                <a:latin typeface="Gill Sans MT"/>
                <a:cs typeface="Gill Sans MT"/>
              </a:rPr>
              <a:t>a</a:t>
            </a:r>
            <a:r>
              <a:rPr sz="1200" spc="-175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200" spc="-45" dirty="0">
                <a:solidFill>
                  <a:srgbClr val="404040"/>
                </a:solidFill>
                <a:latin typeface="Gill Sans MT"/>
                <a:cs typeface="Gill Sans MT"/>
              </a:rPr>
              <a:t>s</a:t>
            </a:r>
            <a:r>
              <a:rPr sz="1200" spc="-195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200" spc="-50" dirty="0">
                <a:solidFill>
                  <a:srgbClr val="404040"/>
                </a:solidFill>
                <a:latin typeface="Gill Sans MT"/>
                <a:cs typeface="Gill Sans MT"/>
              </a:rPr>
              <a:t>i</a:t>
            </a:r>
            <a:r>
              <a:rPr sz="1200" spc="-18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200" spc="75" dirty="0">
                <a:solidFill>
                  <a:srgbClr val="404040"/>
                </a:solidFill>
                <a:latin typeface="Gill Sans MT"/>
                <a:cs typeface="Gill Sans MT"/>
              </a:rPr>
              <a:t>gna</a:t>
            </a:r>
            <a:r>
              <a:rPr sz="1200" spc="-175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200" spc="75" dirty="0">
                <a:solidFill>
                  <a:srgbClr val="404040"/>
                </a:solidFill>
                <a:latin typeface="Gill Sans MT"/>
                <a:cs typeface="Gill Sans MT"/>
              </a:rPr>
              <a:t>tura</a:t>
            </a:r>
            <a:r>
              <a:rPr sz="1200" spc="35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200" spc="55" dirty="0">
                <a:solidFill>
                  <a:srgbClr val="404040"/>
                </a:solidFill>
                <a:latin typeface="Gill Sans MT"/>
                <a:cs typeface="Gill Sans MT"/>
              </a:rPr>
              <a:t>en</a:t>
            </a:r>
            <a:r>
              <a:rPr sz="1200" spc="34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200" spc="55" dirty="0">
                <a:solidFill>
                  <a:srgbClr val="404040"/>
                </a:solidFill>
                <a:latin typeface="Gill Sans MT"/>
                <a:cs typeface="Gill Sans MT"/>
              </a:rPr>
              <a:t>PD</a:t>
            </a:r>
            <a:r>
              <a:rPr sz="1200" spc="-175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200" spc="-45" dirty="0">
                <a:solidFill>
                  <a:srgbClr val="404040"/>
                </a:solidFill>
                <a:latin typeface="Gill Sans MT"/>
                <a:cs typeface="Gill Sans MT"/>
              </a:rPr>
              <a:t>F</a:t>
            </a:r>
            <a:r>
              <a:rPr sz="1200" spc="35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200" spc="50" dirty="0">
                <a:solidFill>
                  <a:srgbClr val="404040"/>
                </a:solidFill>
                <a:latin typeface="Gill Sans MT"/>
                <a:cs typeface="Gill Sans MT"/>
              </a:rPr>
              <a:t>en</a:t>
            </a:r>
            <a:r>
              <a:rPr sz="1200" spc="-19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endParaRPr sz="120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  <a:spcBef>
                <a:spcPts val="285"/>
              </a:spcBef>
            </a:pPr>
            <a:r>
              <a:rPr sz="1200" spc="-50" dirty="0">
                <a:solidFill>
                  <a:srgbClr val="404040"/>
                </a:solidFill>
                <a:latin typeface="Gill Sans MT"/>
                <a:cs typeface="Gill Sans MT"/>
              </a:rPr>
              <a:t>C</a:t>
            </a:r>
            <a:r>
              <a:rPr sz="1200" spc="-18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200" spc="125" dirty="0">
                <a:solidFill>
                  <a:srgbClr val="404040"/>
                </a:solidFill>
                <a:latin typeface="Gill Sans MT"/>
                <a:cs typeface="Gill Sans MT"/>
              </a:rPr>
              <a:t>o</a:t>
            </a:r>
            <a:r>
              <a:rPr sz="1200" spc="-15" dirty="0">
                <a:solidFill>
                  <a:srgbClr val="404040"/>
                </a:solidFill>
                <a:latin typeface="Gill Sans MT"/>
                <a:cs typeface="Gill Sans MT"/>
              </a:rPr>
              <a:t>n</a:t>
            </a:r>
            <a:r>
              <a:rPr sz="1200" spc="-18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200" spc="100" dirty="0">
                <a:solidFill>
                  <a:srgbClr val="404040"/>
                </a:solidFill>
                <a:latin typeface="Gill Sans MT"/>
                <a:cs typeface="Gill Sans MT"/>
              </a:rPr>
              <a:t>t</a:t>
            </a:r>
            <a:r>
              <a:rPr sz="1200" spc="-25" dirty="0">
                <a:solidFill>
                  <a:srgbClr val="404040"/>
                </a:solidFill>
                <a:latin typeface="Gill Sans MT"/>
                <a:cs typeface="Gill Sans MT"/>
              </a:rPr>
              <a:t>e</a:t>
            </a:r>
            <a:r>
              <a:rPr sz="1200" spc="-18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200" spc="-15" dirty="0">
                <a:solidFill>
                  <a:srgbClr val="404040"/>
                </a:solidFill>
                <a:latin typeface="Gill Sans MT"/>
                <a:cs typeface="Gill Sans MT"/>
              </a:rPr>
              <a:t>n</a:t>
            </a:r>
            <a:r>
              <a:rPr sz="1200" spc="-19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200" spc="-50" dirty="0">
                <a:solidFill>
                  <a:srgbClr val="404040"/>
                </a:solidFill>
                <a:latin typeface="Gill Sans MT"/>
                <a:cs typeface="Gill Sans MT"/>
              </a:rPr>
              <a:t>i</a:t>
            </a:r>
            <a:r>
              <a:rPr sz="1200" spc="-195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200" spc="-15" dirty="0">
                <a:solidFill>
                  <a:srgbClr val="404040"/>
                </a:solidFill>
                <a:latin typeface="Gill Sans MT"/>
                <a:cs typeface="Gill Sans MT"/>
              </a:rPr>
              <a:t>d</a:t>
            </a:r>
            <a:r>
              <a:rPr sz="1200" spc="-18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200" spc="125" dirty="0">
                <a:solidFill>
                  <a:srgbClr val="404040"/>
                </a:solidFill>
                <a:latin typeface="Gill Sans MT"/>
                <a:cs typeface="Gill Sans MT"/>
              </a:rPr>
              <a:t>o</a:t>
            </a:r>
            <a:r>
              <a:rPr sz="1200" spc="-40" dirty="0">
                <a:solidFill>
                  <a:srgbClr val="404040"/>
                </a:solidFill>
                <a:latin typeface="Gill Sans MT"/>
                <a:cs typeface="Gill Sans MT"/>
              </a:rPr>
              <a:t>s</a:t>
            </a:r>
            <a:r>
              <a:rPr sz="120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200" spc="-6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200" spc="-80" dirty="0">
                <a:solidFill>
                  <a:srgbClr val="404040"/>
                </a:solidFill>
                <a:latin typeface="Gill Sans MT"/>
                <a:cs typeface="Gill Sans MT"/>
              </a:rPr>
              <a:t>&gt;</a:t>
            </a:r>
            <a:r>
              <a:rPr sz="120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200" spc="-35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200" spc="-15" dirty="0">
                <a:solidFill>
                  <a:srgbClr val="404040"/>
                </a:solidFill>
                <a:latin typeface="Gill Sans MT"/>
                <a:cs typeface="Gill Sans MT"/>
              </a:rPr>
              <a:t>M</a:t>
            </a:r>
            <a:r>
              <a:rPr sz="1200" spc="-18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200" spc="125" dirty="0">
                <a:solidFill>
                  <a:srgbClr val="404040"/>
                </a:solidFill>
                <a:latin typeface="Gill Sans MT"/>
                <a:cs typeface="Gill Sans MT"/>
              </a:rPr>
              <a:t>ó</a:t>
            </a:r>
            <a:r>
              <a:rPr sz="1200" spc="-15" dirty="0">
                <a:solidFill>
                  <a:srgbClr val="404040"/>
                </a:solidFill>
                <a:latin typeface="Gill Sans MT"/>
                <a:cs typeface="Gill Sans MT"/>
              </a:rPr>
              <a:t>d</a:t>
            </a:r>
            <a:r>
              <a:rPr sz="1200" spc="-18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200" spc="-15" dirty="0">
                <a:solidFill>
                  <a:srgbClr val="404040"/>
                </a:solidFill>
                <a:latin typeface="Gill Sans MT"/>
                <a:cs typeface="Gill Sans MT"/>
              </a:rPr>
              <a:t>u</a:t>
            </a:r>
            <a:r>
              <a:rPr sz="1200" spc="-18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200" spc="-50" dirty="0">
                <a:solidFill>
                  <a:srgbClr val="404040"/>
                </a:solidFill>
                <a:latin typeface="Gill Sans MT"/>
                <a:cs typeface="Gill Sans MT"/>
              </a:rPr>
              <a:t>l</a:t>
            </a:r>
            <a:r>
              <a:rPr sz="1200" spc="-185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200" spc="-20" dirty="0">
                <a:solidFill>
                  <a:srgbClr val="404040"/>
                </a:solidFill>
                <a:latin typeface="Gill Sans MT"/>
                <a:cs typeface="Gill Sans MT"/>
              </a:rPr>
              <a:t>o</a:t>
            </a:r>
            <a:r>
              <a:rPr sz="120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200" spc="-6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200" spc="-50" dirty="0">
                <a:solidFill>
                  <a:srgbClr val="404040"/>
                </a:solidFill>
                <a:latin typeface="Gill Sans MT"/>
                <a:cs typeface="Gill Sans MT"/>
              </a:rPr>
              <a:t>I</a:t>
            </a:r>
            <a:endParaRPr sz="1200">
              <a:latin typeface="Gill Sans MT"/>
              <a:cs typeface="Gill Sans MT"/>
            </a:endParaRPr>
          </a:p>
        </p:txBody>
      </p:sp>
      <p:pic>
        <p:nvPicPr>
          <p:cNvPr id="7" name="object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027164" y="2139695"/>
            <a:ext cx="4546091" cy="2578608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21030" y="382015"/>
            <a:ext cx="370967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50" dirty="0">
                <a:solidFill>
                  <a:srgbClr val="D1282D"/>
                </a:solidFill>
              </a:rPr>
              <a:t>Guía</a:t>
            </a:r>
            <a:r>
              <a:rPr sz="3600" spc="-145" dirty="0">
                <a:solidFill>
                  <a:srgbClr val="D1282D"/>
                </a:solidFill>
              </a:rPr>
              <a:t> </a:t>
            </a:r>
            <a:r>
              <a:rPr sz="3600" spc="-35" dirty="0">
                <a:solidFill>
                  <a:srgbClr val="D1282D"/>
                </a:solidFill>
              </a:rPr>
              <a:t>de</a:t>
            </a:r>
            <a:r>
              <a:rPr sz="3600" spc="-140" dirty="0">
                <a:solidFill>
                  <a:srgbClr val="D1282D"/>
                </a:solidFill>
              </a:rPr>
              <a:t> </a:t>
            </a:r>
            <a:r>
              <a:rPr sz="3600" spc="-30" dirty="0">
                <a:solidFill>
                  <a:srgbClr val="D1282D"/>
                </a:solidFill>
              </a:rPr>
              <a:t>la</a:t>
            </a:r>
            <a:r>
              <a:rPr sz="3600" spc="-145" dirty="0">
                <a:solidFill>
                  <a:srgbClr val="D1282D"/>
                </a:solidFill>
              </a:rPr>
              <a:t> </a:t>
            </a:r>
            <a:r>
              <a:rPr sz="3600" spc="-60" dirty="0">
                <a:solidFill>
                  <a:srgbClr val="D1282D"/>
                </a:solidFill>
              </a:rPr>
              <a:t>asignatura</a:t>
            </a:r>
            <a:endParaRPr sz="3600"/>
          </a:p>
        </p:txBody>
      </p:sp>
      <p:sp>
        <p:nvSpPr>
          <p:cNvPr id="3" name="object 3"/>
          <p:cNvSpPr/>
          <p:nvPr/>
        </p:nvSpPr>
        <p:spPr>
          <a:xfrm>
            <a:off x="0" y="1045463"/>
            <a:ext cx="5097780" cy="403860"/>
          </a:xfrm>
          <a:custGeom>
            <a:avLst/>
            <a:gdLst/>
            <a:ahLst/>
            <a:cxnLst/>
            <a:rect l="l" t="t" r="r" b="b"/>
            <a:pathLst>
              <a:path w="5097780" h="403859">
                <a:moveTo>
                  <a:pt x="5097780" y="0"/>
                </a:moveTo>
                <a:lnTo>
                  <a:pt x="0" y="0"/>
                </a:lnTo>
                <a:lnTo>
                  <a:pt x="0" y="403860"/>
                </a:lnTo>
                <a:lnTo>
                  <a:pt x="5097780" y="403860"/>
                </a:lnTo>
                <a:lnTo>
                  <a:pt x="5097780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44500" y="1100709"/>
            <a:ext cx="193484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10" dirty="0">
                <a:solidFill>
                  <a:srgbClr val="D1282D"/>
                </a:solidFill>
                <a:latin typeface="Calibri"/>
                <a:cs typeface="Calibri"/>
              </a:rPr>
              <a:t>Cómo</a:t>
            </a:r>
            <a:r>
              <a:rPr sz="1600" dirty="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sz="1600" spc="-5" dirty="0">
                <a:solidFill>
                  <a:srgbClr val="D1282D"/>
                </a:solidFill>
                <a:latin typeface="Calibri"/>
                <a:cs typeface="Calibri"/>
              </a:rPr>
              <a:t>usar</a:t>
            </a:r>
            <a:r>
              <a:rPr sz="1600" spc="-25" dirty="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sz="1600" spc="-5" dirty="0">
                <a:solidFill>
                  <a:srgbClr val="D1282D"/>
                </a:solidFill>
                <a:latin typeface="Calibri"/>
                <a:cs typeface="Calibri"/>
              </a:rPr>
              <a:t>los</a:t>
            </a:r>
            <a:r>
              <a:rPr sz="1600" dirty="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rgbClr val="D1282D"/>
                </a:solidFill>
                <a:latin typeface="Calibri"/>
                <a:cs typeface="Calibri"/>
              </a:rPr>
              <a:t>recursos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84961" y="1921001"/>
            <a:ext cx="5738495" cy="274574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spc="130" dirty="0">
                <a:solidFill>
                  <a:srgbClr val="404040"/>
                </a:solidFill>
                <a:latin typeface="Gill Sans MT"/>
                <a:cs typeface="Gill Sans MT"/>
              </a:rPr>
              <a:t>Recursos</a:t>
            </a:r>
            <a:r>
              <a:rPr sz="1400" spc="24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135" dirty="0">
                <a:solidFill>
                  <a:srgbClr val="404040"/>
                </a:solidFill>
                <a:latin typeface="Gill Sans MT"/>
                <a:cs typeface="Gill Sans MT"/>
              </a:rPr>
              <a:t>adicionales</a:t>
            </a:r>
            <a:endParaRPr sz="1400">
              <a:latin typeface="Gill Sans MT"/>
              <a:cs typeface="Gill Sans MT"/>
            </a:endParaRPr>
          </a:p>
          <a:p>
            <a:pPr marL="299085" marR="26034" indent="-287020" algn="just">
              <a:lnSpc>
                <a:spcPct val="120000"/>
              </a:lnSpc>
              <a:spcBef>
                <a:spcPts val="1200"/>
              </a:spcBef>
              <a:buFont typeface="Arial"/>
              <a:buChar char="•"/>
              <a:tabLst>
                <a:tab pos="299720" algn="l"/>
              </a:tabLst>
            </a:pPr>
            <a:r>
              <a:rPr sz="1400" spc="135" dirty="0">
                <a:solidFill>
                  <a:srgbClr val="404040"/>
                </a:solidFill>
                <a:latin typeface="Gill Sans MT"/>
                <a:cs typeface="Gill Sans MT"/>
              </a:rPr>
              <a:t>L</a:t>
            </a:r>
            <a:r>
              <a:rPr sz="1400" spc="110" dirty="0">
                <a:solidFill>
                  <a:srgbClr val="404040"/>
                </a:solidFill>
                <a:latin typeface="Gill Sans MT"/>
                <a:cs typeface="Gill Sans MT"/>
              </a:rPr>
              <a:t>o</a:t>
            </a:r>
            <a:r>
              <a:rPr sz="1400" spc="-50" dirty="0">
                <a:solidFill>
                  <a:srgbClr val="404040"/>
                </a:solidFill>
                <a:latin typeface="Gill Sans MT"/>
                <a:cs typeface="Gill Sans MT"/>
              </a:rPr>
              <a:t>s</a:t>
            </a:r>
            <a:r>
              <a:rPr sz="140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75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140" dirty="0">
                <a:solidFill>
                  <a:srgbClr val="C00000"/>
                </a:solidFill>
                <a:latin typeface="Gill Sans MT"/>
                <a:cs typeface="Gill Sans MT"/>
              </a:rPr>
              <a:t>AN</a:t>
            </a:r>
            <a:r>
              <a:rPr sz="1400" spc="150" dirty="0">
                <a:solidFill>
                  <a:srgbClr val="C00000"/>
                </a:solidFill>
                <a:latin typeface="Gill Sans MT"/>
                <a:cs typeface="Gill Sans MT"/>
              </a:rPr>
              <a:t>E</a:t>
            </a:r>
            <a:r>
              <a:rPr sz="1400" spc="145" dirty="0">
                <a:solidFill>
                  <a:srgbClr val="C00000"/>
                </a:solidFill>
                <a:latin typeface="Gill Sans MT"/>
                <a:cs typeface="Gill Sans MT"/>
              </a:rPr>
              <a:t>X</a:t>
            </a:r>
            <a:r>
              <a:rPr sz="1400" spc="140" dirty="0">
                <a:solidFill>
                  <a:srgbClr val="C00000"/>
                </a:solidFill>
                <a:latin typeface="Gill Sans MT"/>
                <a:cs typeface="Gill Sans MT"/>
              </a:rPr>
              <a:t>O</a:t>
            </a:r>
            <a:r>
              <a:rPr sz="1400" dirty="0">
                <a:solidFill>
                  <a:srgbClr val="C00000"/>
                </a:solidFill>
                <a:latin typeface="Gill Sans MT"/>
                <a:cs typeface="Gill Sans MT"/>
              </a:rPr>
              <a:t>S </a:t>
            </a:r>
            <a:r>
              <a:rPr sz="1400" spc="70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400" spc="105" dirty="0">
                <a:solidFill>
                  <a:srgbClr val="404040"/>
                </a:solidFill>
                <a:latin typeface="Gill Sans MT"/>
                <a:cs typeface="Gill Sans MT"/>
              </a:rPr>
              <a:t>s</a:t>
            </a:r>
            <a:r>
              <a:rPr sz="1400" spc="-40" dirty="0">
                <a:solidFill>
                  <a:srgbClr val="404040"/>
                </a:solidFill>
                <a:latin typeface="Gill Sans MT"/>
                <a:cs typeface="Gill Sans MT"/>
              </a:rPr>
              <a:t>e</a:t>
            </a:r>
            <a:r>
              <a:rPr sz="140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75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100" dirty="0">
                <a:solidFill>
                  <a:srgbClr val="404040"/>
                </a:solidFill>
                <a:latin typeface="Gill Sans MT"/>
                <a:cs typeface="Gill Sans MT"/>
              </a:rPr>
              <a:t>s</a:t>
            </a:r>
            <a:r>
              <a:rPr sz="1400" spc="120" dirty="0">
                <a:solidFill>
                  <a:srgbClr val="404040"/>
                </a:solidFill>
                <a:latin typeface="Gill Sans MT"/>
                <a:cs typeface="Gill Sans MT"/>
              </a:rPr>
              <a:t>u</a:t>
            </a:r>
            <a:r>
              <a:rPr sz="1400" spc="145" dirty="0">
                <a:solidFill>
                  <a:srgbClr val="404040"/>
                </a:solidFill>
                <a:latin typeface="Gill Sans MT"/>
                <a:cs typeface="Gill Sans MT"/>
              </a:rPr>
              <a:t>b</a:t>
            </a:r>
            <a:r>
              <a:rPr sz="1400" spc="85" dirty="0">
                <a:solidFill>
                  <a:srgbClr val="404040"/>
                </a:solidFill>
                <a:latin typeface="Gill Sans MT"/>
                <a:cs typeface="Gill Sans MT"/>
              </a:rPr>
              <a:t>i</a:t>
            </a:r>
            <a:r>
              <a:rPr sz="1400" spc="90" dirty="0">
                <a:solidFill>
                  <a:srgbClr val="404040"/>
                </a:solidFill>
                <a:latin typeface="Gill Sans MT"/>
                <a:cs typeface="Gill Sans MT"/>
              </a:rPr>
              <a:t>r</a:t>
            </a:r>
            <a:r>
              <a:rPr sz="1400" spc="140" dirty="0">
                <a:solidFill>
                  <a:srgbClr val="404040"/>
                </a:solidFill>
                <a:latin typeface="Gill Sans MT"/>
                <a:cs typeface="Gill Sans MT"/>
              </a:rPr>
              <a:t>á</a:t>
            </a:r>
            <a:r>
              <a:rPr sz="1400" spc="-20" dirty="0">
                <a:solidFill>
                  <a:srgbClr val="404040"/>
                </a:solidFill>
                <a:latin typeface="Gill Sans MT"/>
                <a:cs typeface="Gill Sans MT"/>
              </a:rPr>
              <a:t>n</a:t>
            </a:r>
            <a:r>
              <a:rPr sz="140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75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100" dirty="0">
                <a:solidFill>
                  <a:srgbClr val="404040"/>
                </a:solidFill>
                <a:latin typeface="Gill Sans MT"/>
                <a:cs typeface="Gill Sans MT"/>
              </a:rPr>
              <a:t>a</a:t>
            </a:r>
            <a:r>
              <a:rPr sz="1400" spc="-25" dirty="0">
                <a:solidFill>
                  <a:srgbClr val="404040"/>
                </a:solidFill>
                <a:latin typeface="Gill Sans MT"/>
                <a:cs typeface="Gill Sans MT"/>
              </a:rPr>
              <a:t>l</a:t>
            </a:r>
            <a:r>
              <a:rPr sz="140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7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120" dirty="0">
                <a:solidFill>
                  <a:srgbClr val="404040"/>
                </a:solidFill>
                <a:latin typeface="Gill Sans MT"/>
                <a:cs typeface="Gill Sans MT"/>
              </a:rPr>
              <a:t>Au</a:t>
            </a:r>
            <a:r>
              <a:rPr sz="1400" spc="95" dirty="0">
                <a:solidFill>
                  <a:srgbClr val="404040"/>
                </a:solidFill>
                <a:latin typeface="Gill Sans MT"/>
                <a:cs typeface="Gill Sans MT"/>
              </a:rPr>
              <a:t>l</a:t>
            </a:r>
            <a:r>
              <a:rPr sz="1400" spc="-15" dirty="0">
                <a:solidFill>
                  <a:srgbClr val="404040"/>
                </a:solidFill>
                <a:latin typeface="Gill Sans MT"/>
                <a:cs typeface="Gill Sans MT"/>
              </a:rPr>
              <a:t>a</a:t>
            </a:r>
            <a:r>
              <a:rPr sz="140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70" dirty="0">
                <a:solidFill>
                  <a:srgbClr val="404040"/>
                </a:solidFill>
                <a:latin typeface="Gill Sans MT"/>
                <a:cs typeface="Gill Sans MT"/>
              </a:rPr>
              <a:t> V</a:t>
            </a:r>
            <a:r>
              <a:rPr sz="1400" spc="85" dirty="0">
                <a:solidFill>
                  <a:srgbClr val="404040"/>
                </a:solidFill>
                <a:latin typeface="Gill Sans MT"/>
                <a:cs typeface="Gill Sans MT"/>
              </a:rPr>
              <a:t>i</a:t>
            </a:r>
            <a:r>
              <a:rPr sz="1400" spc="-55" dirty="0">
                <a:solidFill>
                  <a:srgbClr val="404040"/>
                </a:solidFill>
                <a:latin typeface="Gill Sans MT"/>
                <a:cs typeface="Gill Sans MT"/>
              </a:rPr>
              <a:t>r</a:t>
            </a:r>
            <a:r>
              <a:rPr sz="1400" spc="-21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100" dirty="0">
                <a:solidFill>
                  <a:srgbClr val="404040"/>
                </a:solidFill>
                <a:latin typeface="Gill Sans MT"/>
                <a:cs typeface="Gill Sans MT"/>
              </a:rPr>
              <a:t>t</a:t>
            </a:r>
            <a:r>
              <a:rPr sz="1400" spc="130" dirty="0">
                <a:solidFill>
                  <a:srgbClr val="404040"/>
                </a:solidFill>
                <a:latin typeface="Gill Sans MT"/>
                <a:cs typeface="Gill Sans MT"/>
              </a:rPr>
              <a:t>u</a:t>
            </a:r>
            <a:r>
              <a:rPr sz="1400" spc="125" dirty="0">
                <a:solidFill>
                  <a:srgbClr val="404040"/>
                </a:solidFill>
                <a:latin typeface="Gill Sans MT"/>
                <a:cs typeface="Gill Sans MT"/>
              </a:rPr>
              <a:t>a</a:t>
            </a:r>
            <a:r>
              <a:rPr sz="1400" spc="-55" dirty="0">
                <a:solidFill>
                  <a:srgbClr val="404040"/>
                </a:solidFill>
                <a:latin typeface="Gill Sans MT"/>
                <a:cs typeface="Gill Sans MT"/>
              </a:rPr>
              <a:t>l</a:t>
            </a:r>
            <a:r>
              <a:rPr sz="1400" spc="-229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-75" dirty="0">
                <a:solidFill>
                  <a:srgbClr val="404040"/>
                </a:solidFill>
                <a:latin typeface="Gill Sans MT"/>
                <a:cs typeface="Gill Sans MT"/>
              </a:rPr>
              <a:t>.</a:t>
            </a:r>
            <a:r>
              <a:rPr sz="140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8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10" dirty="0">
                <a:solidFill>
                  <a:srgbClr val="404040"/>
                </a:solidFill>
                <a:latin typeface="Gill Sans MT"/>
                <a:cs typeface="Gill Sans MT"/>
              </a:rPr>
              <a:t>T</a:t>
            </a:r>
            <a:r>
              <a:rPr sz="1400" spc="125" dirty="0">
                <a:solidFill>
                  <a:srgbClr val="404040"/>
                </a:solidFill>
                <a:latin typeface="Gill Sans MT"/>
                <a:cs typeface="Gill Sans MT"/>
              </a:rPr>
              <a:t>a</a:t>
            </a:r>
            <a:r>
              <a:rPr sz="1400" spc="150" dirty="0">
                <a:solidFill>
                  <a:srgbClr val="404040"/>
                </a:solidFill>
                <a:latin typeface="Gill Sans MT"/>
                <a:cs typeface="Gill Sans MT"/>
              </a:rPr>
              <a:t>m</a:t>
            </a:r>
            <a:r>
              <a:rPr sz="1400" spc="145" dirty="0">
                <a:solidFill>
                  <a:srgbClr val="404040"/>
                </a:solidFill>
                <a:latin typeface="Gill Sans MT"/>
                <a:cs typeface="Gill Sans MT"/>
              </a:rPr>
              <a:t>b</a:t>
            </a:r>
            <a:r>
              <a:rPr sz="1400" spc="85" dirty="0">
                <a:solidFill>
                  <a:srgbClr val="404040"/>
                </a:solidFill>
                <a:latin typeface="Gill Sans MT"/>
                <a:cs typeface="Gill Sans MT"/>
              </a:rPr>
              <a:t>i</a:t>
            </a:r>
            <a:r>
              <a:rPr sz="1400" spc="130" dirty="0">
                <a:solidFill>
                  <a:srgbClr val="404040"/>
                </a:solidFill>
                <a:latin typeface="Gill Sans MT"/>
                <a:cs typeface="Gill Sans MT"/>
              </a:rPr>
              <a:t>é</a:t>
            </a:r>
            <a:r>
              <a:rPr sz="1400" spc="-20" dirty="0">
                <a:solidFill>
                  <a:srgbClr val="404040"/>
                </a:solidFill>
                <a:latin typeface="Gill Sans MT"/>
                <a:cs typeface="Gill Sans MT"/>
              </a:rPr>
              <a:t>n</a:t>
            </a:r>
            <a:r>
              <a:rPr sz="140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8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114" dirty="0">
                <a:solidFill>
                  <a:srgbClr val="404040"/>
                </a:solidFill>
                <a:latin typeface="Gill Sans MT"/>
                <a:cs typeface="Gill Sans MT"/>
              </a:rPr>
              <a:t>s</a:t>
            </a:r>
            <a:r>
              <a:rPr sz="1400" spc="-40" dirty="0">
                <a:solidFill>
                  <a:srgbClr val="404040"/>
                </a:solidFill>
                <a:latin typeface="Gill Sans MT"/>
                <a:cs typeface="Gill Sans MT"/>
              </a:rPr>
              <a:t>e</a:t>
            </a:r>
            <a:r>
              <a:rPr sz="140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75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155" dirty="0">
                <a:solidFill>
                  <a:srgbClr val="404040"/>
                </a:solidFill>
                <a:latin typeface="Gill Sans MT"/>
                <a:cs typeface="Gill Sans MT"/>
              </a:rPr>
              <a:t>p</a:t>
            </a:r>
            <a:r>
              <a:rPr sz="1400" spc="130" dirty="0">
                <a:solidFill>
                  <a:srgbClr val="404040"/>
                </a:solidFill>
                <a:latin typeface="Gill Sans MT"/>
                <a:cs typeface="Gill Sans MT"/>
              </a:rPr>
              <a:t>ue</a:t>
            </a:r>
            <a:r>
              <a:rPr sz="1400" spc="120" dirty="0">
                <a:solidFill>
                  <a:srgbClr val="404040"/>
                </a:solidFill>
                <a:latin typeface="Gill Sans MT"/>
                <a:cs typeface="Gill Sans MT"/>
              </a:rPr>
              <a:t>d</a:t>
            </a:r>
            <a:r>
              <a:rPr sz="1400" spc="130" dirty="0">
                <a:solidFill>
                  <a:srgbClr val="404040"/>
                </a:solidFill>
                <a:latin typeface="Gill Sans MT"/>
                <a:cs typeface="Gill Sans MT"/>
              </a:rPr>
              <a:t>e</a:t>
            </a:r>
            <a:r>
              <a:rPr sz="1400" spc="-15" dirty="0">
                <a:solidFill>
                  <a:srgbClr val="404040"/>
                </a:solidFill>
                <a:latin typeface="Gill Sans MT"/>
                <a:cs typeface="Gill Sans MT"/>
              </a:rPr>
              <a:t>n  </a:t>
            </a:r>
            <a:r>
              <a:rPr sz="1400" spc="100" dirty="0">
                <a:solidFill>
                  <a:srgbClr val="404040"/>
                </a:solidFill>
                <a:latin typeface="Gill Sans MT"/>
                <a:cs typeface="Gill Sans MT"/>
              </a:rPr>
              <a:t>encontrar</a:t>
            </a:r>
            <a:r>
              <a:rPr sz="1400" spc="28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55" dirty="0">
                <a:solidFill>
                  <a:srgbClr val="404040"/>
                </a:solidFill>
                <a:latin typeface="Gill Sans MT"/>
                <a:cs typeface="Gill Sans MT"/>
              </a:rPr>
              <a:t>en</a:t>
            </a:r>
            <a:r>
              <a:rPr sz="1400" spc="295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35" dirty="0">
                <a:solidFill>
                  <a:srgbClr val="404040"/>
                </a:solidFill>
                <a:latin typeface="Gill Sans MT"/>
                <a:cs typeface="Gill Sans MT"/>
              </a:rPr>
              <a:t>el</a:t>
            </a:r>
            <a:r>
              <a:rPr sz="1400" spc="29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95" dirty="0">
                <a:solidFill>
                  <a:srgbClr val="404040"/>
                </a:solidFill>
                <a:latin typeface="Gill Sans MT"/>
                <a:cs typeface="Gill Sans MT"/>
              </a:rPr>
              <a:t>repositorio</a:t>
            </a:r>
            <a:r>
              <a:rPr sz="1400" spc="275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75" dirty="0">
                <a:solidFill>
                  <a:srgbClr val="404040"/>
                </a:solidFill>
                <a:latin typeface="Gill Sans MT"/>
                <a:cs typeface="Gill Sans MT"/>
              </a:rPr>
              <a:t>BURJC</a:t>
            </a:r>
            <a:r>
              <a:rPr sz="1400" spc="265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90" dirty="0">
                <a:solidFill>
                  <a:srgbClr val="404040"/>
                </a:solidFill>
                <a:latin typeface="Gill Sans MT"/>
                <a:cs typeface="Gill Sans MT"/>
              </a:rPr>
              <a:t>Digital</a:t>
            </a:r>
            <a:r>
              <a:rPr sz="1400" spc="275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-25" dirty="0">
                <a:solidFill>
                  <a:srgbClr val="404040"/>
                </a:solidFill>
                <a:latin typeface="Gill Sans MT"/>
                <a:cs typeface="Gill Sans MT"/>
              </a:rPr>
              <a:t>o</a:t>
            </a:r>
            <a:r>
              <a:rPr sz="1400" spc="29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55" dirty="0">
                <a:solidFill>
                  <a:srgbClr val="404040"/>
                </a:solidFill>
                <a:latin typeface="Gill Sans MT"/>
                <a:cs typeface="Gill Sans MT"/>
              </a:rPr>
              <a:t>en</a:t>
            </a:r>
            <a:r>
              <a:rPr sz="1400" spc="305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45" dirty="0">
                <a:solidFill>
                  <a:srgbClr val="404040"/>
                </a:solidFill>
                <a:latin typeface="Gill Sans MT"/>
                <a:cs typeface="Gill Sans MT"/>
              </a:rPr>
              <a:t>TV</a:t>
            </a:r>
            <a:r>
              <a:rPr sz="1400" spc="29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75" dirty="0">
                <a:solidFill>
                  <a:srgbClr val="404040"/>
                </a:solidFill>
                <a:latin typeface="Gill Sans MT"/>
                <a:cs typeface="Gill Sans MT"/>
              </a:rPr>
              <a:t>URJC.</a:t>
            </a:r>
            <a:endParaRPr sz="1400">
              <a:latin typeface="Gill Sans MT"/>
              <a:cs typeface="Gill Sans MT"/>
            </a:endParaRPr>
          </a:p>
          <a:p>
            <a:pPr marL="299085" marR="5080" indent="-287020" algn="just">
              <a:lnSpc>
                <a:spcPct val="120000"/>
              </a:lnSpc>
              <a:spcBef>
                <a:spcPts val="1200"/>
              </a:spcBef>
              <a:buFont typeface="Arial"/>
              <a:buChar char="•"/>
              <a:tabLst>
                <a:tab pos="299720" algn="l"/>
              </a:tabLst>
            </a:pPr>
            <a:r>
              <a:rPr sz="1400" spc="135" dirty="0">
                <a:solidFill>
                  <a:srgbClr val="404040"/>
                </a:solidFill>
                <a:latin typeface="Gill Sans MT"/>
                <a:cs typeface="Gill Sans MT"/>
              </a:rPr>
              <a:t>L</a:t>
            </a:r>
            <a:r>
              <a:rPr sz="1400" spc="110" dirty="0">
                <a:solidFill>
                  <a:srgbClr val="404040"/>
                </a:solidFill>
                <a:latin typeface="Gill Sans MT"/>
                <a:cs typeface="Gill Sans MT"/>
              </a:rPr>
              <a:t>o</a:t>
            </a:r>
            <a:r>
              <a:rPr sz="1400" spc="-50" dirty="0">
                <a:solidFill>
                  <a:srgbClr val="404040"/>
                </a:solidFill>
                <a:latin typeface="Gill Sans MT"/>
                <a:cs typeface="Gill Sans MT"/>
              </a:rPr>
              <a:t>s</a:t>
            </a:r>
            <a:r>
              <a:rPr sz="1400" dirty="0">
                <a:solidFill>
                  <a:srgbClr val="404040"/>
                </a:solidFill>
                <a:latin typeface="Gill Sans MT"/>
                <a:cs typeface="Gill Sans MT"/>
              </a:rPr>
              <a:t>  </a:t>
            </a:r>
            <a:r>
              <a:rPr sz="1400" spc="35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130" dirty="0">
                <a:solidFill>
                  <a:srgbClr val="404040"/>
                </a:solidFill>
                <a:latin typeface="Gill Sans MT"/>
                <a:cs typeface="Gill Sans MT"/>
              </a:rPr>
              <a:t>a</a:t>
            </a:r>
            <a:r>
              <a:rPr sz="1400" spc="-55" dirty="0">
                <a:solidFill>
                  <a:srgbClr val="404040"/>
                </a:solidFill>
                <a:latin typeface="Gill Sans MT"/>
                <a:cs typeface="Gill Sans MT"/>
              </a:rPr>
              <a:t>r</a:t>
            </a:r>
            <a:r>
              <a:rPr sz="1400" spc="-204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-45" dirty="0">
                <a:solidFill>
                  <a:srgbClr val="404040"/>
                </a:solidFill>
                <a:latin typeface="Gill Sans MT"/>
                <a:cs typeface="Gill Sans MT"/>
              </a:rPr>
              <a:t>t</a:t>
            </a:r>
            <a:r>
              <a:rPr sz="1400" spc="-245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-50" dirty="0">
                <a:solidFill>
                  <a:srgbClr val="404040"/>
                </a:solidFill>
                <a:latin typeface="Gill Sans MT"/>
                <a:cs typeface="Gill Sans MT"/>
              </a:rPr>
              <a:t>í</a:t>
            </a:r>
            <a:r>
              <a:rPr sz="1400" spc="-24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114" dirty="0">
                <a:solidFill>
                  <a:srgbClr val="404040"/>
                </a:solidFill>
                <a:latin typeface="Gill Sans MT"/>
                <a:cs typeface="Gill Sans MT"/>
              </a:rPr>
              <a:t>c</a:t>
            </a:r>
            <a:r>
              <a:rPr sz="1400" spc="120" dirty="0">
                <a:solidFill>
                  <a:srgbClr val="404040"/>
                </a:solidFill>
                <a:latin typeface="Gill Sans MT"/>
                <a:cs typeface="Gill Sans MT"/>
              </a:rPr>
              <a:t>u</a:t>
            </a:r>
            <a:r>
              <a:rPr sz="1400" spc="95" dirty="0">
                <a:solidFill>
                  <a:srgbClr val="404040"/>
                </a:solidFill>
                <a:latin typeface="Gill Sans MT"/>
                <a:cs typeface="Gill Sans MT"/>
              </a:rPr>
              <a:t>l</a:t>
            </a:r>
            <a:r>
              <a:rPr sz="1400" spc="110" dirty="0">
                <a:solidFill>
                  <a:srgbClr val="404040"/>
                </a:solidFill>
                <a:latin typeface="Gill Sans MT"/>
                <a:cs typeface="Gill Sans MT"/>
              </a:rPr>
              <a:t>o</a:t>
            </a:r>
            <a:r>
              <a:rPr sz="1400" spc="-50" dirty="0">
                <a:solidFill>
                  <a:srgbClr val="404040"/>
                </a:solidFill>
                <a:latin typeface="Gill Sans MT"/>
                <a:cs typeface="Gill Sans MT"/>
              </a:rPr>
              <a:t>s</a:t>
            </a:r>
            <a:r>
              <a:rPr sz="1400" dirty="0">
                <a:solidFill>
                  <a:srgbClr val="404040"/>
                </a:solidFill>
                <a:latin typeface="Gill Sans MT"/>
                <a:cs typeface="Gill Sans MT"/>
              </a:rPr>
              <a:t>  </a:t>
            </a:r>
            <a:r>
              <a:rPr sz="1400" spc="3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145" dirty="0">
                <a:solidFill>
                  <a:srgbClr val="C00000"/>
                </a:solidFill>
                <a:latin typeface="Gill Sans MT"/>
                <a:cs typeface="Gill Sans MT"/>
              </a:rPr>
              <a:t>R</a:t>
            </a:r>
            <a:r>
              <a:rPr sz="1400" spc="135" dirty="0">
                <a:solidFill>
                  <a:srgbClr val="C00000"/>
                </a:solidFill>
                <a:latin typeface="Gill Sans MT"/>
                <a:cs typeface="Gill Sans MT"/>
              </a:rPr>
              <a:t>E</a:t>
            </a:r>
            <a:r>
              <a:rPr sz="1400" spc="140" dirty="0">
                <a:solidFill>
                  <a:srgbClr val="C00000"/>
                </a:solidFill>
                <a:latin typeface="Gill Sans MT"/>
                <a:cs typeface="Gill Sans MT"/>
              </a:rPr>
              <a:t>C</a:t>
            </a:r>
            <a:r>
              <a:rPr sz="1400" spc="135" dirty="0">
                <a:solidFill>
                  <a:srgbClr val="C00000"/>
                </a:solidFill>
                <a:latin typeface="Gill Sans MT"/>
                <a:cs typeface="Gill Sans MT"/>
              </a:rPr>
              <a:t>OM</a:t>
            </a:r>
            <a:r>
              <a:rPr sz="1400" spc="145" dirty="0">
                <a:solidFill>
                  <a:srgbClr val="C00000"/>
                </a:solidFill>
                <a:latin typeface="Gill Sans MT"/>
                <a:cs typeface="Gill Sans MT"/>
              </a:rPr>
              <a:t>E</a:t>
            </a:r>
            <a:r>
              <a:rPr sz="1400" spc="135" dirty="0">
                <a:solidFill>
                  <a:srgbClr val="C00000"/>
                </a:solidFill>
                <a:latin typeface="Gill Sans MT"/>
                <a:cs typeface="Gill Sans MT"/>
              </a:rPr>
              <a:t>N</a:t>
            </a:r>
            <a:r>
              <a:rPr sz="1400" spc="70" dirty="0">
                <a:solidFill>
                  <a:srgbClr val="C00000"/>
                </a:solidFill>
                <a:latin typeface="Gill Sans MT"/>
                <a:cs typeface="Gill Sans MT"/>
              </a:rPr>
              <a:t>D</a:t>
            </a:r>
            <a:r>
              <a:rPr sz="1400" spc="140" dirty="0">
                <a:solidFill>
                  <a:srgbClr val="C00000"/>
                </a:solidFill>
                <a:latin typeface="Gill Sans MT"/>
                <a:cs typeface="Gill Sans MT"/>
              </a:rPr>
              <a:t>A</a:t>
            </a:r>
            <a:r>
              <a:rPr sz="1400" spc="155" dirty="0">
                <a:solidFill>
                  <a:srgbClr val="C00000"/>
                </a:solidFill>
                <a:latin typeface="Gill Sans MT"/>
                <a:cs typeface="Gill Sans MT"/>
              </a:rPr>
              <a:t>D</a:t>
            </a:r>
            <a:r>
              <a:rPr sz="1400" spc="135" dirty="0">
                <a:solidFill>
                  <a:srgbClr val="C00000"/>
                </a:solidFill>
                <a:latin typeface="Gill Sans MT"/>
                <a:cs typeface="Gill Sans MT"/>
              </a:rPr>
              <a:t>O</a:t>
            </a:r>
            <a:r>
              <a:rPr sz="1400" dirty="0">
                <a:solidFill>
                  <a:srgbClr val="C00000"/>
                </a:solidFill>
                <a:latin typeface="Gill Sans MT"/>
                <a:cs typeface="Gill Sans MT"/>
              </a:rPr>
              <a:t>S  </a:t>
            </a:r>
            <a:r>
              <a:rPr sz="1400" spc="35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400" spc="114" dirty="0">
                <a:solidFill>
                  <a:srgbClr val="404040"/>
                </a:solidFill>
                <a:latin typeface="Gill Sans MT"/>
                <a:cs typeface="Gill Sans MT"/>
              </a:rPr>
              <a:t>s</a:t>
            </a:r>
            <a:r>
              <a:rPr sz="1400" spc="-40" dirty="0">
                <a:solidFill>
                  <a:srgbClr val="404040"/>
                </a:solidFill>
                <a:latin typeface="Gill Sans MT"/>
                <a:cs typeface="Gill Sans MT"/>
              </a:rPr>
              <a:t>e</a:t>
            </a:r>
            <a:r>
              <a:rPr sz="1400" dirty="0">
                <a:solidFill>
                  <a:srgbClr val="404040"/>
                </a:solidFill>
                <a:latin typeface="Gill Sans MT"/>
                <a:cs typeface="Gill Sans MT"/>
              </a:rPr>
              <a:t>  </a:t>
            </a:r>
            <a:r>
              <a:rPr sz="1400" spc="35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100" dirty="0">
                <a:solidFill>
                  <a:srgbClr val="404040"/>
                </a:solidFill>
                <a:latin typeface="Gill Sans MT"/>
                <a:cs typeface="Gill Sans MT"/>
              </a:rPr>
              <a:t>c</a:t>
            </a:r>
            <a:r>
              <a:rPr sz="1400" spc="110" dirty="0">
                <a:solidFill>
                  <a:srgbClr val="404040"/>
                </a:solidFill>
                <a:latin typeface="Gill Sans MT"/>
                <a:cs typeface="Gill Sans MT"/>
              </a:rPr>
              <a:t>o</a:t>
            </a:r>
            <a:r>
              <a:rPr sz="1400" spc="75" dirty="0">
                <a:solidFill>
                  <a:srgbClr val="404040"/>
                </a:solidFill>
                <a:latin typeface="Gill Sans MT"/>
                <a:cs typeface="Gill Sans MT"/>
              </a:rPr>
              <a:t>rr</a:t>
            </a:r>
            <a:r>
              <a:rPr sz="1400" spc="114" dirty="0">
                <a:solidFill>
                  <a:srgbClr val="404040"/>
                </a:solidFill>
                <a:latin typeface="Gill Sans MT"/>
                <a:cs typeface="Gill Sans MT"/>
              </a:rPr>
              <a:t>e</a:t>
            </a:r>
            <a:r>
              <a:rPr sz="1400" spc="100" dirty="0">
                <a:solidFill>
                  <a:srgbClr val="404040"/>
                </a:solidFill>
                <a:latin typeface="Gill Sans MT"/>
                <a:cs typeface="Gill Sans MT"/>
              </a:rPr>
              <a:t>s</a:t>
            </a:r>
            <a:r>
              <a:rPr sz="1400" spc="155" dirty="0">
                <a:solidFill>
                  <a:srgbClr val="404040"/>
                </a:solidFill>
                <a:latin typeface="Gill Sans MT"/>
                <a:cs typeface="Gill Sans MT"/>
              </a:rPr>
              <a:t>p</a:t>
            </a:r>
            <a:r>
              <a:rPr sz="1400" spc="120" dirty="0">
                <a:solidFill>
                  <a:srgbClr val="404040"/>
                </a:solidFill>
                <a:latin typeface="Gill Sans MT"/>
                <a:cs typeface="Gill Sans MT"/>
              </a:rPr>
              <a:t>o</a:t>
            </a:r>
            <a:r>
              <a:rPr sz="1400" spc="130" dirty="0">
                <a:solidFill>
                  <a:srgbClr val="404040"/>
                </a:solidFill>
                <a:latin typeface="Gill Sans MT"/>
                <a:cs typeface="Gill Sans MT"/>
              </a:rPr>
              <a:t>n</a:t>
            </a:r>
            <a:r>
              <a:rPr sz="1400" spc="120" dirty="0">
                <a:solidFill>
                  <a:srgbClr val="404040"/>
                </a:solidFill>
                <a:latin typeface="Gill Sans MT"/>
                <a:cs typeface="Gill Sans MT"/>
              </a:rPr>
              <a:t>d</a:t>
            </a:r>
            <a:r>
              <a:rPr sz="1400" spc="114" dirty="0">
                <a:solidFill>
                  <a:srgbClr val="404040"/>
                </a:solidFill>
                <a:latin typeface="Gill Sans MT"/>
                <a:cs typeface="Gill Sans MT"/>
              </a:rPr>
              <a:t>e</a:t>
            </a:r>
            <a:r>
              <a:rPr sz="1400" spc="-20" dirty="0">
                <a:solidFill>
                  <a:srgbClr val="404040"/>
                </a:solidFill>
                <a:latin typeface="Gill Sans MT"/>
                <a:cs typeface="Gill Sans MT"/>
              </a:rPr>
              <a:t>n</a:t>
            </a:r>
            <a:r>
              <a:rPr sz="1400" dirty="0">
                <a:solidFill>
                  <a:srgbClr val="404040"/>
                </a:solidFill>
                <a:latin typeface="Gill Sans MT"/>
                <a:cs typeface="Gill Sans MT"/>
              </a:rPr>
              <a:t>  </a:t>
            </a:r>
            <a:r>
              <a:rPr sz="1400" spc="45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100" dirty="0">
                <a:solidFill>
                  <a:srgbClr val="404040"/>
                </a:solidFill>
                <a:latin typeface="Gill Sans MT"/>
                <a:cs typeface="Gill Sans MT"/>
              </a:rPr>
              <a:t>c</a:t>
            </a:r>
            <a:r>
              <a:rPr sz="1400" spc="120" dirty="0">
                <a:solidFill>
                  <a:srgbClr val="404040"/>
                </a:solidFill>
                <a:latin typeface="Gill Sans MT"/>
                <a:cs typeface="Gill Sans MT"/>
              </a:rPr>
              <a:t>o</a:t>
            </a:r>
            <a:r>
              <a:rPr sz="1400" spc="-20" dirty="0">
                <a:solidFill>
                  <a:srgbClr val="404040"/>
                </a:solidFill>
                <a:latin typeface="Gill Sans MT"/>
                <a:cs typeface="Gill Sans MT"/>
              </a:rPr>
              <a:t>n</a:t>
            </a:r>
            <a:r>
              <a:rPr sz="1400" dirty="0">
                <a:solidFill>
                  <a:srgbClr val="404040"/>
                </a:solidFill>
                <a:latin typeface="Gill Sans MT"/>
                <a:cs typeface="Gill Sans MT"/>
              </a:rPr>
              <a:t>  </a:t>
            </a:r>
            <a:r>
              <a:rPr sz="1400" spc="3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-55" dirty="0">
                <a:solidFill>
                  <a:srgbClr val="404040"/>
                </a:solidFill>
                <a:latin typeface="Gill Sans MT"/>
                <a:cs typeface="Gill Sans MT"/>
              </a:rPr>
              <a:t>l</a:t>
            </a:r>
            <a:r>
              <a:rPr sz="1400" spc="-25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125" dirty="0">
                <a:solidFill>
                  <a:srgbClr val="404040"/>
                </a:solidFill>
                <a:latin typeface="Gill Sans MT"/>
                <a:cs typeface="Gill Sans MT"/>
              </a:rPr>
              <a:t>a</a:t>
            </a:r>
            <a:r>
              <a:rPr sz="1400" spc="-40" dirty="0">
                <a:solidFill>
                  <a:srgbClr val="404040"/>
                </a:solidFill>
                <a:latin typeface="Gill Sans MT"/>
                <a:cs typeface="Gill Sans MT"/>
              </a:rPr>
              <a:t>s  </a:t>
            </a:r>
            <a:r>
              <a:rPr sz="1400" spc="-55" dirty="0">
                <a:solidFill>
                  <a:srgbClr val="404040"/>
                </a:solidFill>
                <a:latin typeface="Gill Sans MT"/>
                <a:cs typeface="Gill Sans MT"/>
              </a:rPr>
              <a:t>l </a:t>
            </a:r>
            <a:r>
              <a:rPr sz="1400" spc="35" dirty="0">
                <a:solidFill>
                  <a:srgbClr val="404040"/>
                </a:solidFill>
                <a:latin typeface="Gill Sans MT"/>
                <a:cs typeface="Gill Sans MT"/>
              </a:rPr>
              <a:t>ec </a:t>
            </a:r>
            <a:r>
              <a:rPr sz="1400" spc="75" dirty="0">
                <a:solidFill>
                  <a:srgbClr val="404040"/>
                </a:solidFill>
                <a:latin typeface="Gill Sans MT"/>
                <a:cs typeface="Gill Sans MT"/>
              </a:rPr>
              <a:t>turas   </a:t>
            </a:r>
            <a:r>
              <a:rPr sz="1400" spc="105" dirty="0">
                <a:solidFill>
                  <a:srgbClr val="404040"/>
                </a:solidFill>
                <a:latin typeface="Gill Sans MT"/>
                <a:cs typeface="Gill Sans MT"/>
              </a:rPr>
              <a:t>recomendadas  </a:t>
            </a:r>
            <a:r>
              <a:rPr sz="1400" spc="65" dirty="0">
                <a:solidFill>
                  <a:srgbClr val="404040"/>
                </a:solidFill>
                <a:latin typeface="Gill Sans MT"/>
                <a:cs typeface="Gill Sans MT"/>
              </a:rPr>
              <a:t>del   </a:t>
            </a:r>
            <a:r>
              <a:rPr sz="1400" spc="70" dirty="0">
                <a:solidFill>
                  <a:srgbClr val="404040"/>
                </a:solidFill>
                <a:latin typeface="Gill Sans MT"/>
                <a:cs typeface="Gill Sans MT"/>
              </a:rPr>
              <a:t>curso.   </a:t>
            </a:r>
            <a:r>
              <a:rPr sz="1400" spc="40" dirty="0">
                <a:solidFill>
                  <a:srgbClr val="404040"/>
                </a:solidFill>
                <a:latin typeface="Gill Sans MT"/>
                <a:cs typeface="Gill Sans MT"/>
              </a:rPr>
              <a:t>Si   </a:t>
            </a:r>
            <a:r>
              <a:rPr sz="1400" spc="95" dirty="0">
                <a:solidFill>
                  <a:srgbClr val="404040"/>
                </a:solidFill>
                <a:latin typeface="Gill Sans MT"/>
                <a:cs typeface="Gill Sans MT"/>
              </a:rPr>
              <a:t>están  </a:t>
            </a:r>
            <a:r>
              <a:rPr sz="1400" spc="100" dirty="0">
                <a:solidFill>
                  <a:srgbClr val="404040"/>
                </a:solidFill>
                <a:latin typeface="Gill Sans MT"/>
                <a:cs typeface="Gill Sans MT"/>
              </a:rPr>
              <a:t>disponibles  </a:t>
            </a:r>
            <a:r>
              <a:rPr sz="1400" spc="55" dirty="0">
                <a:solidFill>
                  <a:srgbClr val="404040"/>
                </a:solidFill>
                <a:latin typeface="Gill Sans MT"/>
                <a:cs typeface="Gill Sans MT"/>
              </a:rPr>
              <a:t>en </a:t>
            </a:r>
            <a:r>
              <a:rPr sz="1400" spc="-375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-55" dirty="0">
                <a:solidFill>
                  <a:srgbClr val="404040"/>
                </a:solidFill>
                <a:latin typeface="Gill Sans MT"/>
                <a:cs typeface="Gill Sans MT"/>
              </a:rPr>
              <a:t>i</a:t>
            </a:r>
            <a:r>
              <a:rPr sz="1400" spc="-245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90" dirty="0">
                <a:solidFill>
                  <a:srgbClr val="404040"/>
                </a:solidFill>
                <a:latin typeface="Gill Sans MT"/>
                <a:cs typeface="Gill Sans MT"/>
              </a:rPr>
              <a:t>nternet,</a:t>
            </a:r>
            <a:r>
              <a:rPr sz="1400" spc="285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35" dirty="0">
                <a:solidFill>
                  <a:srgbClr val="404040"/>
                </a:solidFill>
                <a:latin typeface="Gill Sans MT"/>
                <a:cs typeface="Gill Sans MT"/>
              </a:rPr>
              <a:t>se</a:t>
            </a:r>
            <a:r>
              <a:rPr sz="1400" spc="295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85" dirty="0">
                <a:solidFill>
                  <a:srgbClr val="404040"/>
                </a:solidFill>
                <a:latin typeface="Gill Sans MT"/>
                <a:cs typeface="Gill Sans MT"/>
              </a:rPr>
              <a:t>facil</a:t>
            </a:r>
            <a:r>
              <a:rPr sz="1400" spc="-24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-55" dirty="0">
                <a:solidFill>
                  <a:srgbClr val="404040"/>
                </a:solidFill>
                <a:latin typeface="Gill Sans MT"/>
                <a:cs typeface="Gill Sans MT"/>
              </a:rPr>
              <a:t>i</a:t>
            </a:r>
            <a:r>
              <a:rPr sz="1400" spc="-25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-45" dirty="0">
                <a:solidFill>
                  <a:srgbClr val="404040"/>
                </a:solidFill>
                <a:latin typeface="Gill Sans MT"/>
                <a:cs typeface="Gill Sans MT"/>
              </a:rPr>
              <a:t>t</a:t>
            </a:r>
            <a:r>
              <a:rPr sz="1400" spc="-229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65" dirty="0">
                <a:solidFill>
                  <a:srgbClr val="404040"/>
                </a:solidFill>
                <a:latin typeface="Gill Sans MT"/>
                <a:cs typeface="Gill Sans MT"/>
              </a:rPr>
              <a:t>ará</a:t>
            </a:r>
            <a:r>
              <a:rPr sz="1400" spc="27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60" dirty="0">
                <a:solidFill>
                  <a:srgbClr val="404040"/>
                </a:solidFill>
                <a:latin typeface="Gill Sans MT"/>
                <a:cs typeface="Gill Sans MT"/>
              </a:rPr>
              <a:t>un</a:t>
            </a:r>
            <a:r>
              <a:rPr sz="1400" spc="30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60" dirty="0">
                <a:solidFill>
                  <a:srgbClr val="404040"/>
                </a:solidFill>
                <a:latin typeface="Gill Sans MT"/>
                <a:cs typeface="Gill Sans MT"/>
              </a:rPr>
              <a:t>link</a:t>
            </a:r>
            <a:r>
              <a:rPr sz="1400" spc="265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50" dirty="0">
                <a:solidFill>
                  <a:srgbClr val="404040"/>
                </a:solidFill>
                <a:latin typeface="Gill Sans MT"/>
                <a:cs typeface="Gill Sans MT"/>
              </a:rPr>
              <a:t>de</a:t>
            </a:r>
            <a:r>
              <a:rPr sz="1400" spc="31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85" dirty="0">
                <a:solidFill>
                  <a:srgbClr val="404040"/>
                </a:solidFill>
                <a:latin typeface="Gill Sans MT"/>
                <a:cs typeface="Gill Sans MT"/>
              </a:rPr>
              <a:t>acceso.</a:t>
            </a:r>
            <a:endParaRPr sz="1400">
              <a:latin typeface="Gill Sans MT"/>
              <a:cs typeface="Gill Sans MT"/>
            </a:endParaRPr>
          </a:p>
          <a:p>
            <a:pPr marL="299085" marR="5715" indent="-287020" algn="just">
              <a:lnSpc>
                <a:spcPct val="120100"/>
              </a:lnSpc>
              <a:spcBef>
                <a:spcPts val="1200"/>
              </a:spcBef>
              <a:buFont typeface="Arial"/>
              <a:buChar char="•"/>
              <a:tabLst>
                <a:tab pos="299720" algn="l"/>
              </a:tabLst>
            </a:pPr>
            <a:r>
              <a:rPr sz="1400" spc="135" dirty="0">
                <a:solidFill>
                  <a:srgbClr val="404040"/>
                </a:solidFill>
                <a:latin typeface="Gill Sans MT"/>
                <a:cs typeface="Gill Sans MT"/>
              </a:rPr>
              <a:t>L</a:t>
            </a:r>
            <a:r>
              <a:rPr sz="1400" spc="110" dirty="0">
                <a:solidFill>
                  <a:srgbClr val="404040"/>
                </a:solidFill>
                <a:latin typeface="Gill Sans MT"/>
                <a:cs typeface="Gill Sans MT"/>
              </a:rPr>
              <a:t>o</a:t>
            </a:r>
            <a:r>
              <a:rPr sz="1400" spc="-50" dirty="0">
                <a:solidFill>
                  <a:srgbClr val="404040"/>
                </a:solidFill>
                <a:latin typeface="Gill Sans MT"/>
                <a:cs typeface="Gill Sans MT"/>
              </a:rPr>
              <a:t>s</a:t>
            </a:r>
            <a:r>
              <a:rPr sz="1400" dirty="0">
                <a:solidFill>
                  <a:srgbClr val="404040"/>
                </a:solidFill>
                <a:latin typeface="Gill Sans MT"/>
                <a:cs typeface="Gill Sans MT"/>
              </a:rPr>
              <a:t>   </a:t>
            </a:r>
            <a:r>
              <a:rPr sz="1400" spc="-19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150" dirty="0">
                <a:solidFill>
                  <a:srgbClr val="C00000"/>
                </a:solidFill>
                <a:latin typeface="Gill Sans MT"/>
                <a:cs typeface="Gill Sans MT"/>
              </a:rPr>
              <a:t>E</a:t>
            </a:r>
            <a:r>
              <a:rPr sz="1400" spc="135" dirty="0">
                <a:solidFill>
                  <a:srgbClr val="C00000"/>
                </a:solidFill>
                <a:latin typeface="Gill Sans MT"/>
                <a:cs typeface="Gill Sans MT"/>
              </a:rPr>
              <a:t>J</a:t>
            </a:r>
            <a:r>
              <a:rPr sz="1400" spc="150" dirty="0">
                <a:solidFill>
                  <a:srgbClr val="C00000"/>
                </a:solidFill>
                <a:latin typeface="Gill Sans MT"/>
                <a:cs typeface="Gill Sans MT"/>
              </a:rPr>
              <a:t>E</a:t>
            </a:r>
            <a:r>
              <a:rPr sz="1400" spc="145" dirty="0">
                <a:solidFill>
                  <a:srgbClr val="C00000"/>
                </a:solidFill>
                <a:latin typeface="Gill Sans MT"/>
                <a:cs typeface="Gill Sans MT"/>
              </a:rPr>
              <a:t>R</a:t>
            </a:r>
            <a:r>
              <a:rPr sz="1400" spc="155" dirty="0">
                <a:solidFill>
                  <a:srgbClr val="C00000"/>
                </a:solidFill>
                <a:latin typeface="Gill Sans MT"/>
                <a:cs typeface="Gill Sans MT"/>
              </a:rPr>
              <a:t>C</a:t>
            </a:r>
            <a:r>
              <a:rPr sz="1400" spc="135" dirty="0">
                <a:solidFill>
                  <a:srgbClr val="C00000"/>
                </a:solidFill>
                <a:latin typeface="Gill Sans MT"/>
                <a:cs typeface="Gill Sans MT"/>
              </a:rPr>
              <a:t>I</a:t>
            </a:r>
            <a:r>
              <a:rPr sz="1400" spc="145" dirty="0">
                <a:solidFill>
                  <a:srgbClr val="C00000"/>
                </a:solidFill>
                <a:latin typeface="Gill Sans MT"/>
                <a:cs typeface="Gill Sans MT"/>
              </a:rPr>
              <a:t>C</a:t>
            </a:r>
            <a:r>
              <a:rPr sz="1400" spc="150" dirty="0">
                <a:solidFill>
                  <a:srgbClr val="C00000"/>
                </a:solidFill>
                <a:latin typeface="Gill Sans MT"/>
                <a:cs typeface="Gill Sans MT"/>
              </a:rPr>
              <a:t>I</a:t>
            </a:r>
            <a:r>
              <a:rPr sz="1400" spc="140" dirty="0">
                <a:solidFill>
                  <a:srgbClr val="C00000"/>
                </a:solidFill>
                <a:latin typeface="Gill Sans MT"/>
                <a:cs typeface="Gill Sans MT"/>
              </a:rPr>
              <a:t>O</a:t>
            </a:r>
            <a:r>
              <a:rPr sz="1400" dirty="0">
                <a:solidFill>
                  <a:srgbClr val="C00000"/>
                </a:solidFill>
                <a:latin typeface="Gill Sans MT"/>
                <a:cs typeface="Gill Sans MT"/>
              </a:rPr>
              <a:t>S  </a:t>
            </a:r>
            <a:r>
              <a:rPr sz="1400" spc="190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400" spc="114" dirty="0">
                <a:solidFill>
                  <a:srgbClr val="404040"/>
                </a:solidFill>
                <a:latin typeface="Gill Sans MT"/>
                <a:cs typeface="Gill Sans MT"/>
              </a:rPr>
              <a:t>s</a:t>
            </a:r>
            <a:r>
              <a:rPr sz="1400" spc="-40" dirty="0">
                <a:solidFill>
                  <a:srgbClr val="404040"/>
                </a:solidFill>
                <a:latin typeface="Gill Sans MT"/>
                <a:cs typeface="Gill Sans MT"/>
              </a:rPr>
              <a:t>e</a:t>
            </a:r>
            <a:r>
              <a:rPr sz="1400" dirty="0">
                <a:solidFill>
                  <a:srgbClr val="404040"/>
                </a:solidFill>
                <a:latin typeface="Gill Sans MT"/>
                <a:cs typeface="Gill Sans MT"/>
              </a:rPr>
              <a:t>   </a:t>
            </a:r>
            <a:r>
              <a:rPr sz="1400" spc="-19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90" dirty="0">
                <a:solidFill>
                  <a:srgbClr val="404040"/>
                </a:solidFill>
                <a:latin typeface="Gill Sans MT"/>
                <a:cs typeface="Gill Sans MT"/>
              </a:rPr>
              <a:t>s</a:t>
            </a:r>
            <a:r>
              <a:rPr sz="1400" spc="130" dirty="0">
                <a:solidFill>
                  <a:srgbClr val="404040"/>
                </a:solidFill>
                <a:latin typeface="Gill Sans MT"/>
                <a:cs typeface="Gill Sans MT"/>
              </a:rPr>
              <a:t>u</a:t>
            </a:r>
            <a:r>
              <a:rPr sz="1400" spc="135" dirty="0">
                <a:solidFill>
                  <a:srgbClr val="404040"/>
                </a:solidFill>
                <a:latin typeface="Gill Sans MT"/>
                <a:cs typeface="Gill Sans MT"/>
              </a:rPr>
              <a:t>b</a:t>
            </a:r>
            <a:r>
              <a:rPr sz="1400" spc="95" dirty="0">
                <a:solidFill>
                  <a:srgbClr val="404040"/>
                </a:solidFill>
                <a:latin typeface="Gill Sans MT"/>
                <a:cs typeface="Gill Sans MT"/>
              </a:rPr>
              <a:t>i</a:t>
            </a:r>
            <a:r>
              <a:rPr sz="1400" spc="75" dirty="0">
                <a:solidFill>
                  <a:srgbClr val="404040"/>
                </a:solidFill>
                <a:latin typeface="Gill Sans MT"/>
                <a:cs typeface="Gill Sans MT"/>
              </a:rPr>
              <a:t>r</a:t>
            </a:r>
            <a:r>
              <a:rPr sz="1400" spc="140" dirty="0">
                <a:solidFill>
                  <a:srgbClr val="404040"/>
                </a:solidFill>
                <a:latin typeface="Gill Sans MT"/>
                <a:cs typeface="Gill Sans MT"/>
              </a:rPr>
              <a:t>á</a:t>
            </a:r>
            <a:r>
              <a:rPr sz="1400" spc="-20" dirty="0">
                <a:solidFill>
                  <a:srgbClr val="404040"/>
                </a:solidFill>
                <a:latin typeface="Gill Sans MT"/>
                <a:cs typeface="Gill Sans MT"/>
              </a:rPr>
              <a:t>n</a:t>
            </a:r>
            <a:r>
              <a:rPr sz="1400" dirty="0">
                <a:solidFill>
                  <a:srgbClr val="404040"/>
                </a:solidFill>
                <a:latin typeface="Gill Sans MT"/>
                <a:cs typeface="Gill Sans MT"/>
              </a:rPr>
              <a:t>   </a:t>
            </a:r>
            <a:r>
              <a:rPr sz="1400" spc="-17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100" dirty="0">
                <a:solidFill>
                  <a:srgbClr val="404040"/>
                </a:solidFill>
                <a:latin typeface="Gill Sans MT"/>
                <a:cs typeface="Gill Sans MT"/>
              </a:rPr>
              <a:t>a</a:t>
            </a:r>
            <a:r>
              <a:rPr sz="1400" spc="-25" dirty="0">
                <a:solidFill>
                  <a:srgbClr val="404040"/>
                </a:solidFill>
                <a:latin typeface="Gill Sans MT"/>
                <a:cs typeface="Gill Sans MT"/>
              </a:rPr>
              <a:t>l</a:t>
            </a:r>
            <a:r>
              <a:rPr sz="1400" dirty="0">
                <a:solidFill>
                  <a:srgbClr val="404040"/>
                </a:solidFill>
                <a:latin typeface="Gill Sans MT"/>
                <a:cs typeface="Gill Sans MT"/>
              </a:rPr>
              <a:t>   </a:t>
            </a:r>
            <a:r>
              <a:rPr sz="1400" spc="-19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120" dirty="0">
                <a:solidFill>
                  <a:srgbClr val="404040"/>
                </a:solidFill>
                <a:latin typeface="Gill Sans MT"/>
                <a:cs typeface="Gill Sans MT"/>
              </a:rPr>
              <a:t>Au</a:t>
            </a:r>
            <a:r>
              <a:rPr sz="1400" spc="95" dirty="0">
                <a:solidFill>
                  <a:srgbClr val="404040"/>
                </a:solidFill>
                <a:latin typeface="Gill Sans MT"/>
                <a:cs typeface="Gill Sans MT"/>
              </a:rPr>
              <a:t>l</a:t>
            </a:r>
            <a:r>
              <a:rPr sz="1400" spc="-15" dirty="0">
                <a:solidFill>
                  <a:srgbClr val="404040"/>
                </a:solidFill>
                <a:latin typeface="Gill Sans MT"/>
                <a:cs typeface="Gill Sans MT"/>
              </a:rPr>
              <a:t>a</a:t>
            </a:r>
            <a:r>
              <a:rPr sz="1400" dirty="0">
                <a:solidFill>
                  <a:srgbClr val="404040"/>
                </a:solidFill>
                <a:latin typeface="Gill Sans MT"/>
                <a:cs typeface="Gill Sans MT"/>
              </a:rPr>
              <a:t>   </a:t>
            </a:r>
            <a:r>
              <a:rPr sz="1400" spc="-185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70" dirty="0">
                <a:solidFill>
                  <a:srgbClr val="404040"/>
                </a:solidFill>
                <a:latin typeface="Gill Sans MT"/>
                <a:cs typeface="Gill Sans MT"/>
              </a:rPr>
              <a:t>V</a:t>
            </a:r>
            <a:r>
              <a:rPr sz="1400" spc="85" dirty="0">
                <a:solidFill>
                  <a:srgbClr val="404040"/>
                </a:solidFill>
                <a:latin typeface="Gill Sans MT"/>
                <a:cs typeface="Gill Sans MT"/>
              </a:rPr>
              <a:t>i</a:t>
            </a:r>
            <a:r>
              <a:rPr sz="1400" spc="-55" dirty="0">
                <a:solidFill>
                  <a:srgbClr val="404040"/>
                </a:solidFill>
                <a:latin typeface="Gill Sans MT"/>
                <a:cs typeface="Gill Sans MT"/>
              </a:rPr>
              <a:t>r</a:t>
            </a:r>
            <a:r>
              <a:rPr sz="1400" spc="-21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100" dirty="0">
                <a:solidFill>
                  <a:srgbClr val="404040"/>
                </a:solidFill>
                <a:latin typeface="Gill Sans MT"/>
                <a:cs typeface="Gill Sans MT"/>
              </a:rPr>
              <a:t>t</a:t>
            </a:r>
            <a:r>
              <a:rPr sz="1400" spc="120" dirty="0">
                <a:solidFill>
                  <a:srgbClr val="404040"/>
                </a:solidFill>
                <a:latin typeface="Gill Sans MT"/>
                <a:cs typeface="Gill Sans MT"/>
              </a:rPr>
              <a:t>u</a:t>
            </a:r>
            <a:r>
              <a:rPr sz="1400" spc="140" dirty="0">
                <a:solidFill>
                  <a:srgbClr val="404040"/>
                </a:solidFill>
                <a:latin typeface="Gill Sans MT"/>
                <a:cs typeface="Gill Sans MT"/>
              </a:rPr>
              <a:t>a</a:t>
            </a:r>
            <a:r>
              <a:rPr sz="1400" spc="105" dirty="0">
                <a:solidFill>
                  <a:srgbClr val="404040"/>
                </a:solidFill>
                <a:latin typeface="Gill Sans MT"/>
                <a:cs typeface="Gill Sans MT"/>
              </a:rPr>
              <a:t>l</a:t>
            </a:r>
            <a:r>
              <a:rPr sz="1400" spc="-75" dirty="0">
                <a:solidFill>
                  <a:srgbClr val="404040"/>
                </a:solidFill>
                <a:latin typeface="Gill Sans MT"/>
                <a:cs typeface="Gill Sans MT"/>
              </a:rPr>
              <a:t>.</a:t>
            </a:r>
            <a:r>
              <a:rPr sz="1400" dirty="0">
                <a:solidFill>
                  <a:srgbClr val="404040"/>
                </a:solidFill>
                <a:latin typeface="Gill Sans MT"/>
                <a:cs typeface="Gill Sans MT"/>
              </a:rPr>
              <a:t>   </a:t>
            </a:r>
            <a:r>
              <a:rPr sz="1400" spc="-195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120" dirty="0">
                <a:solidFill>
                  <a:srgbClr val="404040"/>
                </a:solidFill>
                <a:latin typeface="Gill Sans MT"/>
                <a:cs typeface="Gill Sans MT"/>
              </a:rPr>
              <a:t>S</a:t>
            </a:r>
            <a:r>
              <a:rPr sz="1400" spc="-25" dirty="0">
                <a:solidFill>
                  <a:srgbClr val="404040"/>
                </a:solidFill>
                <a:latin typeface="Gill Sans MT"/>
                <a:cs typeface="Gill Sans MT"/>
              </a:rPr>
              <a:t>e</a:t>
            </a:r>
            <a:r>
              <a:rPr sz="1400" dirty="0">
                <a:solidFill>
                  <a:srgbClr val="404040"/>
                </a:solidFill>
                <a:latin typeface="Gill Sans MT"/>
                <a:cs typeface="Gill Sans MT"/>
              </a:rPr>
              <a:t>   </a:t>
            </a:r>
            <a:r>
              <a:rPr sz="1400" spc="-175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155" dirty="0">
                <a:solidFill>
                  <a:srgbClr val="404040"/>
                </a:solidFill>
                <a:latin typeface="Gill Sans MT"/>
                <a:cs typeface="Gill Sans MT"/>
              </a:rPr>
              <a:t>p</a:t>
            </a:r>
            <a:r>
              <a:rPr sz="1400" spc="120" dirty="0">
                <a:solidFill>
                  <a:srgbClr val="404040"/>
                </a:solidFill>
                <a:latin typeface="Gill Sans MT"/>
                <a:cs typeface="Gill Sans MT"/>
              </a:rPr>
              <a:t>u</a:t>
            </a:r>
            <a:r>
              <a:rPr sz="1400" spc="130" dirty="0">
                <a:solidFill>
                  <a:srgbClr val="404040"/>
                </a:solidFill>
                <a:latin typeface="Gill Sans MT"/>
                <a:cs typeface="Gill Sans MT"/>
              </a:rPr>
              <a:t>ed</a:t>
            </a:r>
            <a:r>
              <a:rPr sz="1400" spc="114" dirty="0">
                <a:solidFill>
                  <a:srgbClr val="404040"/>
                </a:solidFill>
                <a:latin typeface="Gill Sans MT"/>
                <a:cs typeface="Gill Sans MT"/>
              </a:rPr>
              <a:t>e</a:t>
            </a:r>
            <a:r>
              <a:rPr sz="1400" spc="-15" dirty="0">
                <a:solidFill>
                  <a:srgbClr val="404040"/>
                </a:solidFill>
                <a:latin typeface="Gill Sans MT"/>
                <a:cs typeface="Gill Sans MT"/>
              </a:rPr>
              <a:t>n  </a:t>
            </a:r>
            <a:r>
              <a:rPr sz="1400" spc="135" dirty="0">
                <a:solidFill>
                  <a:srgbClr val="404040"/>
                </a:solidFill>
                <a:latin typeface="Gill Sans MT"/>
                <a:cs typeface="Gill Sans MT"/>
              </a:rPr>
              <a:t>d</a:t>
            </a:r>
            <a:r>
              <a:rPr sz="1400" spc="130" dirty="0">
                <a:solidFill>
                  <a:srgbClr val="404040"/>
                </a:solidFill>
                <a:latin typeface="Gill Sans MT"/>
                <a:cs typeface="Gill Sans MT"/>
              </a:rPr>
              <a:t>e</a:t>
            </a:r>
            <a:r>
              <a:rPr sz="1400" spc="95" dirty="0">
                <a:solidFill>
                  <a:srgbClr val="404040"/>
                </a:solidFill>
                <a:latin typeface="Gill Sans MT"/>
                <a:cs typeface="Gill Sans MT"/>
              </a:rPr>
              <a:t>s</a:t>
            </a:r>
            <a:r>
              <a:rPr sz="1400" spc="105" dirty="0">
                <a:solidFill>
                  <a:srgbClr val="404040"/>
                </a:solidFill>
                <a:latin typeface="Gill Sans MT"/>
                <a:cs typeface="Gill Sans MT"/>
              </a:rPr>
              <a:t>c</a:t>
            </a:r>
            <a:r>
              <a:rPr sz="1400" spc="140" dirty="0">
                <a:solidFill>
                  <a:srgbClr val="404040"/>
                </a:solidFill>
                <a:latin typeface="Gill Sans MT"/>
                <a:cs typeface="Gill Sans MT"/>
              </a:rPr>
              <a:t>a</a:t>
            </a:r>
            <a:r>
              <a:rPr sz="1400" spc="65" dirty="0">
                <a:solidFill>
                  <a:srgbClr val="404040"/>
                </a:solidFill>
                <a:latin typeface="Gill Sans MT"/>
                <a:cs typeface="Gill Sans MT"/>
              </a:rPr>
              <a:t>r</a:t>
            </a:r>
            <a:r>
              <a:rPr sz="1400" spc="125" dirty="0">
                <a:solidFill>
                  <a:srgbClr val="404040"/>
                </a:solidFill>
                <a:latin typeface="Gill Sans MT"/>
                <a:cs typeface="Gill Sans MT"/>
              </a:rPr>
              <a:t>ga</a:t>
            </a:r>
            <a:r>
              <a:rPr sz="1400" spc="-55" dirty="0">
                <a:solidFill>
                  <a:srgbClr val="404040"/>
                </a:solidFill>
                <a:latin typeface="Gill Sans MT"/>
                <a:cs typeface="Gill Sans MT"/>
              </a:rPr>
              <a:t>r</a:t>
            </a:r>
            <a:r>
              <a:rPr sz="1400" dirty="0">
                <a:solidFill>
                  <a:srgbClr val="404040"/>
                </a:solidFill>
                <a:latin typeface="Gill Sans MT"/>
                <a:cs typeface="Gill Sans MT"/>
              </a:rPr>
              <a:t>    </a:t>
            </a:r>
            <a:r>
              <a:rPr sz="1400" spc="-95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-55" dirty="0">
                <a:solidFill>
                  <a:srgbClr val="404040"/>
                </a:solidFill>
                <a:latin typeface="Gill Sans MT"/>
                <a:cs typeface="Gill Sans MT"/>
              </a:rPr>
              <a:t>l</a:t>
            </a:r>
            <a:r>
              <a:rPr sz="1400" spc="-25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140" dirty="0">
                <a:solidFill>
                  <a:srgbClr val="404040"/>
                </a:solidFill>
                <a:latin typeface="Gill Sans MT"/>
                <a:cs typeface="Gill Sans MT"/>
              </a:rPr>
              <a:t>a</a:t>
            </a:r>
            <a:r>
              <a:rPr sz="1400" spc="-45" dirty="0">
                <a:solidFill>
                  <a:srgbClr val="404040"/>
                </a:solidFill>
                <a:latin typeface="Gill Sans MT"/>
                <a:cs typeface="Gill Sans MT"/>
              </a:rPr>
              <a:t>s</a:t>
            </a:r>
            <a:r>
              <a:rPr sz="1400" dirty="0">
                <a:solidFill>
                  <a:srgbClr val="404040"/>
                </a:solidFill>
                <a:latin typeface="Gill Sans MT"/>
                <a:cs typeface="Gill Sans MT"/>
              </a:rPr>
              <a:t>    </a:t>
            </a:r>
            <a:r>
              <a:rPr sz="1400" spc="-11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80" dirty="0">
                <a:solidFill>
                  <a:srgbClr val="404040"/>
                </a:solidFill>
                <a:latin typeface="Gill Sans MT"/>
                <a:cs typeface="Gill Sans MT"/>
              </a:rPr>
              <a:t>s</a:t>
            </a:r>
            <a:r>
              <a:rPr sz="1400" spc="120" dirty="0">
                <a:solidFill>
                  <a:srgbClr val="404040"/>
                </a:solidFill>
                <a:latin typeface="Gill Sans MT"/>
                <a:cs typeface="Gill Sans MT"/>
              </a:rPr>
              <a:t>o</a:t>
            </a:r>
            <a:r>
              <a:rPr sz="1400" spc="95" dirty="0">
                <a:solidFill>
                  <a:srgbClr val="404040"/>
                </a:solidFill>
                <a:latin typeface="Gill Sans MT"/>
                <a:cs typeface="Gill Sans MT"/>
              </a:rPr>
              <a:t>l</a:t>
            </a:r>
            <a:r>
              <a:rPr sz="1400" spc="135" dirty="0">
                <a:solidFill>
                  <a:srgbClr val="404040"/>
                </a:solidFill>
                <a:latin typeface="Gill Sans MT"/>
                <a:cs typeface="Gill Sans MT"/>
              </a:rPr>
              <a:t>u</a:t>
            </a:r>
            <a:r>
              <a:rPr sz="1400" spc="105" dirty="0">
                <a:solidFill>
                  <a:srgbClr val="404040"/>
                </a:solidFill>
                <a:latin typeface="Gill Sans MT"/>
                <a:cs typeface="Gill Sans MT"/>
              </a:rPr>
              <a:t>c</a:t>
            </a:r>
            <a:r>
              <a:rPr sz="1400" spc="95" dirty="0">
                <a:solidFill>
                  <a:srgbClr val="404040"/>
                </a:solidFill>
                <a:latin typeface="Gill Sans MT"/>
                <a:cs typeface="Gill Sans MT"/>
              </a:rPr>
              <a:t>i</a:t>
            </a:r>
            <a:r>
              <a:rPr sz="1400" spc="120" dirty="0">
                <a:solidFill>
                  <a:srgbClr val="404040"/>
                </a:solidFill>
                <a:latin typeface="Gill Sans MT"/>
                <a:cs typeface="Gill Sans MT"/>
              </a:rPr>
              <a:t>o</a:t>
            </a:r>
            <a:r>
              <a:rPr sz="1400" spc="125" dirty="0">
                <a:solidFill>
                  <a:srgbClr val="404040"/>
                </a:solidFill>
                <a:latin typeface="Gill Sans MT"/>
                <a:cs typeface="Gill Sans MT"/>
              </a:rPr>
              <a:t>n</a:t>
            </a:r>
            <a:r>
              <a:rPr sz="1400" spc="114" dirty="0">
                <a:solidFill>
                  <a:srgbClr val="404040"/>
                </a:solidFill>
                <a:latin typeface="Gill Sans MT"/>
                <a:cs typeface="Gill Sans MT"/>
              </a:rPr>
              <a:t>e</a:t>
            </a:r>
            <a:r>
              <a:rPr sz="1400" spc="-45" dirty="0">
                <a:solidFill>
                  <a:srgbClr val="404040"/>
                </a:solidFill>
                <a:latin typeface="Gill Sans MT"/>
                <a:cs typeface="Gill Sans MT"/>
              </a:rPr>
              <a:t>s</a:t>
            </a:r>
            <a:r>
              <a:rPr sz="1400" dirty="0">
                <a:solidFill>
                  <a:srgbClr val="404040"/>
                </a:solidFill>
                <a:latin typeface="Gill Sans MT"/>
                <a:cs typeface="Gill Sans MT"/>
              </a:rPr>
              <a:t>    </a:t>
            </a:r>
            <a:r>
              <a:rPr sz="1400" spc="-9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135" dirty="0">
                <a:solidFill>
                  <a:srgbClr val="404040"/>
                </a:solidFill>
                <a:latin typeface="Gill Sans MT"/>
                <a:cs typeface="Gill Sans MT"/>
              </a:rPr>
              <a:t>e</a:t>
            </a:r>
            <a:r>
              <a:rPr sz="1400" spc="-20" dirty="0">
                <a:solidFill>
                  <a:srgbClr val="404040"/>
                </a:solidFill>
                <a:latin typeface="Gill Sans MT"/>
                <a:cs typeface="Gill Sans MT"/>
              </a:rPr>
              <a:t>n</a:t>
            </a:r>
            <a:r>
              <a:rPr sz="1400" dirty="0">
                <a:solidFill>
                  <a:srgbClr val="404040"/>
                </a:solidFill>
                <a:latin typeface="Gill Sans MT"/>
                <a:cs typeface="Gill Sans MT"/>
              </a:rPr>
              <a:t>    </a:t>
            </a:r>
            <a:r>
              <a:rPr sz="1400" spc="-12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90" dirty="0">
                <a:solidFill>
                  <a:srgbClr val="404040"/>
                </a:solidFill>
                <a:latin typeface="Gill Sans MT"/>
                <a:cs typeface="Gill Sans MT"/>
              </a:rPr>
              <a:t>B</a:t>
            </a:r>
            <a:r>
              <a:rPr sz="1400" spc="130" dirty="0">
                <a:solidFill>
                  <a:srgbClr val="404040"/>
                </a:solidFill>
                <a:latin typeface="Gill Sans MT"/>
                <a:cs typeface="Gill Sans MT"/>
              </a:rPr>
              <a:t>U</a:t>
            </a:r>
            <a:r>
              <a:rPr sz="1400" spc="95" dirty="0">
                <a:solidFill>
                  <a:srgbClr val="404040"/>
                </a:solidFill>
                <a:latin typeface="Gill Sans MT"/>
                <a:cs typeface="Gill Sans MT"/>
              </a:rPr>
              <a:t>R</a:t>
            </a:r>
            <a:r>
              <a:rPr sz="1400" spc="90" dirty="0">
                <a:solidFill>
                  <a:srgbClr val="404040"/>
                </a:solidFill>
                <a:latin typeface="Gill Sans MT"/>
                <a:cs typeface="Gill Sans MT"/>
              </a:rPr>
              <a:t>J</a:t>
            </a:r>
            <a:r>
              <a:rPr sz="1400" spc="-55" dirty="0">
                <a:solidFill>
                  <a:srgbClr val="404040"/>
                </a:solidFill>
                <a:latin typeface="Gill Sans MT"/>
                <a:cs typeface="Gill Sans MT"/>
              </a:rPr>
              <a:t>C</a:t>
            </a:r>
            <a:r>
              <a:rPr sz="1400" dirty="0">
                <a:solidFill>
                  <a:srgbClr val="404040"/>
                </a:solidFill>
                <a:latin typeface="Gill Sans MT"/>
                <a:cs typeface="Gill Sans MT"/>
              </a:rPr>
              <a:t>    </a:t>
            </a:r>
            <a:r>
              <a:rPr sz="1400" spc="-105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114" dirty="0">
                <a:solidFill>
                  <a:srgbClr val="404040"/>
                </a:solidFill>
                <a:latin typeface="Gill Sans MT"/>
                <a:cs typeface="Gill Sans MT"/>
              </a:rPr>
              <a:t>D</a:t>
            </a:r>
            <a:r>
              <a:rPr sz="1400" spc="85" dirty="0">
                <a:solidFill>
                  <a:srgbClr val="404040"/>
                </a:solidFill>
                <a:latin typeface="Gill Sans MT"/>
                <a:cs typeface="Gill Sans MT"/>
              </a:rPr>
              <a:t>i</a:t>
            </a:r>
            <a:r>
              <a:rPr sz="1400" spc="125" dirty="0">
                <a:solidFill>
                  <a:srgbClr val="404040"/>
                </a:solidFill>
                <a:latin typeface="Gill Sans MT"/>
                <a:cs typeface="Gill Sans MT"/>
              </a:rPr>
              <a:t>g</a:t>
            </a:r>
            <a:r>
              <a:rPr sz="1400" spc="85" dirty="0">
                <a:solidFill>
                  <a:srgbClr val="404040"/>
                </a:solidFill>
                <a:latin typeface="Gill Sans MT"/>
                <a:cs typeface="Gill Sans MT"/>
              </a:rPr>
              <a:t>i</a:t>
            </a:r>
            <a:r>
              <a:rPr sz="1400" spc="120" dirty="0">
                <a:solidFill>
                  <a:srgbClr val="404040"/>
                </a:solidFill>
                <a:latin typeface="Gill Sans MT"/>
                <a:cs typeface="Gill Sans MT"/>
              </a:rPr>
              <a:t>t</a:t>
            </a:r>
            <a:r>
              <a:rPr sz="1400" spc="125" dirty="0">
                <a:solidFill>
                  <a:srgbClr val="404040"/>
                </a:solidFill>
                <a:latin typeface="Gill Sans MT"/>
                <a:cs typeface="Gill Sans MT"/>
              </a:rPr>
              <a:t>a</a:t>
            </a:r>
            <a:r>
              <a:rPr sz="1400" spc="85" dirty="0">
                <a:solidFill>
                  <a:srgbClr val="404040"/>
                </a:solidFill>
                <a:latin typeface="Gill Sans MT"/>
                <a:cs typeface="Gill Sans MT"/>
              </a:rPr>
              <a:t>l</a:t>
            </a:r>
            <a:r>
              <a:rPr sz="1400" spc="-75" dirty="0">
                <a:solidFill>
                  <a:srgbClr val="404040"/>
                </a:solidFill>
                <a:latin typeface="Gill Sans MT"/>
                <a:cs typeface="Gill Sans MT"/>
              </a:rPr>
              <a:t>,</a:t>
            </a:r>
            <a:r>
              <a:rPr sz="1400" dirty="0">
                <a:solidFill>
                  <a:srgbClr val="404040"/>
                </a:solidFill>
                <a:latin typeface="Gill Sans MT"/>
                <a:cs typeface="Gill Sans MT"/>
              </a:rPr>
              <a:t>    </a:t>
            </a:r>
            <a:r>
              <a:rPr sz="1400" spc="-10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155" dirty="0">
                <a:solidFill>
                  <a:srgbClr val="404040"/>
                </a:solidFill>
                <a:latin typeface="Gill Sans MT"/>
                <a:cs typeface="Gill Sans MT"/>
              </a:rPr>
              <a:t>p</a:t>
            </a:r>
            <a:r>
              <a:rPr sz="1400" spc="114" dirty="0">
                <a:solidFill>
                  <a:srgbClr val="404040"/>
                </a:solidFill>
                <a:latin typeface="Gill Sans MT"/>
                <a:cs typeface="Gill Sans MT"/>
              </a:rPr>
              <a:t>e</a:t>
            </a:r>
            <a:r>
              <a:rPr sz="1400" spc="75" dirty="0">
                <a:solidFill>
                  <a:srgbClr val="404040"/>
                </a:solidFill>
                <a:latin typeface="Gill Sans MT"/>
                <a:cs typeface="Gill Sans MT"/>
              </a:rPr>
              <a:t>r</a:t>
            </a:r>
            <a:r>
              <a:rPr sz="1400" spc="-25" dirty="0">
                <a:solidFill>
                  <a:srgbClr val="404040"/>
                </a:solidFill>
                <a:latin typeface="Gill Sans MT"/>
                <a:cs typeface="Gill Sans MT"/>
              </a:rPr>
              <a:t>o</a:t>
            </a:r>
            <a:r>
              <a:rPr sz="1400" dirty="0">
                <a:solidFill>
                  <a:srgbClr val="404040"/>
                </a:solidFill>
                <a:latin typeface="Gill Sans MT"/>
                <a:cs typeface="Gill Sans MT"/>
              </a:rPr>
              <a:t>    </a:t>
            </a:r>
            <a:r>
              <a:rPr sz="1400" spc="-114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114" dirty="0">
                <a:solidFill>
                  <a:srgbClr val="404040"/>
                </a:solidFill>
                <a:latin typeface="Gill Sans MT"/>
                <a:cs typeface="Gill Sans MT"/>
              </a:rPr>
              <a:t>s</a:t>
            </a:r>
            <a:r>
              <a:rPr sz="1400" spc="-35" dirty="0">
                <a:solidFill>
                  <a:srgbClr val="404040"/>
                </a:solidFill>
                <a:latin typeface="Gill Sans MT"/>
                <a:cs typeface="Gill Sans MT"/>
              </a:rPr>
              <a:t>e </a:t>
            </a:r>
            <a:r>
              <a:rPr sz="1400" spc="-24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105" dirty="0">
                <a:solidFill>
                  <a:srgbClr val="404040"/>
                </a:solidFill>
                <a:latin typeface="Gill Sans MT"/>
                <a:cs typeface="Gill Sans MT"/>
              </a:rPr>
              <a:t>recomienda</a:t>
            </a:r>
            <a:r>
              <a:rPr sz="1400" spc="27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100" dirty="0">
                <a:solidFill>
                  <a:srgbClr val="404040"/>
                </a:solidFill>
                <a:latin typeface="Gill Sans MT"/>
                <a:cs typeface="Gill Sans MT"/>
              </a:rPr>
              <a:t>consultarlas</a:t>
            </a:r>
            <a:r>
              <a:rPr sz="1400" spc="27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75" dirty="0">
                <a:solidFill>
                  <a:srgbClr val="404040"/>
                </a:solidFill>
                <a:latin typeface="Gill Sans MT"/>
                <a:cs typeface="Gill Sans MT"/>
              </a:rPr>
              <a:t>solo</a:t>
            </a:r>
            <a:r>
              <a:rPr sz="1400" spc="275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55" dirty="0">
                <a:solidFill>
                  <a:srgbClr val="404040"/>
                </a:solidFill>
                <a:latin typeface="Gill Sans MT"/>
                <a:cs typeface="Gill Sans MT"/>
              </a:rPr>
              <a:t>en</a:t>
            </a:r>
            <a:r>
              <a:rPr sz="1400" spc="295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90" dirty="0">
                <a:solidFill>
                  <a:srgbClr val="404040"/>
                </a:solidFill>
                <a:latin typeface="Gill Sans MT"/>
                <a:cs typeface="Gill Sans MT"/>
              </a:rPr>
              <a:t>casos</a:t>
            </a:r>
            <a:r>
              <a:rPr sz="1400" spc="26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100" dirty="0">
                <a:solidFill>
                  <a:srgbClr val="404040"/>
                </a:solidFill>
                <a:latin typeface="Gill Sans MT"/>
                <a:cs typeface="Gill Sans MT"/>
              </a:rPr>
              <a:t>especiales.</a:t>
            </a:r>
            <a:endParaRPr sz="1400">
              <a:latin typeface="Gill Sans MT"/>
              <a:cs typeface="Gill Sans MT"/>
            </a:endParaRP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027164" y="2139695"/>
            <a:ext cx="4546091" cy="2578608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21030" y="382015"/>
            <a:ext cx="370967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50" dirty="0">
                <a:solidFill>
                  <a:srgbClr val="D1282D"/>
                </a:solidFill>
              </a:rPr>
              <a:t>Guía</a:t>
            </a:r>
            <a:r>
              <a:rPr sz="3600" spc="-145" dirty="0">
                <a:solidFill>
                  <a:srgbClr val="D1282D"/>
                </a:solidFill>
              </a:rPr>
              <a:t> </a:t>
            </a:r>
            <a:r>
              <a:rPr sz="3600" spc="-35" dirty="0">
                <a:solidFill>
                  <a:srgbClr val="D1282D"/>
                </a:solidFill>
              </a:rPr>
              <a:t>de</a:t>
            </a:r>
            <a:r>
              <a:rPr sz="3600" spc="-140" dirty="0">
                <a:solidFill>
                  <a:srgbClr val="D1282D"/>
                </a:solidFill>
              </a:rPr>
              <a:t> </a:t>
            </a:r>
            <a:r>
              <a:rPr sz="3600" spc="-30" dirty="0">
                <a:solidFill>
                  <a:srgbClr val="D1282D"/>
                </a:solidFill>
              </a:rPr>
              <a:t>la</a:t>
            </a:r>
            <a:r>
              <a:rPr sz="3600" spc="-145" dirty="0">
                <a:solidFill>
                  <a:srgbClr val="D1282D"/>
                </a:solidFill>
              </a:rPr>
              <a:t> </a:t>
            </a:r>
            <a:r>
              <a:rPr sz="3600" spc="-60" dirty="0">
                <a:solidFill>
                  <a:srgbClr val="D1282D"/>
                </a:solidFill>
              </a:rPr>
              <a:t>asignatura</a:t>
            </a:r>
            <a:endParaRPr sz="3600"/>
          </a:p>
        </p:txBody>
      </p:sp>
      <p:sp>
        <p:nvSpPr>
          <p:cNvPr id="3" name="object 3"/>
          <p:cNvSpPr/>
          <p:nvPr/>
        </p:nvSpPr>
        <p:spPr>
          <a:xfrm>
            <a:off x="0" y="1045463"/>
            <a:ext cx="5097780" cy="403860"/>
          </a:xfrm>
          <a:custGeom>
            <a:avLst/>
            <a:gdLst/>
            <a:ahLst/>
            <a:cxnLst/>
            <a:rect l="l" t="t" r="r" b="b"/>
            <a:pathLst>
              <a:path w="5097780" h="403859">
                <a:moveTo>
                  <a:pt x="5097780" y="0"/>
                </a:moveTo>
                <a:lnTo>
                  <a:pt x="0" y="0"/>
                </a:lnTo>
                <a:lnTo>
                  <a:pt x="0" y="403860"/>
                </a:lnTo>
                <a:lnTo>
                  <a:pt x="5097780" y="403860"/>
                </a:lnTo>
                <a:lnTo>
                  <a:pt x="5097780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44500" y="1100709"/>
            <a:ext cx="117665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5" dirty="0">
                <a:solidFill>
                  <a:srgbClr val="D1282D"/>
                </a:solidFill>
                <a:latin typeface="Calibri"/>
                <a:cs typeface="Calibri"/>
              </a:rPr>
              <a:t>Programación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446574" y="4235873"/>
            <a:ext cx="1242060" cy="951230"/>
          </a:xfrm>
          <a:custGeom>
            <a:avLst/>
            <a:gdLst/>
            <a:ahLst/>
            <a:cxnLst/>
            <a:rect l="l" t="t" r="r" b="b"/>
            <a:pathLst>
              <a:path w="1242060" h="951229">
                <a:moveTo>
                  <a:pt x="18245" y="13038"/>
                </a:moveTo>
                <a:lnTo>
                  <a:pt x="54008" y="14465"/>
                </a:lnTo>
                <a:lnTo>
                  <a:pt x="98589" y="17932"/>
                </a:lnTo>
                <a:lnTo>
                  <a:pt x="149223" y="22213"/>
                </a:lnTo>
                <a:lnTo>
                  <a:pt x="203146" y="26087"/>
                </a:lnTo>
                <a:lnTo>
                  <a:pt x="257594" y="28330"/>
                </a:lnTo>
                <a:lnTo>
                  <a:pt x="309801" y="27719"/>
                </a:lnTo>
                <a:lnTo>
                  <a:pt x="357004" y="23029"/>
                </a:lnTo>
                <a:lnTo>
                  <a:pt x="396438" y="13038"/>
                </a:lnTo>
                <a:lnTo>
                  <a:pt x="428902" y="4233"/>
                </a:lnTo>
                <a:lnTo>
                  <a:pt x="464811" y="263"/>
                </a:lnTo>
                <a:lnTo>
                  <a:pt x="504289" y="0"/>
                </a:lnTo>
                <a:lnTo>
                  <a:pt x="547457" y="2314"/>
                </a:lnTo>
                <a:lnTo>
                  <a:pt x="594438" y="6077"/>
                </a:lnTo>
                <a:lnTo>
                  <a:pt x="645352" y="10160"/>
                </a:lnTo>
                <a:lnTo>
                  <a:pt x="700322" y="13433"/>
                </a:lnTo>
                <a:lnTo>
                  <a:pt x="759470" y="14769"/>
                </a:lnTo>
                <a:lnTo>
                  <a:pt x="822917" y="13038"/>
                </a:lnTo>
                <a:lnTo>
                  <a:pt x="890232" y="11418"/>
                </a:lnTo>
                <a:lnTo>
                  <a:pt x="946504" y="13628"/>
                </a:lnTo>
                <a:lnTo>
                  <a:pt x="994823" y="17983"/>
                </a:lnTo>
                <a:lnTo>
                  <a:pt x="1038277" y="22801"/>
                </a:lnTo>
                <a:lnTo>
                  <a:pt x="1079958" y="26399"/>
                </a:lnTo>
                <a:lnTo>
                  <a:pt x="1122955" y="27093"/>
                </a:lnTo>
                <a:lnTo>
                  <a:pt x="1170356" y="23201"/>
                </a:lnTo>
                <a:lnTo>
                  <a:pt x="1225253" y="13038"/>
                </a:lnTo>
                <a:lnTo>
                  <a:pt x="1226261" y="52382"/>
                </a:lnTo>
                <a:lnTo>
                  <a:pt x="1224753" y="97268"/>
                </a:lnTo>
                <a:lnTo>
                  <a:pt x="1221589" y="146334"/>
                </a:lnTo>
                <a:lnTo>
                  <a:pt x="1217627" y="198218"/>
                </a:lnTo>
                <a:lnTo>
                  <a:pt x="1213728" y="251560"/>
                </a:lnTo>
                <a:lnTo>
                  <a:pt x="1210751" y="304997"/>
                </a:lnTo>
                <a:lnTo>
                  <a:pt x="1209555" y="357167"/>
                </a:lnTo>
                <a:lnTo>
                  <a:pt x="1211001" y="406710"/>
                </a:lnTo>
                <a:lnTo>
                  <a:pt x="1215947" y="452262"/>
                </a:lnTo>
                <a:lnTo>
                  <a:pt x="1225253" y="492463"/>
                </a:lnTo>
                <a:lnTo>
                  <a:pt x="1235417" y="533267"/>
                </a:lnTo>
                <a:lnTo>
                  <a:pt x="1240480" y="573935"/>
                </a:lnTo>
                <a:lnTo>
                  <a:pt x="1241537" y="615423"/>
                </a:lnTo>
                <a:lnTo>
                  <a:pt x="1239688" y="658685"/>
                </a:lnTo>
                <a:lnTo>
                  <a:pt x="1236030" y="704678"/>
                </a:lnTo>
                <a:lnTo>
                  <a:pt x="1231660" y="754356"/>
                </a:lnTo>
                <a:lnTo>
                  <a:pt x="1227675" y="808675"/>
                </a:lnTo>
                <a:lnTo>
                  <a:pt x="1225174" y="868591"/>
                </a:lnTo>
                <a:lnTo>
                  <a:pt x="1225253" y="935058"/>
                </a:lnTo>
                <a:lnTo>
                  <a:pt x="1168075" y="946205"/>
                </a:lnTo>
                <a:lnTo>
                  <a:pt x="1115634" y="950632"/>
                </a:lnTo>
                <a:lnTo>
                  <a:pt x="1066977" y="950105"/>
                </a:lnTo>
                <a:lnTo>
                  <a:pt x="1021148" y="946393"/>
                </a:lnTo>
                <a:lnTo>
                  <a:pt x="977195" y="941264"/>
                </a:lnTo>
                <a:lnTo>
                  <a:pt x="934163" y="936487"/>
                </a:lnTo>
                <a:lnTo>
                  <a:pt x="891099" y="933829"/>
                </a:lnTo>
                <a:lnTo>
                  <a:pt x="847047" y="935058"/>
                </a:lnTo>
                <a:lnTo>
                  <a:pt x="802109" y="937824"/>
                </a:lnTo>
                <a:lnTo>
                  <a:pt x="756798" y="938898"/>
                </a:lnTo>
                <a:lnTo>
                  <a:pt x="710751" y="938731"/>
                </a:lnTo>
                <a:lnTo>
                  <a:pt x="663605" y="937773"/>
                </a:lnTo>
                <a:lnTo>
                  <a:pt x="614999" y="936476"/>
                </a:lnTo>
                <a:lnTo>
                  <a:pt x="564569" y="935290"/>
                </a:lnTo>
                <a:lnTo>
                  <a:pt x="511953" y="934667"/>
                </a:lnTo>
                <a:lnTo>
                  <a:pt x="456789" y="935058"/>
                </a:lnTo>
                <a:lnTo>
                  <a:pt x="407583" y="935146"/>
                </a:lnTo>
                <a:lnTo>
                  <a:pt x="360068" y="933917"/>
                </a:lnTo>
                <a:lnTo>
                  <a:pt x="313569" y="931926"/>
                </a:lnTo>
                <a:lnTo>
                  <a:pt x="267415" y="929727"/>
                </a:lnTo>
                <a:lnTo>
                  <a:pt x="220931" y="927877"/>
                </a:lnTo>
                <a:lnTo>
                  <a:pt x="173445" y="926930"/>
                </a:lnTo>
                <a:lnTo>
                  <a:pt x="124284" y="927441"/>
                </a:lnTo>
                <a:lnTo>
                  <a:pt x="72775" y="929966"/>
                </a:lnTo>
                <a:lnTo>
                  <a:pt x="18245" y="935058"/>
                </a:lnTo>
                <a:lnTo>
                  <a:pt x="15900" y="898395"/>
                </a:lnTo>
                <a:lnTo>
                  <a:pt x="16978" y="858754"/>
                </a:lnTo>
                <a:lnTo>
                  <a:pt x="20392" y="816387"/>
                </a:lnTo>
                <a:lnTo>
                  <a:pt x="25052" y="771549"/>
                </a:lnTo>
                <a:lnTo>
                  <a:pt x="29870" y="724492"/>
                </a:lnTo>
                <a:lnTo>
                  <a:pt x="33759" y="675469"/>
                </a:lnTo>
                <a:lnTo>
                  <a:pt x="35629" y="624733"/>
                </a:lnTo>
                <a:lnTo>
                  <a:pt x="34392" y="572537"/>
                </a:lnTo>
                <a:lnTo>
                  <a:pt x="28960" y="519134"/>
                </a:lnTo>
                <a:lnTo>
                  <a:pt x="18245" y="464777"/>
                </a:lnTo>
                <a:lnTo>
                  <a:pt x="6508" y="404694"/>
                </a:lnTo>
                <a:lnTo>
                  <a:pt x="880" y="346262"/>
                </a:lnTo>
                <a:lnTo>
                  <a:pt x="0" y="289832"/>
                </a:lnTo>
                <a:lnTo>
                  <a:pt x="2507" y="235758"/>
                </a:lnTo>
                <a:lnTo>
                  <a:pt x="7041" y="184390"/>
                </a:lnTo>
                <a:lnTo>
                  <a:pt x="12242" y="136082"/>
                </a:lnTo>
                <a:lnTo>
                  <a:pt x="16750" y="91186"/>
                </a:lnTo>
                <a:lnTo>
                  <a:pt x="19205" y="50054"/>
                </a:lnTo>
                <a:lnTo>
                  <a:pt x="18245" y="13038"/>
                </a:lnTo>
                <a:close/>
              </a:path>
            </a:pathLst>
          </a:custGeom>
          <a:ln w="9525">
            <a:solidFill>
              <a:srgbClr val="C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494806" y="4266945"/>
            <a:ext cx="1155065" cy="8477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0325">
              <a:lnSpc>
                <a:spcPts val="2155"/>
              </a:lnSpc>
              <a:spcBef>
                <a:spcPts val="100"/>
              </a:spcBef>
            </a:pPr>
            <a:r>
              <a:rPr sz="1800" spc="-15" dirty="0">
                <a:latin typeface="Gill Sans MT"/>
                <a:cs typeface="Gill Sans MT"/>
              </a:rPr>
              <a:t>Horario:</a:t>
            </a:r>
            <a:endParaRPr sz="1800">
              <a:latin typeface="Gill Sans MT"/>
              <a:cs typeface="Gill Sans MT"/>
            </a:endParaRPr>
          </a:p>
          <a:p>
            <a:pPr marL="60325">
              <a:lnSpc>
                <a:spcPts val="2155"/>
              </a:lnSpc>
            </a:pPr>
            <a:r>
              <a:rPr sz="1800" spc="-60" dirty="0">
                <a:latin typeface="Gill Sans MT"/>
                <a:cs typeface="Gill Sans MT"/>
              </a:rPr>
              <a:t>X </a:t>
            </a:r>
            <a:r>
              <a:rPr sz="1800" spc="-15" dirty="0">
                <a:latin typeface="Gill Sans MT"/>
                <a:cs typeface="Gill Sans MT"/>
              </a:rPr>
              <a:t>(1</a:t>
            </a:r>
            <a:r>
              <a:rPr sz="1800" spc="-10" dirty="0">
                <a:latin typeface="Gill Sans MT"/>
                <a:cs typeface="Gill Sans MT"/>
              </a:rPr>
              <a:t>7</a:t>
            </a:r>
            <a:r>
              <a:rPr sz="1800" spc="-15" dirty="0">
                <a:latin typeface="Gill Sans MT"/>
                <a:cs typeface="Gill Sans MT"/>
              </a:rPr>
              <a:t>-</a:t>
            </a:r>
            <a:r>
              <a:rPr sz="1800" spc="-10" dirty="0">
                <a:latin typeface="Gill Sans MT"/>
                <a:cs typeface="Gill Sans MT"/>
              </a:rPr>
              <a:t>19)</a:t>
            </a:r>
            <a:endParaRPr sz="1800">
              <a:latin typeface="Gill Sans MT"/>
              <a:cs typeface="Gill Sans MT"/>
            </a:endParaRPr>
          </a:p>
          <a:p>
            <a:pPr marL="60325">
              <a:lnSpc>
                <a:spcPct val="100000"/>
              </a:lnSpc>
            </a:pPr>
            <a:r>
              <a:rPr sz="1800" spc="-25" dirty="0">
                <a:latin typeface="Gill Sans MT"/>
                <a:cs typeface="Gill Sans MT"/>
              </a:rPr>
              <a:t>V</a:t>
            </a:r>
            <a:r>
              <a:rPr sz="1800" spc="-95" dirty="0">
                <a:latin typeface="Gill Sans MT"/>
                <a:cs typeface="Gill Sans MT"/>
              </a:rPr>
              <a:t> </a:t>
            </a:r>
            <a:r>
              <a:rPr sz="1800" spc="-10" dirty="0">
                <a:latin typeface="Gill Sans MT"/>
                <a:cs typeface="Gill Sans MT"/>
              </a:rPr>
              <a:t>(17-19)</a:t>
            </a:r>
            <a:endParaRPr sz="1800">
              <a:latin typeface="Gill Sans MT"/>
              <a:cs typeface="Gill Sans MT"/>
            </a:endParaRPr>
          </a:p>
        </p:txBody>
      </p:sp>
      <p:graphicFrame>
        <p:nvGraphicFramePr>
          <p:cNvPr id="7" name="object 7"/>
          <p:cNvGraphicFramePr>
            <a:graphicFrameLocks noGrp="1"/>
          </p:cNvGraphicFramePr>
          <p:nvPr/>
        </p:nvGraphicFramePr>
        <p:xfrm>
          <a:off x="1842515" y="1828775"/>
          <a:ext cx="8516620" cy="318833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632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26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5818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54126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90385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24485">
                <a:tc rowSpan="9">
                  <a:txBody>
                    <a:bodyPr/>
                    <a:lstStyle/>
                    <a:p>
                      <a:pPr marL="23495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1200" spc="-5" dirty="0">
                          <a:latin typeface="Gill Sans MT"/>
                          <a:cs typeface="Gill Sans MT"/>
                        </a:rPr>
                        <a:t>Septiembre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241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90170">
                        <a:lnSpc>
                          <a:spcPct val="100000"/>
                        </a:lnSpc>
                      </a:pPr>
                      <a:r>
                        <a:rPr sz="1200" spc="-5" dirty="0">
                          <a:latin typeface="Gill Sans MT"/>
                          <a:cs typeface="Gill Sans MT"/>
                        </a:rPr>
                        <a:t>Semana</a:t>
                      </a:r>
                      <a:r>
                        <a:rPr sz="1200" spc="-6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dirty="0">
                          <a:latin typeface="Gill Sans MT"/>
                          <a:cs typeface="Gill Sans MT"/>
                        </a:rPr>
                        <a:t>1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38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905" algn="ctr">
                        <a:lnSpc>
                          <a:spcPct val="100000"/>
                        </a:lnSpc>
                        <a:spcBef>
                          <a:spcPts val="490"/>
                        </a:spcBef>
                      </a:pPr>
                      <a:r>
                        <a:rPr sz="1200" spc="-5" dirty="0">
                          <a:latin typeface="Gill Sans MT"/>
                          <a:cs typeface="Gill Sans MT"/>
                        </a:rPr>
                        <a:t>14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622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ct val="100000"/>
                        </a:lnSpc>
                        <a:spcBef>
                          <a:spcPts val="490"/>
                        </a:spcBef>
                      </a:pPr>
                      <a:r>
                        <a:rPr sz="1200" spc="10" dirty="0">
                          <a:latin typeface="Gill Sans MT"/>
                          <a:cs typeface="Gill Sans MT"/>
                        </a:rPr>
                        <a:t>Miércoles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622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3810" algn="ctr">
                        <a:lnSpc>
                          <a:spcPct val="100000"/>
                        </a:lnSpc>
                        <a:spcBef>
                          <a:spcPts val="415"/>
                        </a:spcBef>
                      </a:pPr>
                      <a:r>
                        <a:rPr sz="1200" spc="-30" dirty="0">
                          <a:solidFill>
                            <a:srgbClr val="FFFFFF"/>
                          </a:solidFill>
                          <a:latin typeface="Gill Sans MT"/>
                          <a:cs typeface="Gill Sans MT"/>
                        </a:rPr>
                        <a:t>Festivo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52705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448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41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38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905" algn="ctr">
                        <a:lnSpc>
                          <a:spcPct val="100000"/>
                        </a:lnSpc>
                        <a:spcBef>
                          <a:spcPts val="490"/>
                        </a:spcBef>
                      </a:pPr>
                      <a:r>
                        <a:rPr sz="1200" spc="-5" dirty="0">
                          <a:latin typeface="Gill Sans MT"/>
                          <a:cs typeface="Gill Sans MT"/>
                        </a:rPr>
                        <a:t>15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622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90"/>
                        </a:spcBef>
                      </a:pPr>
                      <a:r>
                        <a:rPr sz="1200" spc="5" dirty="0">
                          <a:latin typeface="Gill Sans MT"/>
                          <a:cs typeface="Gill Sans MT"/>
                        </a:rPr>
                        <a:t>Viernes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622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15"/>
                        </a:spcBef>
                      </a:pPr>
                      <a:r>
                        <a:rPr sz="1200" spc="-20" dirty="0">
                          <a:latin typeface="Gill Sans MT"/>
                          <a:cs typeface="Gill Sans MT"/>
                        </a:rPr>
                        <a:t>Presentación </a:t>
                      </a:r>
                      <a:r>
                        <a:rPr sz="1200" spc="-25" dirty="0">
                          <a:latin typeface="Gill Sans MT"/>
                          <a:cs typeface="Gill Sans MT"/>
                        </a:rPr>
                        <a:t>de</a:t>
                      </a:r>
                      <a:r>
                        <a:rPr sz="1200" spc="-5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30" dirty="0">
                          <a:latin typeface="Gill Sans MT"/>
                          <a:cs typeface="Gill Sans MT"/>
                        </a:rPr>
                        <a:t>la</a:t>
                      </a:r>
                      <a:r>
                        <a:rPr sz="1200" spc="-10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15" dirty="0">
                          <a:latin typeface="Gill Sans MT"/>
                          <a:cs typeface="Gill Sans MT"/>
                        </a:rPr>
                        <a:t>asignatura</a:t>
                      </a:r>
                      <a:r>
                        <a:rPr sz="1200" spc="-10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25" dirty="0">
                          <a:latin typeface="Gill Sans MT"/>
                          <a:cs typeface="Gill Sans MT"/>
                        </a:rPr>
                        <a:t>y</a:t>
                      </a:r>
                      <a:r>
                        <a:rPr sz="1200" spc="-10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20" dirty="0">
                          <a:latin typeface="Gill Sans MT"/>
                          <a:cs typeface="Gill Sans MT"/>
                        </a:rPr>
                        <a:t>explicación </a:t>
                      </a:r>
                      <a:r>
                        <a:rPr sz="1200" spc="-25" dirty="0">
                          <a:latin typeface="Gill Sans MT"/>
                          <a:cs typeface="Gill Sans MT"/>
                        </a:rPr>
                        <a:t>de</a:t>
                      </a:r>
                      <a:r>
                        <a:rPr sz="1200" spc="-5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30" dirty="0">
                          <a:latin typeface="Gill Sans MT"/>
                          <a:cs typeface="Gill Sans MT"/>
                        </a:rPr>
                        <a:t>la</a:t>
                      </a:r>
                      <a:r>
                        <a:rPr sz="1200" spc="-10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15" dirty="0">
                          <a:latin typeface="Gill Sans MT"/>
                          <a:cs typeface="Gill Sans MT"/>
                        </a:rPr>
                        <a:t>evaluación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52705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448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41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90170">
                        <a:lnSpc>
                          <a:spcPct val="100000"/>
                        </a:lnSpc>
                      </a:pPr>
                      <a:r>
                        <a:rPr sz="1200" spc="-5" dirty="0">
                          <a:latin typeface="Gill Sans MT"/>
                          <a:cs typeface="Gill Sans MT"/>
                        </a:rPr>
                        <a:t>Semana</a:t>
                      </a:r>
                      <a:r>
                        <a:rPr sz="1200" spc="-6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dirty="0">
                          <a:latin typeface="Gill Sans MT"/>
                          <a:cs typeface="Gill Sans MT"/>
                        </a:rPr>
                        <a:t>2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905" algn="ctr">
                        <a:lnSpc>
                          <a:spcPct val="100000"/>
                        </a:lnSpc>
                        <a:spcBef>
                          <a:spcPts val="490"/>
                        </a:spcBef>
                      </a:pPr>
                      <a:r>
                        <a:rPr sz="1200" spc="-5" dirty="0">
                          <a:latin typeface="Gill Sans MT"/>
                          <a:cs typeface="Gill Sans MT"/>
                        </a:rPr>
                        <a:t>21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622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ct val="100000"/>
                        </a:lnSpc>
                        <a:spcBef>
                          <a:spcPts val="490"/>
                        </a:spcBef>
                      </a:pPr>
                      <a:r>
                        <a:rPr sz="1200" spc="10" dirty="0">
                          <a:latin typeface="Gill Sans MT"/>
                          <a:cs typeface="Gill Sans MT"/>
                        </a:rPr>
                        <a:t>Miércoles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622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4775">
                        <a:lnSpc>
                          <a:spcPct val="100000"/>
                        </a:lnSpc>
                        <a:spcBef>
                          <a:spcPts val="490"/>
                        </a:spcBef>
                      </a:pPr>
                      <a:r>
                        <a:rPr sz="1200" spc="-30" dirty="0">
                          <a:latin typeface="Gill Sans MT"/>
                          <a:cs typeface="Gill Sans MT"/>
                        </a:rPr>
                        <a:t>1.1.</a:t>
                      </a:r>
                      <a:r>
                        <a:rPr sz="1200" spc="-2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10" dirty="0">
                          <a:latin typeface="Gill Sans MT"/>
                          <a:cs typeface="Gill Sans MT"/>
                        </a:rPr>
                        <a:t>Los</a:t>
                      </a:r>
                      <a:r>
                        <a:rPr sz="1200" spc="-1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35" dirty="0">
                          <a:latin typeface="Gill Sans MT"/>
                          <a:cs typeface="Gill Sans MT"/>
                        </a:rPr>
                        <a:t>diferentes</a:t>
                      </a:r>
                      <a:r>
                        <a:rPr sz="1200" spc="-1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25" dirty="0">
                          <a:latin typeface="Gill Sans MT"/>
                          <a:cs typeface="Gill Sans MT"/>
                        </a:rPr>
                        <a:t>registros</a:t>
                      </a:r>
                      <a:r>
                        <a:rPr sz="1200" spc="-1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20" dirty="0">
                          <a:latin typeface="Gill Sans MT"/>
                          <a:cs typeface="Gill Sans MT"/>
                        </a:rPr>
                        <a:t>lingüísticos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6223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4445" algn="ctr">
                        <a:lnSpc>
                          <a:spcPct val="100000"/>
                        </a:lnSpc>
                        <a:spcBef>
                          <a:spcPts val="490"/>
                        </a:spcBef>
                      </a:pPr>
                      <a:r>
                        <a:rPr sz="1200" spc="15" dirty="0">
                          <a:latin typeface="Gill Sans MT"/>
                          <a:cs typeface="Gill Sans MT"/>
                        </a:rPr>
                        <a:t>E</a:t>
                      </a:r>
                      <a:r>
                        <a:rPr sz="1200" spc="5" dirty="0">
                          <a:latin typeface="Gill Sans MT"/>
                          <a:cs typeface="Gill Sans MT"/>
                        </a:rPr>
                        <a:t>j</a:t>
                      </a:r>
                      <a:r>
                        <a:rPr sz="1200" spc="-30" dirty="0">
                          <a:latin typeface="Gill Sans MT"/>
                          <a:cs typeface="Gill Sans MT"/>
                        </a:rPr>
                        <a:t>e</a:t>
                      </a:r>
                      <a:r>
                        <a:rPr sz="1200" spc="20" dirty="0">
                          <a:latin typeface="Gill Sans MT"/>
                          <a:cs typeface="Gill Sans MT"/>
                        </a:rPr>
                        <a:t>r</a:t>
                      </a:r>
                      <a:r>
                        <a:rPr sz="1200" spc="25" dirty="0">
                          <a:latin typeface="Gill Sans MT"/>
                          <a:cs typeface="Gill Sans MT"/>
                        </a:rPr>
                        <a:t>c</a:t>
                      </a:r>
                      <a:r>
                        <a:rPr sz="1200" spc="5" dirty="0">
                          <a:latin typeface="Gill Sans MT"/>
                          <a:cs typeface="Gill Sans MT"/>
                        </a:rPr>
                        <a:t>i</a:t>
                      </a:r>
                      <a:r>
                        <a:rPr sz="1200" spc="25" dirty="0">
                          <a:latin typeface="Gill Sans MT"/>
                          <a:cs typeface="Gill Sans MT"/>
                        </a:rPr>
                        <a:t>c</a:t>
                      </a:r>
                      <a:r>
                        <a:rPr sz="1200" spc="5" dirty="0">
                          <a:latin typeface="Gill Sans MT"/>
                          <a:cs typeface="Gill Sans MT"/>
                        </a:rPr>
                        <a:t>i</a:t>
                      </a:r>
                      <a:r>
                        <a:rPr sz="1200" dirty="0">
                          <a:latin typeface="Gill Sans MT"/>
                          <a:cs typeface="Gill Sans MT"/>
                        </a:rPr>
                        <a:t>o</a:t>
                      </a:r>
                      <a:r>
                        <a:rPr sz="1200" spc="-5" dirty="0">
                          <a:latin typeface="Gill Sans MT"/>
                          <a:cs typeface="Gill Sans MT"/>
                        </a:rPr>
                        <a:t> d</a:t>
                      </a:r>
                      <a:r>
                        <a:rPr sz="1200" dirty="0">
                          <a:latin typeface="Gill Sans MT"/>
                          <a:cs typeface="Gill Sans MT"/>
                        </a:rPr>
                        <a:t>e</a:t>
                      </a:r>
                      <a:r>
                        <a:rPr sz="1200" spc="-60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5" dirty="0">
                          <a:latin typeface="Gill Sans MT"/>
                          <a:cs typeface="Gill Sans MT"/>
                        </a:rPr>
                        <a:t>i</a:t>
                      </a:r>
                      <a:r>
                        <a:rPr sz="1200" spc="10" dirty="0">
                          <a:latin typeface="Gill Sans MT"/>
                          <a:cs typeface="Gill Sans MT"/>
                        </a:rPr>
                        <a:t>n</a:t>
                      </a:r>
                      <a:r>
                        <a:rPr sz="1200" spc="5" dirty="0">
                          <a:latin typeface="Gill Sans MT"/>
                          <a:cs typeface="Gill Sans MT"/>
                        </a:rPr>
                        <a:t>i</a:t>
                      </a:r>
                      <a:r>
                        <a:rPr sz="1200" spc="25" dirty="0">
                          <a:latin typeface="Gill Sans MT"/>
                          <a:cs typeface="Gill Sans MT"/>
                        </a:rPr>
                        <a:t>c</a:t>
                      </a:r>
                      <a:r>
                        <a:rPr sz="1200" spc="5" dirty="0">
                          <a:latin typeface="Gill Sans MT"/>
                          <a:cs typeface="Gill Sans MT"/>
                        </a:rPr>
                        <a:t>i</a:t>
                      </a:r>
                      <a:r>
                        <a:rPr sz="1200" dirty="0">
                          <a:latin typeface="Gill Sans MT"/>
                          <a:cs typeface="Gill Sans MT"/>
                        </a:rPr>
                        <a:t>o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622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847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41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  <a:p>
                      <a:pPr marR="1905" algn="ctr">
                        <a:lnSpc>
                          <a:spcPct val="100000"/>
                        </a:lnSpc>
                      </a:pPr>
                      <a:r>
                        <a:rPr sz="1200" spc="-5" dirty="0">
                          <a:latin typeface="Gill Sans MT"/>
                          <a:cs typeface="Gill Sans MT"/>
                        </a:rPr>
                        <a:t>23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44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  <a:p>
                      <a:pPr marL="137795">
                        <a:lnSpc>
                          <a:spcPct val="100000"/>
                        </a:lnSpc>
                      </a:pPr>
                      <a:r>
                        <a:rPr sz="1200" spc="5" dirty="0">
                          <a:latin typeface="Gill Sans MT"/>
                          <a:cs typeface="Gill Sans MT"/>
                        </a:rPr>
                        <a:t>Viernes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44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  <a:p>
                      <a:pPr marL="104775">
                        <a:lnSpc>
                          <a:spcPct val="100000"/>
                        </a:lnSpc>
                      </a:pPr>
                      <a:r>
                        <a:rPr sz="1200" spc="-30" dirty="0">
                          <a:latin typeface="Gill Sans MT"/>
                          <a:cs typeface="Gill Sans MT"/>
                        </a:rPr>
                        <a:t>1.1.</a:t>
                      </a:r>
                      <a:r>
                        <a:rPr sz="1200" spc="-2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10" dirty="0">
                          <a:latin typeface="Gill Sans MT"/>
                          <a:cs typeface="Gill Sans MT"/>
                        </a:rPr>
                        <a:t>Los</a:t>
                      </a:r>
                      <a:r>
                        <a:rPr sz="1200" spc="-1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35" dirty="0">
                          <a:latin typeface="Gill Sans MT"/>
                          <a:cs typeface="Gill Sans MT"/>
                        </a:rPr>
                        <a:t>diferentes</a:t>
                      </a:r>
                      <a:r>
                        <a:rPr sz="1200" spc="-1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25" dirty="0">
                          <a:latin typeface="Gill Sans MT"/>
                          <a:cs typeface="Gill Sans MT"/>
                        </a:rPr>
                        <a:t>registros</a:t>
                      </a:r>
                      <a:r>
                        <a:rPr sz="1200" spc="-1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20" dirty="0">
                          <a:latin typeface="Gill Sans MT"/>
                          <a:cs typeface="Gill Sans MT"/>
                        </a:rPr>
                        <a:t>lingüísticos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4445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129665" marR="326390" indent="-801370">
                        <a:lnSpc>
                          <a:spcPts val="1660"/>
                        </a:lnSpc>
                        <a:spcBef>
                          <a:spcPts val="65"/>
                        </a:spcBef>
                      </a:pPr>
                      <a:r>
                        <a:rPr sz="1200" spc="-25" dirty="0">
                          <a:latin typeface="Gill Sans MT"/>
                          <a:cs typeface="Gill Sans MT"/>
                        </a:rPr>
                        <a:t>Ejercicios</a:t>
                      </a:r>
                      <a:r>
                        <a:rPr sz="1200" spc="-20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30" dirty="0">
                          <a:latin typeface="Gill Sans MT"/>
                          <a:cs typeface="Gill Sans MT"/>
                        </a:rPr>
                        <a:t>1.1.</a:t>
                      </a:r>
                      <a:r>
                        <a:rPr sz="1200" spc="-20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10" dirty="0">
                          <a:latin typeface="Gill Sans MT"/>
                          <a:cs typeface="Gill Sans MT"/>
                        </a:rPr>
                        <a:t>Los</a:t>
                      </a:r>
                      <a:r>
                        <a:rPr sz="1200" spc="-1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35" dirty="0">
                          <a:latin typeface="Gill Sans MT"/>
                          <a:cs typeface="Gill Sans MT"/>
                        </a:rPr>
                        <a:t>diferentes</a:t>
                      </a:r>
                      <a:r>
                        <a:rPr sz="1200" spc="-1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25" dirty="0">
                          <a:latin typeface="Gill Sans MT"/>
                          <a:cs typeface="Gill Sans MT"/>
                        </a:rPr>
                        <a:t>registros </a:t>
                      </a:r>
                      <a:r>
                        <a:rPr sz="1200" spc="-320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20" dirty="0">
                          <a:latin typeface="Gill Sans MT"/>
                          <a:cs typeface="Gill Sans MT"/>
                        </a:rPr>
                        <a:t>lingüísticos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825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3D3D3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448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41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44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44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4445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90"/>
                        </a:spcBef>
                      </a:pPr>
                      <a:r>
                        <a:rPr sz="1200" spc="-20" dirty="0">
                          <a:latin typeface="Gill Sans MT"/>
                          <a:cs typeface="Gill Sans MT"/>
                        </a:rPr>
                        <a:t>Consultar recursos</a:t>
                      </a:r>
                      <a:r>
                        <a:rPr sz="1200" spc="-1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20" dirty="0">
                          <a:latin typeface="Gill Sans MT"/>
                          <a:cs typeface="Gill Sans MT"/>
                        </a:rPr>
                        <a:t>recomendados</a:t>
                      </a:r>
                      <a:r>
                        <a:rPr sz="1200" spc="-1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30" dirty="0">
                          <a:latin typeface="Gill Sans MT"/>
                          <a:cs typeface="Gill Sans MT"/>
                        </a:rPr>
                        <a:t>1.1.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622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3D3D3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448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41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4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L="90170">
                        <a:lnSpc>
                          <a:spcPct val="100000"/>
                        </a:lnSpc>
                      </a:pPr>
                      <a:r>
                        <a:rPr sz="1200" spc="-5" dirty="0">
                          <a:latin typeface="Gill Sans MT"/>
                          <a:cs typeface="Gill Sans MT"/>
                        </a:rPr>
                        <a:t>Semana</a:t>
                      </a:r>
                      <a:r>
                        <a:rPr sz="1200" spc="-6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dirty="0">
                          <a:latin typeface="Gill Sans MT"/>
                          <a:cs typeface="Gill Sans MT"/>
                        </a:rPr>
                        <a:t>3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R="1905" algn="ctr">
                        <a:lnSpc>
                          <a:spcPct val="100000"/>
                        </a:lnSpc>
                      </a:pPr>
                      <a:r>
                        <a:rPr sz="1200" spc="-5" dirty="0">
                          <a:latin typeface="Gill Sans MT"/>
                          <a:cs typeface="Gill Sans MT"/>
                        </a:rPr>
                        <a:t>28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31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ct val="100000"/>
                        </a:lnSpc>
                      </a:pPr>
                      <a:r>
                        <a:rPr sz="1200" spc="10" dirty="0">
                          <a:latin typeface="Gill Sans MT"/>
                          <a:cs typeface="Gill Sans MT"/>
                        </a:rPr>
                        <a:t>Miércoles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31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953135" marR="349885" indent="-601345">
                        <a:lnSpc>
                          <a:spcPct val="114900"/>
                        </a:lnSpc>
                        <a:spcBef>
                          <a:spcPts val="650"/>
                        </a:spcBef>
                      </a:pPr>
                      <a:r>
                        <a:rPr sz="1200" spc="-30" dirty="0">
                          <a:latin typeface="Gill Sans MT"/>
                          <a:cs typeface="Gill Sans MT"/>
                        </a:rPr>
                        <a:t>1.2.</a:t>
                      </a:r>
                      <a:r>
                        <a:rPr sz="1200" spc="-2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5" dirty="0">
                          <a:latin typeface="Gill Sans MT"/>
                          <a:cs typeface="Gill Sans MT"/>
                        </a:rPr>
                        <a:t>La</a:t>
                      </a:r>
                      <a:r>
                        <a:rPr sz="1200" spc="-2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20" dirty="0">
                          <a:latin typeface="Gill Sans MT"/>
                          <a:cs typeface="Gill Sans MT"/>
                        </a:rPr>
                        <a:t>norma:</a:t>
                      </a:r>
                      <a:r>
                        <a:rPr sz="1200" spc="-1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30" dirty="0">
                          <a:latin typeface="Gill Sans MT"/>
                          <a:cs typeface="Gill Sans MT"/>
                        </a:rPr>
                        <a:t>lo</a:t>
                      </a:r>
                      <a:r>
                        <a:rPr sz="1200" spc="-1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20" dirty="0">
                          <a:latin typeface="Gill Sans MT"/>
                          <a:cs typeface="Gill Sans MT"/>
                        </a:rPr>
                        <a:t>correcto</a:t>
                      </a:r>
                      <a:r>
                        <a:rPr sz="1200" spc="-1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25" dirty="0">
                          <a:latin typeface="Gill Sans MT"/>
                          <a:cs typeface="Gill Sans MT"/>
                        </a:rPr>
                        <a:t>y</a:t>
                      </a:r>
                      <a:r>
                        <a:rPr sz="1200" spc="-20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30" dirty="0">
                          <a:latin typeface="Gill Sans MT"/>
                          <a:cs typeface="Gill Sans MT"/>
                        </a:rPr>
                        <a:t>lo </a:t>
                      </a:r>
                      <a:r>
                        <a:rPr sz="1200" spc="-320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25" dirty="0">
                          <a:latin typeface="Gill Sans MT"/>
                          <a:cs typeface="Gill Sans MT"/>
                        </a:rPr>
                        <a:t>incorrecto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8255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90"/>
                        </a:spcBef>
                      </a:pPr>
                      <a:r>
                        <a:rPr sz="1200" spc="-25" dirty="0">
                          <a:latin typeface="Gill Sans MT"/>
                          <a:cs typeface="Gill Sans MT"/>
                        </a:rPr>
                        <a:t>Anexos</a:t>
                      </a:r>
                      <a:r>
                        <a:rPr sz="1200" spc="-30" dirty="0">
                          <a:latin typeface="Gill Sans MT"/>
                          <a:cs typeface="Gill Sans MT"/>
                        </a:rPr>
                        <a:t> 1.2.</a:t>
                      </a:r>
                      <a:r>
                        <a:rPr sz="1200" spc="-35" dirty="0">
                          <a:latin typeface="Gill Sans MT"/>
                          <a:cs typeface="Gill Sans MT"/>
                        </a:rPr>
                        <a:t> Vídeos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622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3D3D3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448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41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31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31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8255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90"/>
                        </a:spcBef>
                      </a:pPr>
                      <a:r>
                        <a:rPr sz="1200" spc="-20" dirty="0">
                          <a:latin typeface="Gill Sans MT"/>
                          <a:cs typeface="Gill Sans MT"/>
                        </a:rPr>
                        <a:t>Consultar recursos</a:t>
                      </a:r>
                      <a:r>
                        <a:rPr sz="1200" spc="-1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20" dirty="0">
                          <a:latin typeface="Gill Sans MT"/>
                          <a:cs typeface="Gill Sans MT"/>
                        </a:rPr>
                        <a:t>recomendados</a:t>
                      </a:r>
                      <a:r>
                        <a:rPr sz="1200" spc="-1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30" dirty="0">
                          <a:latin typeface="Gill Sans MT"/>
                          <a:cs typeface="Gill Sans MT"/>
                        </a:rPr>
                        <a:t>1.2.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622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3D3D3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2448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41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  <a:p>
                      <a:pPr marR="1905" algn="ctr">
                        <a:lnSpc>
                          <a:spcPct val="100000"/>
                        </a:lnSpc>
                      </a:pPr>
                      <a:r>
                        <a:rPr sz="1200" spc="-5" dirty="0">
                          <a:latin typeface="Gill Sans MT"/>
                          <a:cs typeface="Gill Sans MT"/>
                        </a:rPr>
                        <a:t>30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44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  <a:p>
                      <a:pPr marL="137795">
                        <a:lnSpc>
                          <a:spcPct val="100000"/>
                        </a:lnSpc>
                      </a:pPr>
                      <a:r>
                        <a:rPr sz="1200" spc="5" dirty="0">
                          <a:latin typeface="Gill Sans MT"/>
                          <a:cs typeface="Gill Sans MT"/>
                        </a:rPr>
                        <a:t>Viernes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44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953135" marR="349885" indent="-601345">
                        <a:lnSpc>
                          <a:spcPct val="114900"/>
                        </a:lnSpc>
                        <a:spcBef>
                          <a:spcPts val="1180"/>
                        </a:spcBef>
                      </a:pPr>
                      <a:r>
                        <a:rPr sz="1200" spc="-30" dirty="0">
                          <a:latin typeface="Gill Sans MT"/>
                          <a:cs typeface="Gill Sans MT"/>
                        </a:rPr>
                        <a:t>1.2.</a:t>
                      </a:r>
                      <a:r>
                        <a:rPr sz="1200" spc="-2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5" dirty="0">
                          <a:latin typeface="Gill Sans MT"/>
                          <a:cs typeface="Gill Sans MT"/>
                        </a:rPr>
                        <a:t>La</a:t>
                      </a:r>
                      <a:r>
                        <a:rPr sz="1200" spc="-2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20" dirty="0">
                          <a:latin typeface="Gill Sans MT"/>
                          <a:cs typeface="Gill Sans MT"/>
                        </a:rPr>
                        <a:t>norma:</a:t>
                      </a:r>
                      <a:r>
                        <a:rPr sz="1200" spc="-1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30" dirty="0">
                          <a:latin typeface="Gill Sans MT"/>
                          <a:cs typeface="Gill Sans MT"/>
                        </a:rPr>
                        <a:t>lo</a:t>
                      </a:r>
                      <a:r>
                        <a:rPr sz="1200" spc="-1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20" dirty="0">
                          <a:latin typeface="Gill Sans MT"/>
                          <a:cs typeface="Gill Sans MT"/>
                        </a:rPr>
                        <a:t>correcto</a:t>
                      </a:r>
                      <a:r>
                        <a:rPr sz="1200" spc="-1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25" dirty="0">
                          <a:latin typeface="Gill Sans MT"/>
                          <a:cs typeface="Gill Sans MT"/>
                        </a:rPr>
                        <a:t>y</a:t>
                      </a:r>
                      <a:r>
                        <a:rPr sz="1200" spc="-20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30" dirty="0">
                          <a:latin typeface="Gill Sans MT"/>
                          <a:cs typeface="Gill Sans MT"/>
                        </a:rPr>
                        <a:t>lo </a:t>
                      </a:r>
                      <a:r>
                        <a:rPr sz="1200" spc="-320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25" dirty="0">
                          <a:latin typeface="Gill Sans MT"/>
                          <a:cs typeface="Gill Sans MT"/>
                        </a:rPr>
                        <a:t>incorrecto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14986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490"/>
                        </a:spcBef>
                      </a:pPr>
                      <a:r>
                        <a:rPr sz="1200" spc="-25" dirty="0">
                          <a:latin typeface="Gill Sans MT"/>
                          <a:cs typeface="Gill Sans MT"/>
                        </a:rPr>
                        <a:t>Anexos</a:t>
                      </a:r>
                      <a:r>
                        <a:rPr sz="1200" spc="-3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30" dirty="0">
                          <a:latin typeface="Gill Sans MT"/>
                          <a:cs typeface="Gill Sans MT"/>
                        </a:rPr>
                        <a:t>1.2.</a:t>
                      </a:r>
                      <a:r>
                        <a:rPr sz="1200" spc="-3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10" dirty="0">
                          <a:latin typeface="Gill Sans MT"/>
                          <a:cs typeface="Gill Sans MT"/>
                        </a:rPr>
                        <a:t>Pódcast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622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3D3D3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5847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41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44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44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4986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139190" marR="233045" indent="-906780">
                        <a:lnSpc>
                          <a:spcPts val="1660"/>
                        </a:lnSpc>
                        <a:spcBef>
                          <a:spcPts val="65"/>
                        </a:spcBef>
                      </a:pPr>
                      <a:r>
                        <a:rPr sz="1200" spc="-25" dirty="0">
                          <a:latin typeface="Gill Sans MT"/>
                          <a:cs typeface="Gill Sans MT"/>
                        </a:rPr>
                        <a:t>Ejercicios</a:t>
                      </a:r>
                      <a:r>
                        <a:rPr sz="1200" spc="-20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30" dirty="0">
                          <a:latin typeface="Gill Sans MT"/>
                          <a:cs typeface="Gill Sans MT"/>
                        </a:rPr>
                        <a:t>1.2.</a:t>
                      </a:r>
                      <a:r>
                        <a:rPr sz="1200" spc="-20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5" dirty="0">
                          <a:latin typeface="Gill Sans MT"/>
                          <a:cs typeface="Gill Sans MT"/>
                        </a:rPr>
                        <a:t>La</a:t>
                      </a:r>
                      <a:r>
                        <a:rPr sz="1200" spc="-20" dirty="0">
                          <a:latin typeface="Gill Sans MT"/>
                          <a:cs typeface="Gill Sans MT"/>
                        </a:rPr>
                        <a:t> norma: </a:t>
                      </a:r>
                      <a:r>
                        <a:rPr sz="1200" spc="-30" dirty="0">
                          <a:latin typeface="Gill Sans MT"/>
                          <a:cs typeface="Gill Sans MT"/>
                        </a:rPr>
                        <a:t>lo</a:t>
                      </a:r>
                      <a:r>
                        <a:rPr sz="1200" spc="-10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20" dirty="0">
                          <a:latin typeface="Gill Sans MT"/>
                          <a:cs typeface="Gill Sans MT"/>
                        </a:rPr>
                        <a:t>correcto</a:t>
                      </a:r>
                      <a:r>
                        <a:rPr sz="1200" spc="-10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25" dirty="0">
                          <a:latin typeface="Gill Sans MT"/>
                          <a:cs typeface="Gill Sans MT"/>
                        </a:rPr>
                        <a:t>y</a:t>
                      </a:r>
                      <a:r>
                        <a:rPr sz="1200" spc="-20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30" dirty="0">
                          <a:latin typeface="Gill Sans MT"/>
                          <a:cs typeface="Gill Sans MT"/>
                        </a:rPr>
                        <a:t>lo </a:t>
                      </a:r>
                      <a:r>
                        <a:rPr sz="1200" spc="-320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25" dirty="0">
                          <a:latin typeface="Gill Sans MT"/>
                          <a:cs typeface="Gill Sans MT"/>
                        </a:rPr>
                        <a:t>incorrecto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825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3D3D3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8" name="object 8"/>
          <p:cNvSpPr txBox="1"/>
          <p:nvPr/>
        </p:nvSpPr>
        <p:spPr>
          <a:xfrm>
            <a:off x="5973826" y="1470405"/>
            <a:ext cx="52387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60" dirty="0">
                <a:latin typeface="Calibri"/>
                <a:cs typeface="Calibri"/>
              </a:rPr>
              <a:t>T</a:t>
            </a:r>
            <a:r>
              <a:rPr sz="1800" dirty="0">
                <a:latin typeface="Calibri"/>
                <a:cs typeface="Calibri"/>
              </a:rPr>
              <a:t>ema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8614918" y="1470405"/>
            <a:ext cx="61722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45" dirty="0">
                <a:latin typeface="Calibri"/>
                <a:cs typeface="Calibri"/>
              </a:rPr>
              <a:t>T</a:t>
            </a:r>
            <a:r>
              <a:rPr sz="1800" dirty="0">
                <a:latin typeface="Calibri"/>
                <a:cs typeface="Calibri"/>
              </a:rPr>
              <a:t>a</a:t>
            </a:r>
            <a:r>
              <a:rPr sz="1800" spc="-30" dirty="0">
                <a:latin typeface="Calibri"/>
                <a:cs typeface="Calibri"/>
              </a:rPr>
              <a:t>r</a:t>
            </a:r>
            <a:r>
              <a:rPr sz="1800" dirty="0">
                <a:latin typeface="Calibri"/>
                <a:cs typeface="Calibri"/>
              </a:rPr>
              <a:t>eas</a:t>
            </a:r>
            <a:endParaRPr sz="1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21030" y="382015"/>
            <a:ext cx="370967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50" dirty="0">
                <a:solidFill>
                  <a:srgbClr val="D1282D"/>
                </a:solidFill>
              </a:rPr>
              <a:t>Guía</a:t>
            </a:r>
            <a:r>
              <a:rPr sz="3600" spc="-145" dirty="0">
                <a:solidFill>
                  <a:srgbClr val="D1282D"/>
                </a:solidFill>
              </a:rPr>
              <a:t> </a:t>
            </a:r>
            <a:r>
              <a:rPr sz="3600" spc="-35" dirty="0">
                <a:solidFill>
                  <a:srgbClr val="D1282D"/>
                </a:solidFill>
              </a:rPr>
              <a:t>de</a:t>
            </a:r>
            <a:r>
              <a:rPr sz="3600" spc="-140" dirty="0">
                <a:solidFill>
                  <a:srgbClr val="D1282D"/>
                </a:solidFill>
              </a:rPr>
              <a:t> </a:t>
            </a:r>
            <a:r>
              <a:rPr sz="3600" spc="-30" dirty="0">
                <a:solidFill>
                  <a:srgbClr val="D1282D"/>
                </a:solidFill>
              </a:rPr>
              <a:t>la</a:t>
            </a:r>
            <a:r>
              <a:rPr sz="3600" spc="-145" dirty="0">
                <a:solidFill>
                  <a:srgbClr val="D1282D"/>
                </a:solidFill>
              </a:rPr>
              <a:t> </a:t>
            </a:r>
            <a:r>
              <a:rPr sz="3600" spc="-60" dirty="0">
                <a:solidFill>
                  <a:srgbClr val="D1282D"/>
                </a:solidFill>
              </a:rPr>
              <a:t>asignatura</a:t>
            </a:r>
            <a:endParaRPr sz="3600"/>
          </a:p>
        </p:txBody>
      </p:sp>
      <p:sp>
        <p:nvSpPr>
          <p:cNvPr id="3" name="object 3"/>
          <p:cNvSpPr/>
          <p:nvPr/>
        </p:nvSpPr>
        <p:spPr>
          <a:xfrm>
            <a:off x="0" y="1045463"/>
            <a:ext cx="5097780" cy="403860"/>
          </a:xfrm>
          <a:custGeom>
            <a:avLst/>
            <a:gdLst/>
            <a:ahLst/>
            <a:cxnLst/>
            <a:rect l="l" t="t" r="r" b="b"/>
            <a:pathLst>
              <a:path w="5097780" h="403859">
                <a:moveTo>
                  <a:pt x="5097780" y="0"/>
                </a:moveTo>
                <a:lnTo>
                  <a:pt x="0" y="0"/>
                </a:lnTo>
                <a:lnTo>
                  <a:pt x="0" y="403860"/>
                </a:lnTo>
                <a:lnTo>
                  <a:pt x="5097780" y="403860"/>
                </a:lnTo>
                <a:lnTo>
                  <a:pt x="5097780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44500" y="1100709"/>
            <a:ext cx="117665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5" dirty="0">
                <a:solidFill>
                  <a:srgbClr val="D1282D"/>
                </a:solidFill>
                <a:latin typeface="Calibri"/>
                <a:cs typeface="Calibri"/>
              </a:rPr>
              <a:t>Programación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446574" y="4235873"/>
            <a:ext cx="1242060" cy="951230"/>
          </a:xfrm>
          <a:custGeom>
            <a:avLst/>
            <a:gdLst/>
            <a:ahLst/>
            <a:cxnLst/>
            <a:rect l="l" t="t" r="r" b="b"/>
            <a:pathLst>
              <a:path w="1242060" h="951229">
                <a:moveTo>
                  <a:pt x="18245" y="13038"/>
                </a:moveTo>
                <a:lnTo>
                  <a:pt x="54008" y="14465"/>
                </a:lnTo>
                <a:lnTo>
                  <a:pt x="98589" y="17932"/>
                </a:lnTo>
                <a:lnTo>
                  <a:pt x="149223" y="22213"/>
                </a:lnTo>
                <a:lnTo>
                  <a:pt x="203146" y="26087"/>
                </a:lnTo>
                <a:lnTo>
                  <a:pt x="257594" y="28330"/>
                </a:lnTo>
                <a:lnTo>
                  <a:pt x="309801" y="27719"/>
                </a:lnTo>
                <a:lnTo>
                  <a:pt x="357004" y="23029"/>
                </a:lnTo>
                <a:lnTo>
                  <a:pt x="396438" y="13038"/>
                </a:lnTo>
                <a:lnTo>
                  <a:pt x="428902" y="4233"/>
                </a:lnTo>
                <a:lnTo>
                  <a:pt x="464811" y="263"/>
                </a:lnTo>
                <a:lnTo>
                  <a:pt x="504289" y="0"/>
                </a:lnTo>
                <a:lnTo>
                  <a:pt x="547457" y="2314"/>
                </a:lnTo>
                <a:lnTo>
                  <a:pt x="594438" y="6077"/>
                </a:lnTo>
                <a:lnTo>
                  <a:pt x="645352" y="10160"/>
                </a:lnTo>
                <a:lnTo>
                  <a:pt x="700322" y="13433"/>
                </a:lnTo>
                <a:lnTo>
                  <a:pt x="759470" y="14769"/>
                </a:lnTo>
                <a:lnTo>
                  <a:pt x="822917" y="13038"/>
                </a:lnTo>
                <a:lnTo>
                  <a:pt x="890232" y="11418"/>
                </a:lnTo>
                <a:lnTo>
                  <a:pt x="946504" y="13628"/>
                </a:lnTo>
                <a:lnTo>
                  <a:pt x="994823" y="17983"/>
                </a:lnTo>
                <a:lnTo>
                  <a:pt x="1038277" y="22801"/>
                </a:lnTo>
                <a:lnTo>
                  <a:pt x="1079958" y="26399"/>
                </a:lnTo>
                <a:lnTo>
                  <a:pt x="1122955" y="27093"/>
                </a:lnTo>
                <a:lnTo>
                  <a:pt x="1170356" y="23201"/>
                </a:lnTo>
                <a:lnTo>
                  <a:pt x="1225253" y="13038"/>
                </a:lnTo>
                <a:lnTo>
                  <a:pt x="1226261" y="52382"/>
                </a:lnTo>
                <a:lnTo>
                  <a:pt x="1224753" y="97268"/>
                </a:lnTo>
                <a:lnTo>
                  <a:pt x="1221589" y="146334"/>
                </a:lnTo>
                <a:lnTo>
                  <a:pt x="1217627" y="198218"/>
                </a:lnTo>
                <a:lnTo>
                  <a:pt x="1213728" y="251560"/>
                </a:lnTo>
                <a:lnTo>
                  <a:pt x="1210751" y="304997"/>
                </a:lnTo>
                <a:lnTo>
                  <a:pt x="1209555" y="357167"/>
                </a:lnTo>
                <a:lnTo>
                  <a:pt x="1211001" y="406710"/>
                </a:lnTo>
                <a:lnTo>
                  <a:pt x="1215947" y="452262"/>
                </a:lnTo>
                <a:lnTo>
                  <a:pt x="1225253" y="492463"/>
                </a:lnTo>
                <a:lnTo>
                  <a:pt x="1235417" y="533267"/>
                </a:lnTo>
                <a:lnTo>
                  <a:pt x="1240480" y="573935"/>
                </a:lnTo>
                <a:lnTo>
                  <a:pt x="1241537" y="615423"/>
                </a:lnTo>
                <a:lnTo>
                  <a:pt x="1239688" y="658685"/>
                </a:lnTo>
                <a:lnTo>
                  <a:pt x="1236030" y="704678"/>
                </a:lnTo>
                <a:lnTo>
                  <a:pt x="1231660" y="754356"/>
                </a:lnTo>
                <a:lnTo>
                  <a:pt x="1227675" y="808675"/>
                </a:lnTo>
                <a:lnTo>
                  <a:pt x="1225174" y="868591"/>
                </a:lnTo>
                <a:lnTo>
                  <a:pt x="1225253" y="935058"/>
                </a:lnTo>
                <a:lnTo>
                  <a:pt x="1168075" y="946205"/>
                </a:lnTo>
                <a:lnTo>
                  <a:pt x="1115634" y="950632"/>
                </a:lnTo>
                <a:lnTo>
                  <a:pt x="1066977" y="950105"/>
                </a:lnTo>
                <a:lnTo>
                  <a:pt x="1021148" y="946393"/>
                </a:lnTo>
                <a:lnTo>
                  <a:pt x="977195" y="941264"/>
                </a:lnTo>
                <a:lnTo>
                  <a:pt x="934163" y="936487"/>
                </a:lnTo>
                <a:lnTo>
                  <a:pt x="891099" y="933829"/>
                </a:lnTo>
                <a:lnTo>
                  <a:pt x="847047" y="935058"/>
                </a:lnTo>
                <a:lnTo>
                  <a:pt x="802109" y="937824"/>
                </a:lnTo>
                <a:lnTo>
                  <a:pt x="756798" y="938898"/>
                </a:lnTo>
                <a:lnTo>
                  <a:pt x="710751" y="938731"/>
                </a:lnTo>
                <a:lnTo>
                  <a:pt x="663605" y="937773"/>
                </a:lnTo>
                <a:lnTo>
                  <a:pt x="614999" y="936476"/>
                </a:lnTo>
                <a:lnTo>
                  <a:pt x="564569" y="935290"/>
                </a:lnTo>
                <a:lnTo>
                  <a:pt x="511953" y="934667"/>
                </a:lnTo>
                <a:lnTo>
                  <a:pt x="456789" y="935058"/>
                </a:lnTo>
                <a:lnTo>
                  <a:pt x="407583" y="935146"/>
                </a:lnTo>
                <a:lnTo>
                  <a:pt x="360068" y="933917"/>
                </a:lnTo>
                <a:lnTo>
                  <a:pt x="313569" y="931926"/>
                </a:lnTo>
                <a:lnTo>
                  <a:pt x="267415" y="929727"/>
                </a:lnTo>
                <a:lnTo>
                  <a:pt x="220931" y="927877"/>
                </a:lnTo>
                <a:lnTo>
                  <a:pt x="173445" y="926930"/>
                </a:lnTo>
                <a:lnTo>
                  <a:pt x="124284" y="927441"/>
                </a:lnTo>
                <a:lnTo>
                  <a:pt x="72775" y="929966"/>
                </a:lnTo>
                <a:lnTo>
                  <a:pt x="18245" y="935058"/>
                </a:lnTo>
                <a:lnTo>
                  <a:pt x="15900" y="898395"/>
                </a:lnTo>
                <a:lnTo>
                  <a:pt x="16978" y="858754"/>
                </a:lnTo>
                <a:lnTo>
                  <a:pt x="20392" y="816387"/>
                </a:lnTo>
                <a:lnTo>
                  <a:pt x="25052" y="771549"/>
                </a:lnTo>
                <a:lnTo>
                  <a:pt x="29870" y="724492"/>
                </a:lnTo>
                <a:lnTo>
                  <a:pt x="33759" y="675469"/>
                </a:lnTo>
                <a:lnTo>
                  <a:pt x="35629" y="624733"/>
                </a:lnTo>
                <a:lnTo>
                  <a:pt x="34392" y="572537"/>
                </a:lnTo>
                <a:lnTo>
                  <a:pt x="28960" y="519134"/>
                </a:lnTo>
                <a:lnTo>
                  <a:pt x="18245" y="464777"/>
                </a:lnTo>
                <a:lnTo>
                  <a:pt x="6508" y="404694"/>
                </a:lnTo>
                <a:lnTo>
                  <a:pt x="880" y="346262"/>
                </a:lnTo>
                <a:lnTo>
                  <a:pt x="0" y="289832"/>
                </a:lnTo>
                <a:lnTo>
                  <a:pt x="2507" y="235758"/>
                </a:lnTo>
                <a:lnTo>
                  <a:pt x="7041" y="184390"/>
                </a:lnTo>
                <a:lnTo>
                  <a:pt x="12242" y="136082"/>
                </a:lnTo>
                <a:lnTo>
                  <a:pt x="16750" y="91186"/>
                </a:lnTo>
                <a:lnTo>
                  <a:pt x="19205" y="50054"/>
                </a:lnTo>
                <a:lnTo>
                  <a:pt x="18245" y="13038"/>
                </a:lnTo>
                <a:close/>
              </a:path>
            </a:pathLst>
          </a:custGeom>
          <a:ln w="9525">
            <a:solidFill>
              <a:srgbClr val="C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494806" y="4266945"/>
            <a:ext cx="1155065" cy="8477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0325">
              <a:lnSpc>
                <a:spcPts val="2155"/>
              </a:lnSpc>
              <a:spcBef>
                <a:spcPts val="100"/>
              </a:spcBef>
            </a:pPr>
            <a:r>
              <a:rPr sz="1800" spc="-15" dirty="0">
                <a:latin typeface="Gill Sans MT"/>
                <a:cs typeface="Gill Sans MT"/>
              </a:rPr>
              <a:t>Horario:</a:t>
            </a:r>
            <a:endParaRPr sz="1800">
              <a:latin typeface="Gill Sans MT"/>
              <a:cs typeface="Gill Sans MT"/>
            </a:endParaRPr>
          </a:p>
          <a:p>
            <a:pPr marL="60325">
              <a:lnSpc>
                <a:spcPts val="2155"/>
              </a:lnSpc>
            </a:pPr>
            <a:r>
              <a:rPr sz="1800" spc="-60" dirty="0">
                <a:latin typeface="Gill Sans MT"/>
                <a:cs typeface="Gill Sans MT"/>
              </a:rPr>
              <a:t>X </a:t>
            </a:r>
            <a:r>
              <a:rPr sz="1800" spc="-15" dirty="0">
                <a:latin typeface="Gill Sans MT"/>
                <a:cs typeface="Gill Sans MT"/>
              </a:rPr>
              <a:t>(1</a:t>
            </a:r>
            <a:r>
              <a:rPr sz="1800" spc="-10" dirty="0">
                <a:latin typeface="Gill Sans MT"/>
                <a:cs typeface="Gill Sans MT"/>
              </a:rPr>
              <a:t>7</a:t>
            </a:r>
            <a:r>
              <a:rPr sz="1800" spc="-15" dirty="0">
                <a:latin typeface="Gill Sans MT"/>
                <a:cs typeface="Gill Sans MT"/>
              </a:rPr>
              <a:t>-</a:t>
            </a:r>
            <a:r>
              <a:rPr sz="1800" spc="-10" dirty="0">
                <a:latin typeface="Gill Sans MT"/>
                <a:cs typeface="Gill Sans MT"/>
              </a:rPr>
              <a:t>19)</a:t>
            </a:r>
            <a:endParaRPr sz="1800">
              <a:latin typeface="Gill Sans MT"/>
              <a:cs typeface="Gill Sans MT"/>
            </a:endParaRPr>
          </a:p>
          <a:p>
            <a:pPr marL="60325">
              <a:lnSpc>
                <a:spcPct val="100000"/>
              </a:lnSpc>
            </a:pPr>
            <a:r>
              <a:rPr sz="1800" spc="-25" dirty="0">
                <a:latin typeface="Gill Sans MT"/>
                <a:cs typeface="Gill Sans MT"/>
              </a:rPr>
              <a:t>V</a:t>
            </a:r>
            <a:r>
              <a:rPr sz="1800" spc="-95" dirty="0">
                <a:latin typeface="Gill Sans MT"/>
                <a:cs typeface="Gill Sans MT"/>
              </a:rPr>
              <a:t> </a:t>
            </a:r>
            <a:r>
              <a:rPr sz="1800" spc="-10" dirty="0">
                <a:latin typeface="Gill Sans MT"/>
                <a:cs typeface="Gill Sans MT"/>
              </a:rPr>
              <a:t>(17-19)</a:t>
            </a:r>
            <a:endParaRPr sz="1800">
              <a:latin typeface="Gill Sans MT"/>
              <a:cs typeface="Gill Sans MT"/>
            </a:endParaRPr>
          </a:p>
        </p:txBody>
      </p:sp>
      <p:graphicFrame>
        <p:nvGraphicFramePr>
          <p:cNvPr id="7" name="object 7"/>
          <p:cNvGraphicFramePr>
            <a:graphicFrameLocks noGrp="1"/>
          </p:cNvGraphicFramePr>
          <p:nvPr/>
        </p:nvGraphicFramePr>
        <p:xfrm>
          <a:off x="1842516" y="1734379"/>
          <a:ext cx="8516620" cy="3378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632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26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5818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54126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90385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24485">
                <a:tc rowSpan="10">
                  <a:txBody>
                    <a:bodyPr/>
                    <a:lstStyle/>
                    <a:p>
                      <a:pPr marL="118745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1200" spc="-10" dirty="0">
                          <a:latin typeface="Gill Sans MT"/>
                          <a:cs typeface="Gill Sans MT"/>
                        </a:rPr>
                        <a:t>Octubre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241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90170">
                        <a:lnSpc>
                          <a:spcPct val="100000"/>
                        </a:lnSpc>
                      </a:pPr>
                      <a:r>
                        <a:rPr sz="1200" spc="-5" dirty="0">
                          <a:latin typeface="Gill Sans MT"/>
                          <a:cs typeface="Gill Sans MT"/>
                        </a:rPr>
                        <a:t>Semana</a:t>
                      </a:r>
                      <a:r>
                        <a:rPr sz="1200" spc="-6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dirty="0">
                          <a:latin typeface="Gill Sans MT"/>
                          <a:cs typeface="Gill Sans MT"/>
                        </a:rPr>
                        <a:t>4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  <a:p>
                      <a:pPr marR="1270" algn="ctr">
                        <a:lnSpc>
                          <a:spcPct val="100000"/>
                        </a:lnSpc>
                      </a:pPr>
                      <a:r>
                        <a:rPr sz="1200" dirty="0">
                          <a:latin typeface="Gill Sans MT"/>
                          <a:cs typeface="Gill Sans MT"/>
                        </a:rPr>
                        <a:t>5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44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ct val="100000"/>
                        </a:lnSpc>
                      </a:pPr>
                      <a:r>
                        <a:rPr sz="1200" spc="10" dirty="0">
                          <a:latin typeface="Gill Sans MT"/>
                          <a:cs typeface="Gill Sans MT"/>
                        </a:rPr>
                        <a:t>Miércoles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44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934085" marR="197485" indent="-734695">
                        <a:lnSpc>
                          <a:spcPct val="114900"/>
                        </a:lnSpc>
                        <a:spcBef>
                          <a:spcPts val="1180"/>
                        </a:spcBef>
                      </a:pPr>
                      <a:r>
                        <a:rPr sz="1200" spc="-30" dirty="0">
                          <a:latin typeface="Gill Sans MT"/>
                          <a:cs typeface="Gill Sans MT"/>
                        </a:rPr>
                        <a:t>1.3.</a:t>
                      </a:r>
                      <a:r>
                        <a:rPr sz="1200" spc="-2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5" dirty="0">
                          <a:latin typeface="Gill Sans MT"/>
                          <a:cs typeface="Gill Sans MT"/>
                        </a:rPr>
                        <a:t>La</a:t>
                      </a:r>
                      <a:r>
                        <a:rPr sz="1200" spc="-2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15" dirty="0">
                          <a:latin typeface="Gill Sans MT"/>
                          <a:cs typeface="Gill Sans MT"/>
                        </a:rPr>
                        <a:t>pragmática: </a:t>
                      </a:r>
                      <a:r>
                        <a:rPr sz="1200" spc="-30" dirty="0">
                          <a:latin typeface="Gill Sans MT"/>
                          <a:cs typeface="Gill Sans MT"/>
                        </a:rPr>
                        <a:t>lo</a:t>
                      </a:r>
                      <a:r>
                        <a:rPr sz="1200" spc="-15" dirty="0">
                          <a:latin typeface="Gill Sans MT"/>
                          <a:cs typeface="Gill Sans MT"/>
                        </a:rPr>
                        <a:t> adecuado</a:t>
                      </a:r>
                      <a:r>
                        <a:rPr sz="1200" spc="-10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25" dirty="0">
                          <a:latin typeface="Gill Sans MT"/>
                          <a:cs typeface="Gill Sans MT"/>
                        </a:rPr>
                        <a:t>y </a:t>
                      </a:r>
                      <a:r>
                        <a:rPr sz="1200" spc="-30" dirty="0">
                          <a:latin typeface="Gill Sans MT"/>
                          <a:cs typeface="Gill Sans MT"/>
                        </a:rPr>
                        <a:t>lo </a:t>
                      </a:r>
                      <a:r>
                        <a:rPr sz="1200" spc="-31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15" dirty="0">
                          <a:latin typeface="Gill Sans MT"/>
                          <a:cs typeface="Gill Sans MT"/>
                        </a:rPr>
                        <a:t>inadecuado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14986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90"/>
                        </a:spcBef>
                      </a:pPr>
                      <a:r>
                        <a:rPr sz="1200" spc="-30" dirty="0">
                          <a:latin typeface="Gill Sans MT"/>
                          <a:cs typeface="Gill Sans MT"/>
                        </a:rPr>
                        <a:t>Anexo</a:t>
                      </a:r>
                      <a:r>
                        <a:rPr sz="1200" spc="-2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30" dirty="0">
                          <a:latin typeface="Gill Sans MT"/>
                          <a:cs typeface="Gill Sans MT"/>
                        </a:rPr>
                        <a:t>1.3. </a:t>
                      </a:r>
                      <a:r>
                        <a:rPr sz="1200" spc="-40" dirty="0">
                          <a:latin typeface="Gill Sans MT"/>
                          <a:cs typeface="Gill Sans MT"/>
                        </a:rPr>
                        <a:t>Vídeo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622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3D3D3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7834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41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44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44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4986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110615" marR="80645" indent="-1029969">
                        <a:lnSpc>
                          <a:spcPts val="1650"/>
                        </a:lnSpc>
                        <a:spcBef>
                          <a:spcPts val="70"/>
                        </a:spcBef>
                      </a:pPr>
                      <a:r>
                        <a:rPr sz="1200" spc="-25" dirty="0">
                          <a:latin typeface="Gill Sans MT"/>
                          <a:cs typeface="Gill Sans MT"/>
                        </a:rPr>
                        <a:t>Ejercicios</a:t>
                      </a:r>
                      <a:r>
                        <a:rPr sz="1200" spc="-20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30" dirty="0">
                          <a:latin typeface="Gill Sans MT"/>
                          <a:cs typeface="Gill Sans MT"/>
                        </a:rPr>
                        <a:t>1.3.</a:t>
                      </a:r>
                      <a:r>
                        <a:rPr sz="1200" spc="-20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5" dirty="0">
                          <a:latin typeface="Gill Sans MT"/>
                          <a:cs typeface="Gill Sans MT"/>
                        </a:rPr>
                        <a:t>La</a:t>
                      </a:r>
                      <a:r>
                        <a:rPr sz="1200" spc="-20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15" dirty="0">
                          <a:latin typeface="Gill Sans MT"/>
                          <a:cs typeface="Gill Sans MT"/>
                        </a:rPr>
                        <a:t>pragmática: </a:t>
                      </a:r>
                      <a:r>
                        <a:rPr sz="1200" spc="-30" dirty="0">
                          <a:latin typeface="Gill Sans MT"/>
                          <a:cs typeface="Gill Sans MT"/>
                        </a:rPr>
                        <a:t>lo</a:t>
                      </a:r>
                      <a:r>
                        <a:rPr sz="1200" spc="-10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15" dirty="0">
                          <a:latin typeface="Gill Sans MT"/>
                          <a:cs typeface="Gill Sans MT"/>
                        </a:rPr>
                        <a:t>adecuado </a:t>
                      </a:r>
                      <a:r>
                        <a:rPr sz="1200" spc="-25" dirty="0">
                          <a:latin typeface="Gill Sans MT"/>
                          <a:cs typeface="Gill Sans MT"/>
                        </a:rPr>
                        <a:t>y</a:t>
                      </a:r>
                      <a:r>
                        <a:rPr sz="1200" spc="-20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30" dirty="0">
                          <a:latin typeface="Gill Sans MT"/>
                          <a:cs typeface="Gill Sans MT"/>
                        </a:rPr>
                        <a:t>lo </a:t>
                      </a:r>
                      <a:r>
                        <a:rPr sz="1200" spc="-31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15" dirty="0">
                          <a:latin typeface="Gill Sans MT"/>
                          <a:cs typeface="Gill Sans MT"/>
                        </a:rPr>
                        <a:t>inadecuado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88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3D3D3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448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41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270" algn="ctr">
                        <a:lnSpc>
                          <a:spcPct val="100000"/>
                        </a:lnSpc>
                        <a:spcBef>
                          <a:spcPts val="490"/>
                        </a:spcBef>
                      </a:pPr>
                      <a:r>
                        <a:rPr sz="1200" dirty="0">
                          <a:latin typeface="Gill Sans MT"/>
                          <a:cs typeface="Gill Sans MT"/>
                        </a:rPr>
                        <a:t>7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622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90"/>
                        </a:spcBef>
                      </a:pPr>
                      <a:r>
                        <a:rPr sz="1200" spc="5" dirty="0">
                          <a:latin typeface="Gill Sans MT"/>
                          <a:cs typeface="Gill Sans MT"/>
                        </a:rPr>
                        <a:t>Viernes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622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9575">
                        <a:lnSpc>
                          <a:spcPct val="100000"/>
                        </a:lnSpc>
                        <a:spcBef>
                          <a:spcPts val="490"/>
                        </a:spcBef>
                      </a:pPr>
                      <a:r>
                        <a:rPr sz="1200" spc="-30" dirty="0">
                          <a:latin typeface="Gill Sans MT"/>
                          <a:cs typeface="Gill Sans MT"/>
                        </a:rPr>
                        <a:t>1.4.</a:t>
                      </a:r>
                      <a:r>
                        <a:rPr sz="1200" spc="-10" dirty="0">
                          <a:latin typeface="Gill Sans MT"/>
                          <a:cs typeface="Gill Sans MT"/>
                        </a:rPr>
                        <a:t> Las</a:t>
                      </a:r>
                      <a:r>
                        <a:rPr sz="1200" spc="-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20" dirty="0">
                          <a:latin typeface="Gill Sans MT"/>
                          <a:cs typeface="Gill Sans MT"/>
                        </a:rPr>
                        <a:t>tipologías</a:t>
                      </a:r>
                      <a:r>
                        <a:rPr sz="1200" spc="-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25" dirty="0">
                          <a:latin typeface="Gill Sans MT"/>
                          <a:cs typeface="Gill Sans MT"/>
                        </a:rPr>
                        <a:t>lingüísticas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6223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90"/>
                        </a:spcBef>
                      </a:pPr>
                      <a:r>
                        <a:rPr sz="1200" spc="-20" dirty="0">
                          <a:latin typeface="Gill Sans MT"/>
                          <a:cs typeface="Gill Sans MT"/>
                        </a:rPr>
                        <a:t>Consultar recursos</a:t>
                      </a:r>
                      <a:r>
                        <a:rPr sz="1200" spc="-1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20" dirty="0">
                          <a:latin typeface="Gill Sans MT"/>
                          <a:cs typeface="Gill Sans MT"/>
                        </a:rPr>
                        <a:t>recomendados</a:t>
                      </a:r>
                      <a:r>
                        <a:rPr sz="1200" spc="-1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30" dirty="0">
                          <a:latin typeface="Gill Sans MT"/>
                          <a:cs typeface="Gill Sans MT"/>
                        </a:rPr>
                        <a:t>1.4.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622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448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41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150">
                        <a:latin typeface="Times New Roman"/>
                        <a:cs typeface="Times New Roman"/>
                      </a:endParaRPr>
                    </a:p>
                    <a:p>
                      <a:pPr marL="90170">
                        <a:lnSpc>
                          <a:spcPct val="100000"/>
                        </a:lnSpc>
                      </a:pPr>
                      <a:r>
                        <a:rPr sz="1200" spc="-5" dirty="0">
                          <a:latin typeface="Gill Sans MT"/>
                          <a:cs typeface="Gill Sans MT"/>
                        </a:rPr>
                        <a:t>Semana</a:t>
                      </a:r>
                      <a:r>
                        <a:rPr sz="1200" spc="-6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dirty="0">
                          <a:latin typeface="Gill Sans MT"/>
                          <a:cs typeface="Gill Sans MT"/>
                        </a:rPr>
                        <a:t>5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905" algn="ctr">
                        <a:lnSpc>
                          <a:spcPct val="100000"/>
                        </a:lnSpc>
                        <a:spcBef>
                          <a:spcPts val="490"/>
                        </a:spcBef>
                      </a:pPr>
                      <a:r>
                        <a:rPr sz="1200" spc="-5" dirty="0">
                          <a:latin typeface="Gill Sans MT"/>
                          <a:cs typeface="Gill Sans MT"/>
                        </a:rPr>
                        <a:t>12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622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ct val="100000"/>
                        </a:lnSpc>
                        <a:spcBef>
                          <a:spcPts val="490"/>
                        </a:spcBef>
                      </a:pPr>
                      <a:r>
                        <a:rPr sz="1200" spc="10" dirty="0">
                          <a:latin typeface="Gill Sans MT"/>
                          <a:cs typeface="Gill Sans MT"/>
                        </a:rPr>
                        <a:t>Miércoles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622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3810" algn="ctr">
                        <a:lnSpc>
                          <a:spcPct val="100000"/>
                        </a:lnSpc>
                        <a:spcBef>
                          <a:spcPts val="415"/>
                        </a:spcBef>
                      </a:pPr>
                      <a:r>
                        <a:rPr sz="1200" spc="-30" dirty="0">
                          <a:solidFill>
                            <a:srgbClr val="FFFFFF"/>
                          </a:solidFill>
                          <a:latin typeface="Gill Sans MT"/>
                          <a:cs typeface="Gill Sans MT"/>
                        </a:rPr>
                        <a:t>Festivo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52705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448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41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R="1905" algn="ctr">
                        <a:lnSpc>
                          <a:spcPct val="100000"/>
                        </a:lnSpc>
                      </a:pPr>
                      <a:r>
                        <a:rPr sz="1200" spc="-5" dirty="0">
                          <a:latin typeface="Gill Sans MT"/>
                          <a:cs typeface="Gill Sans MT"/>
                        </a:rPr>
                        <a:t>14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31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137795">
                        <a:lnSpc>
                          <a:spcPct val="100000"/>
                        </a:lnSpc>
                      </a:pPr>
                      <a:r>
                        <a:rPr sz="1200" spc="5" dirty="0">
                          <a:latin typeface="Gill Sans MT"/>
                          <a:cs typeface="Gill Sans MT"/>
                        </a:rPr>
                        <a:t>Viernes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31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734060">
                        <a:lnSpc>
                          <a:spcPct val="100000"/>
                        </a:lnSpc>
                      </a:pPr>
                      <a:r>
                        <a:rPr sz="1200" spc="-30" dirty="0">
                          <a:latin typeface="Gill Sans MT"/>
                          <a:cs typeface="Gill Sans MT"/>
                        </a:rPr>
                        <a:t>2.1. </a:t>
                      </a:r>
                      <a:r>
                        <a:rPr sz="1200" spc="-25" dirty="0">
                          <a:latin typeface="Gill Sans MT"/>
                          <a:cs typeface="Gill Sans MT"/>
                        </a:rPr>
                        <a:t>El</a:t>
                      </a:r>
                      <a:r>
                        <a:rPr sz="1200" spc="-40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30" dirty="0">
                          <a:latin typeface="Gill Sans MT"/>
                          <a:cs typeface="Gill Sans MT"/>
                        </a:rPr>
                        <a:t>nivel</a:t>
                      </a:r>
                      <a:r>
                        <a:rPr sz="1200" spc="-4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15" dirty="0">
                          <a:latin typeface="Gill Sans MT"/>
                          <a:cs typeface="Gill Sans MT"/>
                        </a:rPr>
                        <a:t>fónico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3175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490"/>
                        </a:spcBef>
                      </a:pPr>
                      <a:r>
                        <a:rPr sz="1200" spc="-30" dirty="0">
                          <a:latin typeface="Gill Sans MT"/>
                          <a:cs typeface="Gill Sans MT"/>
                        </a:rPr>
                        <a:t>Anexo</a:t>
                      </a:r>
                      <a:r>
                        <a:rPr sz="1200" spc="-2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30" dirty="0">
                          <a:latin typeface="Gill Sans MT"/>
                          <a:cs typeface="Gill Sans MT"/>
                        </a:rPr>
                        <a:t>2.1.</a:t>
                      </a:r>
                      <a:r>
                        <a:rPr sz="1200" spc="-3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10" dirty="0">
                          <a:latin typeface="Gill Sans MT"/>
                          <a:cs typeface="Gill Sans MT"/>
                        </a:rPr>
                        <a:t>Pódcast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622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3D3D3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448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41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31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31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3175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90"/>
                        </a:spcBef>
                      </a:pPr>
                      <a:r>
                        <a:rPr sz="1200" spc="-20" dirty="0">
                          <a:latin typeface="Gill Sans MT"/>
                          <a:cs typeface="Gill Sans MT"/>
                        </a:rPr>
                        <a:t>Consultar recursos</a:t>
                      </a:r>
                      <a:r>
                        <a:rPr sz="1200" spc="-1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20" dirty="0">
                          <a:latin typeface="Gill Sans MT"/>
                          <a:cs typeface="Gill Sans MT"/>
                        </a:rPr>
                        <a:t>recomendados</a:t>
                      </a:r>
                      <a:r>
                        <a:rPr sz="1200" spc="-1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30" dirty="0">
                          <a:latin typeface="Gill Sans MT"/>
                          <a:cs typeface="Gill Sans MT"/>
                        </a:rPr>
                        <a:t>2.1.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622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3D3D3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448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41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90170">
                        <a:lnSpc>
                          <a:spcPct val="100000"/>
                        </a:lnSpc>
                      </a:pPr>
                      <a:r>
                        <a:rPr sz="1200" spc="-5" dirty="0">
                          <a:latin typeface="Gill Sans MT"/>
                          <a:cs typeface="Gill Sans MT"/>
                        </a:rPr>
                        <a:t>Semana</a:t>
                      </a:r>
                      <a:r>
                        <a:rPr sz="1200" spc="-6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dirty="0">
                          <a:latin typeface="Gill Sans MT"/>
                          <a:cs typeface="Gill Sans MT"/>
                        </a:rPr>
                        <a:t>6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31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905" algn="ctr">
                        <a:lnSpc>
                          <a:spcPct val="100000"/>
                        </a:lnSpc>
                        <a:spcBef>
                          <a:spcPts val="490"/>
                        </a:spcBef>
                      </a:pPr>
                      <a:r>
                        <a:rPr sz="1200" spc="-5" dirty="0">
                          <a:latin typeface="Gill Sans MT"/>
                          <a:cs typeface="Gill Sans MT"/>
                        </a:rPr>
                        <a:t>19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622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ct val="100000"/>
                        </a:lnSpc>
                        <a:spcBef>
                          <a:spcPts val="490"/>
                        </a:spcBef>
                      </a:pPr>
                      <a:r>
                        <a:rPr sz="1200" spc="10" dirty="0">
                          <a:latin typeface="Gill Sans MT"/>
                          <a:cs typeface="Gill Sans MT"/>
                        </a:rPr>
                        <a:t>Miércoles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622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3810" algn="ctr">
                        <a:lnSpc>
                          <a:spcPct val="100000"/>
                        </a:lnSpc>
                        <a:spcBef>
                          <a:spcPts val="415"/>
                        </a:spcBef>
                      </a:pPr>
                      <a:r>
                        <a:rPr sz="1200" spc="10" dirty="0">
                          <a:latin typeface="Gill Sans MT"/>
                          <a:cs typeface="Gill Sans MT"/>
                        </a:rPr>
                        <a:t>Fecha</a:t>
                      </a:r>
                      <a:r>
                        <a:rPr sz="1200" spc="-3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dirty="0">
                          <a:latin typeface="Gill Sans MT"/>
                          <a:cs typeface="Gill Sans MT"/>
                        </a:rPr>
                        <a:t>provisional </a:t>
                      </a:r>
                      <a:r>
                        <a:rPr sz="1200" spc="-10" dirty="0">
                          <a:latin typeface="Gill Sans MT"/>
                          <a:cs typeface="Gill Sans MT"/>
                        </a:rPr>
                        <a:t>para</a:t>
                      </a:r>
                      <a:r>
                        <a:rPr sz="1200" spc="-2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15" dirty="0">
                          <a:latin typeface="Gill Sans MT"/>
                          <a:cs typeface="Gill Sans MT"/>
                        </a:rPr>
                        <a:t>la</a:t>
                      </a:r>
                      <a:r>
                        <a:rPr sz="1200" spc="-2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5" dirty="0">
                          <a:latin typeface="Gill Sans MT"/>
                          <a:cs typeface="Gill Sans MT"/>
                        </a:rPr>
                        <a:t>prueba</a:t>
                      </a:r>
                      <a:r>
                        <a:rPr sz="1200" spc="-2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dirty="0">
                          <a:latin typeface="Gill Sans MT"/>
                          <a:cs typeface="Gill Sans MT"/>
                        </a:rPr>
                        <a:t>1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52705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4C5E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2448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41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31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905" algn="ctr">
                        <a:lnSpc>
                          <a:spcPct val="100000"/>
                        </a:lnSpc>
                        <a:spcBef>
                          <a:spcPts val="490"/>
                        </a:spcBef>
                      </a:pPr>
                      <a:r>
                        <a:rPr sz="1200" spc="-5" dirty="0">
                          <a:latin typeface="Gill Sans MT"/>
                          <a:cs typeface="Gill Sans MT"/>
                        </a:rPr>
                        <a:t>21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622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90"/>
                        </a:spcBef>
                      </a:pPr>
                      <a:r>
                        <a:rPr sz="1200" spc="5" dirty="0">
                          <a:latin typeface="Gill Sans MT"/>
                          <a:cs typeface="Gill Sans MT"/>
                        </a:rPr>
                        <a:t>Viernes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622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34060">
                        <a:lnSpc>
                          <a:spcPct val="100000"/>
                        </a:lnSpc>
                        <a:spcBef>
                          <a:spcPts val="490"/>
                        </a:spcBef>
                      </a:pPr>
                      <a:r>
                        <a:rPr sz="1200" spc="-30" dirty="0">
                          <a:latin typeface="Gill Sans MT"/>
                          <a:cs typeface="Gill Sans MT"/>
                        </a:rPr>
                        <a:t>2.1. </a:t>
                      </a:r>
                      <a:r>
                        <a:rPr sz="1200" spc="-25" dirty="0">
                          <a:latin typeface="Gill Sans MT"/>
                          <a:cs typeface="Gill Sans MT"/>
                        </a:rPr>
                        <a:t>El</a:t>
                      </a:r>
                      <a:r>
                        <a:rPr sz="1200" spc="-40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30" dirty="0">
                          <a:latin typeface="Gill Sans MT"/>
                          <a:cs typeface="Gill Sans MT"/>
                        </a:rPr>
                        <a:t>nivel</a:t>
                      </a:r>
                      <a:r>
                        <a:rPr sz="1200" spc="-4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15" dirty="0">
                          <a:latin typeface="Gill Sans MT"/>
                          <a:cs typeface="Gill Sans MT"/>
                        </a:rPr>
                        <a:t>fónico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6223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90"/>
                        </a:spcBef>
                      </a:pPr>
                      <a:r>
                        <a:rPr sz="1200" spc="-25" dirty="0">
                          <a:latin typeface="Gill Sans MT"/>
                          <a:cs typeface="Gill Sans MT"/>
                        </a:rPr>
                        <a:t>Ejercicios</a:t>
                      </a:r>
                      <a:r>
                        <a:rPr sz="1200" spc="-20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30" dirty="0">
                          <a:latin typeface="Gill Sans MT"/>
                          <a:cs typeface="Gill Sans MT"/>
                        </a:rPr>
                        <a:t>2.1.</a:t>
                      </a:r>
                      <a:r>
                        <a:rPr sz="1200" spc="-25" dirty="0">
                          <a:latin typeface="Gill Sans MT"/>
                          <a:cs typeface="Gill Sans MT"/>
                        </a:rPr>
                        <a:t> El</a:t>
                      </a:r>
                      <a:r>
                        <a:rPr sz="1200" spc="-40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30" dirty="0">
                          <a:latin typeface="Gill Sans MT"/>
                          <a:cs typeface="Gill Sans MT"/>
                        </a:rPr>
                        <a:t>nivel</a:t>
                      </a:r>
                      <a:r>
                        <a:rPr sz="1200" spc="-40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15" dirty="0">
                          <a:latin typeface="Gill Sans MT"/>
                          <a:cs typeface="Gill Sans MT"/>
                        </a:rPr>
                        <a:t>fónico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622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2448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41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90170">
                        <a:lnSpc>
                          <a:spcPct val="100000"/>
                        </a:lnSpc>
                      </a:pPr>
                      <a:r>
                        <a:rPr sz="1200" spc="-5" dirty="0">
                          <a:latin typeface="Gill Sans MT"/>
                          <a:cs typeface="Gill Sans MT"/>
                        </a:rPr>
                        <a:t>Semana</a:t>
                      </a:r>
                      <a:r>
                        <a:rPr sz="1200" spc="-6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dirty="0">
                          <a:latin typeface="Gill Sans MT"/>
                          <a:cs typeface="Gill Sans MT"/>
                        </a:rPr>
                        <a:t>7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38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905" algn="ctr">
                        <a:lnSpc>
                          <a:spcPct val="100000"/>
                        </a:lnSpc>
                        <a:spcBef>
                          <a:spcPts val="490"/>
                        </a:spcBef>
                      </a:pPr>
                      <a:r>
                        <a:rPr sz="1200" spc="-5" dirty="0">
                          <a:latin typeface="Gill Sans MT"/>
                          <a:cs typeface="Gill Sans MT"/>
                        </a:rPr>
                        <a:t>26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622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ct val="100000"/>
                        </a:lnSpc>
                        <a:spcBef>
                          <a:spcPts val="490"/>
                        </a:spcBef>
                      </a:pPr>
                      <a:r>
                        <a:rPr sz="1200" spc="10" dirty="0">
                          <a:latin typeface="Gill Sans MT"/>
                          <a:cs typeface="Gill Sans MT"/>
                        </a:rPr>
                        <a:t>Miércoles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622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47675">
                        <a:lnSpc>
                          <a:spcPct val="100000"/>
                        </a:lnSpc>
                        <a:spcBef>
                          <a:spcPts val="490"/>
                        </a:spcBef>
                      </a:pPr>
                      <a:r>
                        <a:rPr sz="1200" spc="-30" dirty="0">
                          <a:latin typeface="Gill Sans MT"/>
                          <a:cs typeface="Gill Sans MT"/>
                        </a:rPr>
                        <a:t>2.2.</a:t>
                      </a:r>
                      <a:r>
                        <a:rPr sz="1200" spc="-3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25" dirty="0">
                          <a:latin typeface="Gill Sans MT"/>
                          <a:cs typeface="Gill Sans MT"/>
                        </a:rPr>
                        <a:t>El</a:t>
                      </a:r>
                      <a:r>
                        <a:rPr sz="1200" spc="-4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30" dirty="0">
                          <a:latin typeface="Gill Sans MT"/>
                          <a:cs typeface="Gill Sans MT"/>
                        </a:rPr>
                        <a:t>nivel</a:t>
                      </a:r>
                      <a:r>
                        <a:rPr sz="1200" spc="-50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15" dirty="0">
                          <a:latin typeface="Gill Sans MT"/>
                          <a:cs typeface="Gill Sans MT"/>
                        </a:rPr>
                        <a:t>morfosintáctico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6223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490"/>
                        </a:spcBef>
                      </a:pPr>
                      <a:r>
                        <a:rPr sz="1200" spc="-25" dirty="0">
                          <a:latin typeface="Gill Sans MT"/>
                          <a:cs typeface="Gill Sans MT"/>
                        </a:rPr>
                        <a:t>Anexos</a:t>
                      </a:r>
                      <a:r>
                        <a:rPr sz="1200" spc="-3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30" dirty="0">
                          <a:latin typeface="Gill Sans MT"/>
                          <a:cs typeface="Gill Sans MT"/>
                        </a:rPr>
                        <a:t>2.2.</a:t>
                      </a:r>
                      <a:r>
                        <a:rPr sz="1200" spc="-3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10" dirty="0">
                          <a:latin typeface="Gill Sans MT"/>
                          <a:cs typeface="Gill Sans MT"/>
                        </a:rPr>
                        <a:t>Pódcast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622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2448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41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38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905" algn="ctr">
                        <a:lnSpc>
                          <a:spcPct val="100000"/>
                        </a:lnSpc>
                        <a:spcBef>
                          <a:spcPts val="490"/>
                        </a:spcBef>
                      </a:pPr>
                      <a:r>
                        <a:rPr sz="1200" spc="-5" dirty="0">
                          <a:latin typeface="Gill Sans MT"/>
                          <a:cs typeface="Gill Sans MT"/>
                        </a:rPr>
                        <a:t>28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622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90"/>
                        </a:spcBef>
                      </a:pPr>
                      <a:r>
                        <a:rPr sz="1200" spc="5" dirty="0">
                          <a:latin typeface="Gill Sans MT"/>
                          <a:cs typeface="Gill Sans MT"/>
                        </a:rPr>
                        <a:t>Viernes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622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47675">
                        <a:lnSpc>
                          <a:spcPct val="100000"/>
                        </a:lnSpc>
                        <a:spcBef>
                          <a:spcPts val="490"/>
                        </a:spcBef>
                      </a:pPr>
                      <a:r>
                        <a:rPr sz="1200" spc="-30" dirty="0">
                          <a:latin typeface="Gill Sans MT"/>
                          <a:cs typeface="Gill Sans MT"/>
                        </a:rPr>
                        <a:t>2.2.</a:t>
                      </a:r>
                      <a:r>
                        <a:rPr sz="1200" spc="-3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25" dirty="0">
                          <a:latin typeface="Gill Sans MT"/>
                          <a:cs typeface="Gill Sans MT"/>
                        </a:rPr>
                        <a:t>El</a:t>
                      </a:r>
                      <a:r>
                        <a:rPr sz="1200" spc="-4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30" dirty="0">
                          <a:latin typeface="Gill Sans MT"/>
                          <a:cs typeface="Gill Sans MT"/>
                        </a:rPr>
                        <a:t>nivel</a:t>
                      </a:r>
                      <a:r>
                        <a:rPr sz="1200" spc="-50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15" dirty="0">
                          <a:latin typeface="Gill Sans MT"/>
                          <a:cs typeface="Gill Sans MT"/>
                        </a:rPr>
                        <a:t>morfosintáctico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6223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90"/>
                        </a:spcBef>
                      </a:pPr>
                      <a:r>
                        <a:rPr sz="1200" spc="-25" dirty="0">
                          <a:latin typeface="Gill Sans MT"/>
                          <a:cs typeface="Gill Sans MT"/>
                        </a:rPr>
                        <a:t>Anexos</a:t>
                      </a:r>
                      <a:r>
                        <a:rPr sz="1200" spc="-30" dirty="0">
                          <a:latin typeface="Gill Sans MT"/>
                          <a:cs typeface="Gill Sans MT"/>
                        </a:rPr>
                        <a:t> 2.2.</a:t>
                      </a:r>
                      <a:r>
                        <a:rPr sz="1200" spc="-3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40" dirty="0">
                          <a:latin typeface="Gill Sans MT"/>
                          <a:cs typeface="Gill Sans MT"/>
                        </a:rPr>
                        <a:t>Vídeo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622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8" name="object 8"/>
          <p:cNvSpPr txBox="1"/>
          <p:nvPr/>
        </p:nvSpPr>
        <p:spPr>
          <a:xfrm>
            <a:off x="5939154" y="1382395"/>
            <a:ext cx="52324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60" dirty="0">
                <a:latin typeface="Calibri"/>
                <a:cs typeface="Calibri"/>
              </a:rPr>
              <a:t>T</a:t>
            </a:r>
            <a:r>
              <a:rPr sz="1800" dirty="0">
                <a:latin typeface="Calibri"/>
                <a:cs typeface="Calibri"/>
              </a:rPr>
              <a:t>ema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8580246" y="1382395"/>
            <a:ext cx="61722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45" dirty="0">
                <a:latin typeface="Calibri"/>
                <a:cs typeface="Calibri"/>
              </a:rPr>
              <a:t>T</a:t>
            </a:r>
            <a:r>
              <a:rPr sz="1800" dirty="0">
                <a:latin typeface="Calibri"/>
                <a:cs typeface="Calibri"/>
              </a:rPr>
              <a:t>a</a:t>
            </a:r>
            <a:r>
              <a:rPr sz="1800" spc="-30" dirty="0">
                <a:latin typeface="Calibri"/>
                <a:cs typeface="Calibri"/>
              </a:rPr>
              <a:t>r</a:t>
            </a:r>
            <a:r>
              <a:rPr sz="1800" dirty="0">
                <a:latin typeface="Calibri"/>
                <a:cs typeface="Calibri"/>
              </a:rPr>
              <a:t>eas</a:t>
            </a:r>
            <a:endParaRPr sz="1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21030" y="382015"/>
            <a:ext cx="370967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50" dirty="0">
                <a:solidFill>
                  <a:srgbClr val="D1282D"/>
                </a:solidFill>
              </a:rPr>
              <a:t>Guía</a:t>
            </a:r>
            <a:r>
              <a:rPr sz="3600" spc="-145" dirty="0">
                <a:solidFill>
                  <a:srgbClr val="D1282D"/>
                </a:solidFill>
              </a:rPr>
              <a:t> </a:t>
            </a:r>
            <a:r>
              <a:rPr sz="3600" spc="-35" dirty="0">
                <a:solidFill>
                  <a:srgbClr val="D1282D"/>
                </a:solidFill>
              </a:rPr>
              <a:t>de</a:t>
            </a:r>
            <a:r>
              <a:rPr sz="3600" spc="-140" dirty="0">
                <a:solidFill>
                  <a:srgbClr val="D1282D"/>
                </a:solidFill>
              </a:rPr>
              <a:t> </a:t>
            </a:r>
            <a:r>
              <a:rPr sz="3600" spc="-30" dirty="0">
                <a:solidFill>
                  <a:srgbClr val="D1282D"/>
                </a:solidFill>
              </a:rPr>
              <a:t>la</a:t>
            </a:r>
            <a:r>
              <a:rPr sz="3600" spc="-145" dirty="0">
                <a:solidFill>
                  <a:srgbClr val="D1282D"/>
                </a:solidFill>
              </a:rPr>
              <a:t> </a:t>
            </a:r>
            <a:r>
              <a:rPr sz="3600" spc="-60" dirty="0">
                <a:solidFill>
                  <a:srgbClr val="D1282D"/>
                </a:solidFill>
              </a:rPr>
              <a:t>asignatura</a:t>
            </a:r>
            <a:endParaRPr sz="3600"/>
          </a:p>
        </p:txBody>
      </p:sp>
      <p:sp>
        <p:nvSpPr>
          <p:cNvPr id="3" name="object 3"/>
          <p:cNvSpPr/>
          <p:nvPr/>
        </p:nvSpPr>
        <p:spPr>
          <a:xfrm>
            <a:off x="0" y="1045463"/>
            <a:ext cx="5097780" cy="403860"/>
          </a:xfrm>
          <a:custGeom>
            <a:avLst/>
            <a:gdLst/>
            <a:ahLst/>
            <a:cxnLst/>
            <a:rect l="l" t="t" r="r" b="b"/>
            <a:pathLst>
              <a:path w="5097780" h="403859">
                <a:moveTo>
                  <a:pt x="5097780" y="0"/>
                </a:moveTo>
                <a:lnTo>
                  <a:pt x="0" y="0"/>
                </a:lnTo>
                <a:lnTo>
                  <a:pt x="0" y="403860"/>
                </a:lnTo>
                <a:lnTo>
                  <a:pt x="5097780" y="403860"/>
                </a:lnTo>
                <a:lnTo>
                  <a:pt x="5097780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44500" y="1100709"/>
            <a:ext cx="117665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5" dirty="0">
                <a:solidFill>
                  <a:srgbClr val="D1282D"/>
                </a:solidFill>
                <a:latin typeface="Calibri"/>
                <a:cs typeface="Calibri"/>
              </a:rPr>
              <a:t>Programación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446574" y="4235873"/>
            <a:ext cx="1242060" cy="951230"/>
          </a:xfrm>
          <a:custGeom>
            <a:avLst/>
            <a:gdLst/>
            <a:ahLst/>
            <a:cxnLst/>
            <a:rect l="l" t="t" r="r" b="b"/>
            <a:pathLst>
              <a:path w="1242060" h="951229">
                <a:moveTo>
                  <a:pt x="18245" y="13038"/>
                </a:moveTo>
                <a:lnTo>
                  <a:pt x="54008" y="14465"/>
                </a:lnTo>
                <a:lnTo>
                  <a:pt x="98589" y="17932"/>
                </a:lnTo>
                <a:lnTo>
                  <a:pt x="149223" y="22213"/>
                </a:lnTo>
                <a:lnTo>
                  <a:pt x="203146" y="26087"/>
                </a:lnTo>
                <a:lnTo>
                  <a:pt x="257594" y="28330"/>
                </a:lnTo>
                <a:lnTo>
                  <a:pt x="309801" y="27719"/>
                </a:lnTo>
                <a:lnTo>
                  <a:pt x="357004" y="23029"/>
                </a:lnTo>
                <a:lnTo>
                  <a:pt x="396438" y="13038"/>
                </a:lnTo>
                <a:lnTo>
                  <a:pt x="428902" y="4233"/>
                </a:lnTo>
                <a:lnTo>
                  <a:pt x="464811" y="263"/>
                </a:lnTo>
                <a:lnTo>
                  <a:pt x="504289" y="0"/>
                </a:lnTo>
                <a:lnTo>
                  <a:pt x="547457" y="2314"/>
                </a:lnTo>
                <a:lnTo>
                  <a:pt x="594438" y="6077"/>
                </a:lnTo>
                <a:lnTo>
                  <a:pt x="645352" y="10160"/>
                </a:lnTo>
                <a:lnTo>
                  <a:pt x="700322" y="13433"/>
                </a:lnTo>
                <a:lnTo>
                  <a:pt x="759470" y="14769"/>
                </a:lnTo>
                <a:lnTo>
                  <a:pt x="822917" y="13038"/>
                </a:lnTo>
                <a:lnTo>
                  <a:pt x="890232" y="11418"/>
                </a:lnTo>
                <a:lnTo>
                  <a:pt x="946504" y="13628"/>
                </a:lnTo>
                <a:lnTo>
                  <a:pt x="994823" y="17983"/>
                </a:lnTo>
                <a:lnTo>
                  <a:pt x="1038277" y="22801"/>
                </a:lnTo>
                <a:lnTo>
                  <a:pt x="1079958" y="26399"/>
                </a:lnTo>
                <a:lnTo>
                  <a:pt x="1122955" y="27093"/>
                </a:lnTo>
                <a:lnTo>
                  <a:pt x="1170356" y="23201"/>
                </a:lnTo>
                <a:lnTo>
                  <a:pt x="1225253" y="13038"/>
                </a:lnTo>
                <a:lnTo>
                  <a:pt x="1226261" y="52382"/>
                </a:lnTo>
                <a:lnTo>
                  <a:pt x="1224753" y="97268"/>
                </a:lnTo>
                <a:lnTo>
                  <a:pt x="1221589" y="146334"/>
                </a:lnTo>
                <a:lnTo>
                  <a:pt x="1217627" y="198218"/>
                </a:lnTo>
                <a:lnTo>
                  <a:pt x="1213728" y="251560"/>
                </a:lnTo>
                <a:lnTo>
                  <a:pt x="1210751" y="304997"/>
                </a:lnTo>
                <a:lnTo>
                  <a:pt x="1209555" y="357167"/>
                </a:lnTo>
                <a:lnTo>
                  <a:pt x="1211001" y="406710"/>
                </a:lnTo>
                <a:lnTo>
                  <a:pt x="1215947" y="452262"/>
                </a:lnTo>
                <a:lnTo>
                  <a:pt x="1225253" y="492463"/>
                </a:lnTo>
                <a:lnTo>
                  <a:pt x="1235417" y="533267"/>
                </a:lnTo>
                <a:lnTo>
                  <a:pt x="1240480" y="573935"/>
                </a:lnTo>
                <a:lnTo>
                  <a:pt x="1241537" y="615423"/>
                </a:lnTo>
                <a:lnTo>
                  <a:pt x="1239688" y="658685"/>
                </a:lnTo>
                <a:lnTo>
                  <a:pt x="1236030" y="704678"/>
                </a:lnTo>
                <a:lnTo>
                  <a:pt x="1231660" y="754356"/>
                </a:lnTo>
                <a:lnTo>
                  <a:pt x="1227675" y="808675"/>
                </a:lnTo>
                <a:lnTo>
                  <a:pt x="1225174" y="868591"/>
                </a:lnTo>
                <a:lnTo>
                  <a:pt x="1225253" y="935058"/>
                </a:lnTo>
                <a:lnTo>
                  <a:pt x="1168075" y="946205"/>
                </a:lnTo>
                <a:lnTo>
                  <a:pt x="1115634" y="950632"/>
                </a:lnTo>
                <a:lnTo>
                  <a:pt x="1066977" y="950105"/>
                </a:lnTo>
                <a:lnTo>
                  <a:pt x="1021148" y="946393"/>
                </a:lnTo>
                <a:lnTo>
                  <a:pt x="977195" y="941264"/>
                </a:lnTo>
                <a:lnTo>
                  <a:pt x="934163" y="936487"/>
                </a:lnTo>
                <a:lnTo>
                  <a:pt x="891099" y="933829"/>
                </a:lnTo>
                <a:lnTo>
                  <a:pt x="847047" y="935058"/>
                </a:lnTo>
                <a:lnTo>
                  <a:pt x="802109" y="937824"/>
                </a:lnTo>
                <a:lnTo>
                  <a:pt x="756798" y="938898"/>
                </a:lnTo>
                <a:lnTo>
                  <a:pt x="710751" y="938731"/>
                </a:lnTo>
                <a:lnTo>
                  <a:pt x="663605" y="937773"/>
                </a:lnTo>
                <a:lnTo>
                  <a:pt x="614999" y="936476"/>
                </a:lnTo>
                <a:lnTo>
                  <a:pt x="564569" y="935290"/>
                </a:lnTo>
                <a:lnTo>
                  <a:pt x="511953" y="934667"/>
                </a:lnTo>
                <a:lnTo>
                  <a:pt x="456789" y="935058"/>
                </a:lnTo>
                <a:lnTo>
                  <a:pt x="407583" y="935146"/>
                </a:lnTo>
                <a:lnTo>
                  <a:pt x="360068" y="933917"/>
                </a:lnTo>
                <a:lnTo>
                  <a:pt x="313569" y="931926"/>
                </a:lnTo>
                <a:lnTo>
                  <a:pt x="267415" y="929727"/>
                </a:lnTo>
                <a:lnTo>
                  <a:pt x="220931" y="927877"/>
                </a:lnTo>
                <a:lnTo>
                  <a:pt x="173445" y="926930"/>
                </a:lnTo>
                <a:lnTo>
                  <a:pt x="124284" y="927441"/>
                </a:lnTo>
                <a:lnTo>
                  <a:pt x="72775" y="929966"/>
                </a:lnTo>
                <a:lnTo>
                  <a:pt x="18245" y="935058"/>
                </a:lnTo>
                <a:lnTo>
                  <a:pt x="15900" y="898395"/>
                </a:lnTo>
                <a:lnTo>
                  <a:pt x="16978" y="858754"/>
                </a:lnTo>
                <a:lnTo>
                  <a:pt x="20392" y="816387"/>
                </a:lnTo>
                <a:lnTo>
                  <a:pt x="25052" y="771549"/>
                </a:lnTo>
                <a:lnTo>
                  <a:pt x="29870" y="724492"/>
                </a:lnTo>
                <a:lnTo>
                  <a:pt x="33759" y="675469"/>
                </a:lnTo>
                <a:lnTo>
                  <a:pt x="35629" y="624733"/>
                </a:lnTo>
                <a:lnTo>
                  <a:pt x="34392" y="572537"/>
                </a:lnTo>
                <a:lnTo>
                  <a:pt x="28960" y="519134"/>
                </a:lnTo>
                <a:lnTo>
                  <a:pt x="18245" y="464777"/>
                </a:lnTo>
                <a:lnTo>
                  <a:pt x="6508" y="404694"/>
                </a:lnTo>
                <a:lnTo>
                  <a:pt x="880" y="346262"/>
                </a:lnTo>
                <a:lnTo>
                  <a:pt x="0" y="289832"/>
                </a:lnTo>
                <a:lnTo>
                  <a:pt x="2507" y="235758"/>
                </a:lnTo>
                <a:lnTo>
                  <a:pt x="7041" y="184390"/>
                </a:lnTo>
                <a:lnTo>
                  <a:pt x="12242" y="136082"/>
                </a:lnTo>
                <a:lnTo>
                  <a:pt x="16750" y="91186"/>
                </a:lnTo>
                <a:lnTo>
                  <a:pt x="19205" y="50054"/>
                </a:lnTo>
                <a:lnTo>
                  <a:pt x="18245" y="13038"/>
                </a:lnTo>
                <a:close/>
              </a:path>
            </a:pathLst>
          </a:custGeom>
          <a:ln w="9525">
            <a:solidFill>
              <a:srgbClr val="C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494806" y="4266945"/>
            <a:ext cx="1155065" cy="8477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0325">
              <a:lnSpc>
                <a:spcPts val="2155"/>
              </a:lnSpc>
              <a:spcBef>
                <a:spcPts val="100"/>
              </a:spcBef>
            </a:pPr>
            <a:r>
              <a:rPr sz="1800" spc="-15" dirty="0">
                <a:latin typeface="Gill Sans MT"/>
                <a:cs typeface="Gill Sans MT"/>
              </a:rPr>
              <a:t>Horario:</a:t>
            </a:r>
            <a:endParaRPr sz="1800">
              <a:latin typeface="Gill Sans MT"/>
              <a:cs typeface="Gill Sans MT"/>
            </a:endParaRPr>
          </a:p>
          <a:p>
            <a:pPr marL="60325">
              <a:lnSpc>
                <a:spcPts val="2155"/>
              </a:lnSpc>
            </a:pPr>
            <a:r>
              <a:rPr sz="1800" spc="-60" dirty="0">
                <a:latin typeface="Gill Sans MT"/>
                <a:cs typeface="Gill Sans MT"/>
              </a:rPr>
              <a:t>X </a:t>
            </a:r>
            <a:r>
              <a:rPr sz="1800" spc="-15" dirty="0">
                <a:latin typeface="Gill Sans MT"/>
                <a:cs typeface="Gill Sans MT"/>
              </a:rPr>
              <a:t>(1</a:t>
            </a:r>
            <a:r>
              <a:rPr sz="1800" spc="-10" dirty="0">
                <a:latin typeface="Gill Sans MT"/>
                <a:cs typeface="Gill Sans MT"/>
              </a:rPr>
              <a:t>7</a:t>
            </a:r>
            <a:r>
              <a:rPr sz="1800" spc="-15" dirty="0">
                <a:latin typeface="Gill Sans MT"/>
                <a:cs typeface="Gill Sans MT"/>
              </a:rPr>
              <a:t>-</a:t>
            </a:r>
            <a:r>
              <a:rPr sz="1800" spc="-10" dirty="0">
                <a:latin typeface="Gill Sans MT"/>
                <a:cs typeface="Gill Sans MT"/>
              </a:rPr>
              <a:t>19)</a:t>
            </a:r>
            <a:endParaRPr sz="1800">
              <a:latin typeface="Gill Sans MT"/>
              <a:cs typeface="Gill Sans MT"/>
            </a:endParaRPr>
          </a:p>
          <a:p>
            <a:pPr marL="60325">
              <a:lnSpc>
                <a:spcPct val="100000"/>
              </a:lnSpc>
            </a:pPr>
            <a:r>
              <a:rPr sz="1800" spc="-25" dirty="0">
                <a:latin typeface="Gill Sans MT"/>
                <a:cs typeface="Gill Sans MT"/>
              </a:rPr>
              <a:t>V</a:t>
            </a:r>
            <a:r>
              <a:rPr sz="1800" spc="-95" dirty="0">
                <a:latin typeface="Gill Sans MT"/>
                <a:cs typeface="Gill Sans MT"/>
              </a:rPr>
              <a:t> </a:t>
            </a:r>
            <a:r>
              <a:rPr sz="1800" spc="-10" dirty="0">
                <a:latin typeface="Gill Sans MT"/>
                <a:cs typeface="Gill Sans MT"/>
              </a:rPr>
              <a:t>(17-19)</a:t>
            </a:r>
            <a:endParaRPr sz="1800">
              <a:latin typeface="Gill Sans MT"/>
              <a:cs typeface="Gill Sans MT"/>
            </a:endParaRPr>
          </a:p>
        </p:txBody>
      </p:sp>
      <p:graphicFrame>
        <p:nvGraphicFramePr>
          <p:cNvPr id="7" name="object 7"/>
          <p:cNvGraphicFramePr>
            <a:graphicFrameLocks noGrp="1"/>
          </p:cNvGraphicFramePr>
          <p:nvPr/>
        </p:nvGraphicFramePr>
        <p:xfrm>
          <a:off x="1842516" y="1618491"/>
          <a:ext cx="8516620" cy="37014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632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26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5818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54126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90385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24485">
                <a:tc rowSpan="11">
                  <a:txBody>
                    <a:bodyPr/>
                    <a:lstStyle/>
                    <a:p>
                      <a:pPr marL="23495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1200" dirty="0">
                          <a:latin typeface="Gill Sans MT"/>
                          <a:cs typeface="Gill Sans MT"/>
                        </a:rPr>
                        <a:t>Noviembre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241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90170">
                        <a:lnSpc>
                          <a:spcPct val="100000"/>
                        </a:lnSpc>
                      </a:pPr>
                      <a:r>
                        <a:rPr sz="1200" spc="-5" dirty="0">
                          <a:latin typeface="Gill Sans MT"/>
                          <a:cs typeface="Gill Sans MT"/>
                        </a:rPr>
                        <a:t>Semana</a:t>
                      </a:r>
                      <a:r>
                        <a:rPr sz="1200" spc="-6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dirty="0">
                          <a:latin typeface="Gill Sans MT"/>
                          <a:cs typeface="Gill Sans MT"/>
                        </a:rPr>
                        <a:t>8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31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270" algn="ctr">
                        <a:lnSpc>
                          <a:spcPct val="100000"/>
                        </a:lnSpc>
                        <a:spcBef>
                          <a:spcPts val="490"/>
                        </a:spcBef>
                      </a:pPr>
                      <a:r>
                        <a:rPr sz="1200" dirty="0">
                          <a:latin typeface="Gill Sans MT"/>
                          <a:cs typeface="Gill Sans MT"/>
                        </a:rPr>
                        <a:t>2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622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ct val="100000"/>
                        </a:lnSpc>
                        <a:spcBef>
                          <a:spcPts val="490"/>
                        </a:spcBef>
                      </a:pPr>
                      <a:r>
                        <a:rPr sz="1200" spc="10" dirty="0">
                          <a:latin typeface="Gill Sans MT"/>
                          <a:cs typeface="Gill Sans MT"/>
                        </a:rPr>
                        <a:t>Miércoles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622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47675">
                        <a:lnSpc>
                          <a:spcPct val="100000"/>
                        </a:lnSpc>
                        <a:spcBef>
                          <a:spcPts val="490"/>
                        </a:spcBef>
                      </a:pPr>
                      <a:r>
                        <a:rPr sz="1200" spc="-30" dirty="0">
                          <a:latin typeface="Gill Sans MT"/>
                          <a:cs typeface="Gill Sans MT"/>
                        </a:rPr>
                        <a:t>2.2.</a:t>
                      </a:r>
                      <a:r>
                        <a:rPr sz="1200" spc="-3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25" dirty="0">
                          <a:latin typeface="Gill Sans MT"/>
                          <a:cs typeface="Gill Sans MT"/>
                        </a:rPr>
                        <a:t>El</a:t>
                      </a:r>
                      <a:r>
                        <a:rPr sz="1200" spc="-4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30" dirty="0">
                          <a:latin typeface="Gill Sans MT"/>
                          <a:cs typeface="Gill Sans MT"/>
                        </a:rPr>
                        <a:t>nivel</a:t>
                      </a:r>
                      <a:r>
                        <a:rPr sz="1200" spc="-50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15" dirty="0">
                          <a:latin typeface="Gill Sans MT"/>
                          <a:cs typeface="Gill Sans MT"/>
                        </a:rPr>
                        <a:t>morfosintáctico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6223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90"/>
                        </a:spcBef>
                      </a:pPr>
                      <a:r>
                        <a:rPr sz="1200" spc="-25" dirty="0">
                          <a:latin typeface="Gill Sans MT"/>
                          <a:cs typeface="Gill Sans MT"/>
                        </a:rPr>
                        <a:t>Ejercicios </a:t>
                      </a:r>
                      <a:r>
                        <a:rPr sz="1200" spc="-30" dirty="0">
                          <a:latin typeface="Gill Sans MT"/>
                          <a:cs typeface="Gill Sans MT"/>
                        </a:rPr>
                        <a:t>2.2. </a:t>
                      </a:r>
                      <a:r>
                        <a:rPr sz="1200" spc="-25" dirty="0">
                          <a:latin typeface="Gill Sans MT"/>
                          <a:cs typeface="Gill Sans MT"/>
                        </a:rPr>
                        <a:t>El</a:t>
                      </a:r>
                      <a:r>
                        <a:rPr sz="1200" spc="-40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30" dirty="0">
                          <a:latin typeface="Gill Sans MT"/>
                          <a:cs typeface="Gill Sans MT"/>
                        </a:rPr>
                        <a:t>nivel</a:t>
                      </a:r>
                      <a:r>
                        <a:rPr sz="1200" spc="-4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15" dirty="0">
                          <a:latin typeface="Gill Sans MT"/>
                          <a:cs typeface="Gill Sans MT"/>
                        </a:rPr>
                        <a:t>morfosintáctico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622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385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41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31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270" algn="ctr">
                        <a:lnSpc>
                          <a:spcPct val="100000"/>
                        </a:lnSpc>
                        <a:spcBef>
                          <a:spcPts val="489"/>
                        </a:spcBef>
                      </a:pPr>
                      <a:r>
                        <a:rPr sz="1200" dirty="0">
                          <a:latin typeface="Gill Sans MT"/>
                          <a:cs typeface="Gill Sans MT"/>
                        </a:rPr>
                        <a:t>4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62229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89"/>
                        </a:spcBef>
                      </a:pPr>
                      <a:r>
                        <a:rPr sz="1200" spc="5" dirty="0">
                          <a:latin typeface="Gill Sans MT"/>
                          <a:cs typeface="Gill Sans MT"/>
                        </a:rPr>
                        <a:t>Viernes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62229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19100">
                        <a:lnSpc>
                          <a:spcPct val="100000"/>
                        </a:lnSpc>
                        <a:spcBef>
                          <a:spcPts val="489"/>
                        </a:spcBef>
                      </a:pPr>
                      <a:r>
                        <a:rPr sz="1200" spc="-30" dirty="0">
                          <a:latin typeface="Gill Sans MT"/>
                          <a:cs typeface="Gill Sans MT"/>
                        </a:rPr>
                        <a:t>2.3.</a:t>
                      </a:r>
                      <a:r>
                        <a:rPr sz="1200" spc="-20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25" dirty="0">
                          <a:latin typeface="Gill Sans MT"/>
                          <a:cs typeface="Gill Sans MT"/>
                        </a:rPr>
                        <a:t>El</a:t>
                      </a:r>
                      <a:r>
                        <a:rPr sz="1200" spc="-3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30" dirty="0">
                          <a:latin typeface="Gill Sans MT"/>
                          <a:cs typeface="Gill Sans MT"/>
                        </a:rPr>
                        <a:t>nivel </a:t>
                      </a:r>
                      <a:r>
                        <a:rPr sz="1200" spc="-25" dirty="0">
                          <a:latin typeface="Gill Sans MT"/>
                          <a:cs typeface="Gill Sans MT"/>
                        </a:rPr>
                        <a:t>léxico-semántico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62229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89"/>
                        </a:spcBef>
                      </a:pPr>
                      <a:r>
                        <a:rPr sz="1200" spc="-30" dirty="0">
                          <a:latin typeface="Gill Sans MT"/>
                          <a:cs typeface="Gill Sans MT"/>
                        </a:rPr>
                        <a:t>Anexo</a:t>
                      </a:r>
                      <a:r>
                        <a:rPr sz="1200" spc="-2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30" dirty="0">
                          <a:latin typeface="Gill Sans MT"/>
                          <a:cs typeface="Gill Sans MT"/>
                        </a:rPr>
                        <a:t>2.3. </a:t>
                      </a:r>
                      <a:r>
                        <a:rPr sz="1200" spc="-40" dirty="0">
                          <a:latin typeface="Gill Sans MT"/>
                          <a:cs typeface="Gill Sans MT"/>
                        </a:rPr>
                        <a:t>Vídeo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62229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448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41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150">
                        <a:latin typeface="Times New Roman"/>
                        <a:cs typeface="Times New Roman"/>
                      </a:endParaRPr>
                    </a:p>
                    <a:p>
                      <a:pPr marL="90170">
                        <a:lnSpc>
                          <a:spcPct val="100000"/>
                        </a:lnSpc>
                      </a:pPr>
                      <a:r>
                        <a:rPr sz="1200" spc="-5" dirty="0">
                          <a:latin typeface="Gill Sans MT"/>
                          <a:cs typeface="Gill Sans MT"/>
                        </a:rPr>
                        <a:t>Semana</a:t>
                      </a:r>
                      <a:r>
                        <a:rPr sz="1200" spc="-6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dirty="0">
                          <a:latin typeface="Gill Sans MT"/>
                          <a:cs typeface="Gill Sans MT"/>
                        </a:rPr>
                        <a:t>9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270" algn="ctr">
                        <a:lnSpc>
                          <a:spcPct val="100000"/>
                        </a:lnSpc>
                        <a:spcBef>
                          <a:spcPts val="490"/>
                        </a:spcBef>
                      </a:pPr>
                      <a:r>
                        <a:rPr sz="1200" dirty="0">
                          <a:latin typeface="Gill Sans MT"/>
                          <a:cs typeface="Gill Sans MT"/>
                        </a:rPr>
                        <a:t>9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622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ct val="100000"/>
                        </a:lnSpc>
                        <a:spcBef>
                          <a:spcPts val="490"/>
                        </a:spcBef>
                      </a:pPr>
                      <a:r>
                        <a:rPr sz="1200" spc="10" dirty="0">
                          <a:latin typeface="Gill Sans MT"/>
                          <a:cs typeface="Gill Sans MT"/>
                        </a:rPr>
                        <a:t>Miércoles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622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19100">
                        <a:lnSpc>
                          <a:spcPct val="100000"/>
                        </a:lnSpc>
                        <a:spcBef>
                          <a:spcPts val="490"/>
                        </a:spcBef>
                      </a:pPr>
                      <a:r>
                        <a:rPr sz="1200" spc="-30" dirty="0">
                          <a:latin typeface="Gill Sans MT"/>
                          <a:cs typeface="Gill Sans MT"/>
                        </a:rPr>
                        <a:t>2.3.</a:t>
                      </a:r>
                      <a:r>
                        <a:rPr sz="1200" spc="-20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25" dirty="0">
                          <a:latin typeface="Gill Sans MT"/>
                          <a:cs typeface="Gill Sans MT"/>
                        </a:rPr>
                        <a:t>El</a:t>
                      </a:r>
                      <a:r>
                        <a:rPr sz="1200" spc="-3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30" dirty="0">
                          <a:latin typeface="Gill Sans MT"/>
                          <a:cs typeface="Gill Sans MT"/>
                        </a:rPr>
                        <a:t>nivel </a:t>
                      </a:r>
                      <a:r>
                        <a:rPr sz="1200" spc="-25" dirty="0">
                          <a:latin typeface="Gill Sans MT"/>
                          <a:cs typeface="Gill Sans MT"/>
                        </a:rPr>
                        <a:t>léxico-semántico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6223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90"/>
                        </a:spcBef>
                      </a:pPr>
                      <a:r>
                        <a:rPr sz="1200" spc="-25" dirty="0">
                          <a:latin typeface="Gill Sans MT"/>
                          <a:cs typeface="Gill Sans MT"/>
                        </a:rPr>
                        <a:t>Ejercicios</a:t>
                      </a:r>
                      <a:r>
                        <a:rPr sz="1200" spc="-1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30" dirty="0">
                          <a:latin typeface="Gill Sans MT"/>
                          <a:cs typeface="Gill Sans MT"/>
                        </a:rPr>
                        <a:t>2.3.</a:t>
                      </a:r>
                      <a:r>
                        <a:rPr sz="1200" spc="-1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25" dirty="0">
                          <a:latin typeface="Gill Sans MT"/>
                          <a:cs typeface="Gill Sans MT"/>
                        </a:rPr>
                        <a:t>El</a:t>
                      </a:r>
                      <a:r>
                        <a:rPr sz="1200" spc="-30" dirty="0">
                          <a:latin typeface="Gill Sans MT"/>
                          <a:cs typeface="Gill Sans MT"/>
                        </a:rPr>
                        <a:t> nivel</a:t>
                      </a:r>
                      <a:r>
                        <a:rPr sz="1200" spc="-3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25" dirty="0">
                          <a:latin typeface="Gill Sans MT"/>
                          <a:cs typeface="Gill Sans MT"/>
                        </a:rPr>
                        <a:t>léxico-semántico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622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448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41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R="1905" algn="ctr">
                        <a:lnSpc>
                          <a:spcPct val="100000"/>
                        </a:lnSpc>
                      </a:pPr>
                      <a:r>
                        <a:rPr sz="1200" spc="-5" dirty="0">
                          <a:latin typeface="Gill Sans MT"/>
                          <a:cs typeface="Gill Sans MT"/>
                        </a:rPr>
                        <a:t>11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31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137795">
                        <a:lnSpc>
                          <a:spcPct val="100000"/>
                        </a:lnSpc>
                      </a:pPr>
                      <a:r>
                        <a:rPr sz="1200" spc="5" dirty="0">
                          <a:latin typeface="Gill Sans MT"/>
                          <a:cs typeface="Gill Sans MT"/>
                        </a:rPr>
                        <a:t>Viernes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31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190500">
                        <a:lnSpc>
                          <a:spcPct val="100000"/>
                        </a:lnSpc>
                      </a:pPr>
                      <a:r>
                        <a:rPr sz="1200" spc="-30" dirty="0">
                          <a:latin typeface="Gill Sans MT"/>
                          <a:cs typeface="Gill Sans MT"/>
                        </a:rPr>
                        <a:t>2.4.</a:t>
                      </a:r>
                      <a:r>
                        <a:rPr sz="1200" spc="-20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10" dirty="0">
                          <a:latin typeface="Gill Sans MT"/>
                          <a:cs typeface="Gill Sans MT"/>
                        </a:rPr>
                        <a:t>Los </a:t>
                      </a:r>
                      <a:r>
                        <a:rPr sz="1200" spc="-35" dirty="0">
                          <a:latin typeface="Gill Sans MT"/>
                          <a:cs typeface="Gill Sans MT"/>
                        </a:rPr>
                        <a:t>niveles</a:t>
                      </a:r>
                      <a:r>
                        <a:rPr sz="1200" spc="-15" dirty="0">
                          <a:latin typeface="Gill Sans MT"/>
                          <a:cs typeface="Gill Sans MT"/>
                        </a:rPr>
                        <a:t> pragmático</a:t>
                      </a:r>
                      <a:r>
                        <a:rPr sz="1200" spc="-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25" dirty="0">
                          <a:latin typeface="Gill Sans MT"/>
                          <a:cs typeface="Gill Sans MT"/>
                        </a:rPr>
                        <a:t>y</a:t>
                      </a:r>
                      <a:r>
                        <a:rPr sz="1200" spc="-20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25" dirty="0">
                          <a:latin typeface="Gill Sans MT"/>
                          <a:cs typeface="Gill Sans MT"/>
                        </a:rPr>
                        <a:t>textual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3175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90"/>
                        </a:spcBef>
                      </a:pPr>
                      <a:r>
                        <a:rPr sz="1200" spc="-20" dirty="0">
                          <a:latin typeface="Gill Sans MT"/>
                          <a:cs typeface="Gill Sans MT"/>
                        </a:rPr>
                        <a:t>Consultar recursos</a:t>
                      </a:r>
                      <a:r>
                        <a:rPr sz="1200" spc="-1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20" dirty="0">
                          <a:latin typeface="Gill Sans MT"/>
                          <a:cs typeface="Gill Sans MT"/>
                        </a:rPr>
                        <a:t>recomendados</a:t>
                      </a:r>
                      <a:r>
                        <a:rPr sz="1200" spc="-1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30" dirty="0">
                          <a:latin typeface="Gill Sans MT"/>
                          <a:cs typeface="Gill Sans MT"/>
                        </a:rPr>
                        <a:t>2.4.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622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3D3D3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385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41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31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31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3175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89"/>
                        </a:spcBef>
                      </a:pPr>
                      <a:r>
                        <a:rPr sz="1200" spc="-25" dirty="0">
                          <a:latin typeface="Gill Sans MT"/>
                          <a:cs typeface="Gill Sans MT"/>
                        </a:rPr>
                        <a:t>Ejercicios</a:t>
                      </a:r>
                      <a:r>
                        <a:rPr sz="1200" spc="-1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30" dirty="0">
                          <a:latin typeface="Gill Sans MT"/>
                          <a:cs typeface="Gill Sans MT"/>
                        </a:rPr>
                        <a:t>2.4.</a:t>
                      </a:r>
                      <a:r>
                        <a:rPr sz="1200" spc="-1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10" dirty="0">
                          <a:latin typeface="Gill Sans MT"/>
                          <a:cs typeface="Gill Sans MT"/>
                        </a:rPr>
                        <a:t>Los </a:t>
                      </a:r>
                      <a:r>
                        <a:rPr sz="1200" spc="-35" dirty="0">
                          <a:latin typeface="Gill Sans MT"/>
                          <a:cs typeface="Gill Sans MT"/>
                        </a:rPr>
                        <a:t>niveles</a:t>
                      </a:r>
                      <a:r>
                        <a:rPr sz="1200" spc="-15" dirty="0">
                          <a:latin typeface="Gill Sans MT"/>
                          <a:cs typeface="Gill Sans MT"/>
                        </a:rPr>
                        <a:t> pragmático</a:t>
                      </a:r>
                      <a:r>
                        <a:rPr sz="1200" spc="-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25" dirty="0">
                          <a:latin typeface="Gill Sans MT"/>
                          <a:cs typeface="Gill Sans MT"/>
                        </a:rPr>
                        <a:t>y</a:t>
                      </a:r>
                      <a:r>
                        <a:rPr sz="1200" spc="-1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25" dirty="0">
                          <a:latin typeface="Gill Sans MT"/>
                          <a:cs typeface="Gill Sans MT"/>
                        </a:rPr>
                        <a:t>textual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62229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3D3D3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448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41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52069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200" spc="-5" dirty="0">
                          <a:latin typeface="Gill Sans MT"/>
                          <a:cs typeface="Gill Sans MT"/>
                        </a:rPr>
                        <a:t>Semana</a:t>
                      </a:r>
                      <a:r>
                        <a:rPr sz="1200" spc="-6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dirty="0">
                          <a:latin typeface="Gill Sans MT"/>
                          <a:cs typeface="Gill Sans MT"/>
                        </a:rPr>
                        <a:t>10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  <a:p>
                      <a:pPr marR="1905" algn="ctr">
                        <a:lnSpc>
                          <a:spcPct val="100000"/>
                        </a:lnSpc>
                      </a:pPr>
                      <a:r>
                        <a:rPr sz="1200" spc="-5" dirty="0">
                          <a:latin typeface="Gill Sans MT"/>
                          <a:cs typeface="Gill Sans MT"/>
                        </a:rPr>
                        <a:t>16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44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ct val="100000"/>
                        </a:lnSpc>
                      </a:pPr>
                      <a:r>
                        <a:rPr sz="1200" spc="10" dirty="0">
                          <a:latin typeface="Gill Sans MT"/>
                          <a:cs typeface="Gill Sans MT"/>
                        </a:rPr>
                        <a:t>Miércoles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44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648335" marR="74295" indent="-582295">
                        <a:lnSpc>
                          <a:spcPct val="114900"/>
                        </a:lnSpc>
                        <a:spcBef>
                          <a:spcPts val="1180"/>
                        </a:spcBef>
                      </a:pPr>
                      <a:r>
                        <a:rPr sz="1200" spc="-30" dirty="0">
                          <a:latin typeface="Gill Sans MT"/>
                          <a:cs typeface="Gill Sans MT"/>
                        </a:rPr>
                        <a:t>3.1. </a:t>
                      </a:r>
                      <a:r>
                        <a:rPr sz="1200" spc="-5" dirty="0">
                          <a:latin typeface="Gill Sans MT"/>
                          <a:cs typeface="Gill Sans MT"/>
                        </a:rPr>
                        <a:t>La </a:t>
                      </a:r>
                      <a:r>
                        <a:rPr sz="1200" spc="-15" dirty="0">
                          <a:latin typeface="Gill Sans MT"/>
                          <a:cs typeface="Gill Sans MT"/>
                        </a:rPr>
                        <a:t>búsqueda </a:t>
                      </a:r>
                      <a:r>
                        <a:rPr sz="1200" spc="-25" dirty="0">
                          <a:latin typeface="Gill Sans MT"/>
                          <a:cs typeface="Gill Sans MT"/>
                        </a:rPr>
                        <a:t>de </a:t>
                      </a:r>
                      <a:r>
                        <a:rPr sz="1200" spc="-20" dirty="0">
                          <a:latin typeface="Gill Sans MT"/>
                          <a:cs typeface="Gill Sans MT"/>
                        </a:rPr>
                        <a:t>información. Cómo </a:t>
                      </a:r>
                      <a:r>
                        <a:rPr sz="1200" spc="-320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25" dirty="0">
                          <a:latin typeface="Gill Sans MT"/>
                          <a:cs typeface="Gill Sans MT"/>
                        </a:rPr>
                        <a:t>citar</a:t>
                      </a:r>
                      <a:r>
                        <a:rPr sz="1200" spc="-20" dirty="0">
                          <a:latin typeface="Gill Sans MT"/>
                          <a:cs typeface="Gill Sans MT"/>
                        </a:rPr>
                        <a:t> adecuadamente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14986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90"/>
                        </a:spcBef>
                      </a:pPr>
                      <a:r>
                        <a:rPr sz="1200" spc="-20" dirty="0">
                          <a:latin typeface="Gill Sans MT"/>
                          <a:cs typeface="Gill Sans MT"/>
                        </a:rPr>
                        <a:t>Consultar recursos</a:t>
                      </a:r>
                      <a:r>
                        <a:rPr sz="1200" spc="-1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20" dirty="0">
                          <a:latin typeface="Gill Sans MT"/>
                          <a:cs typeface="Gill Sans MT"/>
                        </a:rPr>
                        <a:t>recomendados</a:t>
                      </a:r>
                      <a:r>
                        <a:rPr sz="1200" spc="-1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30" dirty="0">
                          <a:latin typeface="Gill Sans MT"/>
                          <a:cs typeface="Gill Sans MT"/>
                        </a:rPr>
                        <a:t>3.1.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622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3D3D3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7834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41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44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44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4986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1200" spc="-25" dirty="0">
                          <a:latin typeface="Gill Sans MT"/>
                          <a:cs typeface="Gill Sans MT"/>
                        </a:rPr>
                        <a:t>Ejercicios</a:t>
                      </a:r>
                      <a:r>
                        <a:rPr sz="1200" spc="-10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30" dirty="0">
                          <a:latin typeface="Gill Sans MT"/>
                          <a:cs typeface="Gill Sans MT"/>
                        </a:rPr>
                        <a:t>3.1.</a:t>
                      </a:r>
                      <a:r>
                        <a:rPr sz="1200" spc="-1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5" dirty="0">
                          <a:latin typeface="Gill Sans MT"/>
                          <a:cs typeface="Gill Sans MT"/>
                        </a:rPr>
                        <a:t>La</a:t>
                      </a:r>
                      <a:r>
                        <a:rPr sz="1200" spc="-15" dirty="0">
                          <a:latin typeface="Gill Sans MT"/>
                          <a:cs typeface="Gill Sans MT"/>
                        </a:rPr>
                        <a:t> búsqueda</a:t>
                      </a:r>
                      <a:r>
                        <a:rPr sz="1200" spc="-10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25" dirty="0">
                          <a:latin typeface="Gill Sans MT"/>
                          <a:cs typeface="Gill Sans MT"/>
                        </a:rPr>
                        <a:t>de</a:t>
                      </a:r>
                      <a:r>
                        <a:rPr sz="1200" spc="-60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20" dirty="0">
                          <a:latin typeface="Gill Sans MT"/>
                          <a:cs typeface="Gill Sans MT"/>
                        </a:rPr>
                        <a:t>información.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  <a:p>
                      <a:pPr marL="13335" algn="ctr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1200" spc="-20" dirty="0">
                          <a:latin typeface="Gill Sans MT"/>
                          <a:cs typeface="Gill Sans MT"/>
                        </a:rPr>
                        <a:t>Cómo</a:t>
                      </a:r>
                      <a:r>
                        <a:rPr sz="1200" spc="-10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25" dirty="0">
                          <a:latin typeface="Gill Sans MT"/>
                          <a:cs typeface="Gill Sans MT"/>
                        </a:rPr>
                        <a:t>citar</a:t>
                      </a:r>
                      <a:r>
                        <a:rPr sz="1200" spc="-20" dirty="0">
                          <a:latin typeface="Gill Sans MT"/>
                          <a:cs typeface="Gill Sans MT"/>
                        </a:rPr>
                        <a:t> adecuadamente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241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3D3D3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2448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41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905" algn="ctr">
                        <a:lnSpc>
                          <a:spcPct val="100000"/>
                        </a:lnSpc>
                        <a:spcBef>
                          <a:spcPts val="490"/>
                        </a:spcBef>
                      </a:pPr>
                      <a:r>
                        <a:rPr sz="1200" spc="-5" dirty="0">
                          <a:latin typeface="Gill Sans MT"/>
                          <a:cs typeface="Gill Sans MT"/>
                        </a:rPr>
                        <a:t>18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622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90"/>
                        </a:spcBef>
                      </a:pPr>
                      <a:r>
                        <a:rPr sz="1200" spc="5" dirty="0">
                          <a:latin typeface="Gill Sans MT"/>
                          <a:cs typeface="Gill Sans MT"/>
                        </a:rPr>
                        <a:t>Viernes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622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3810" algn="ctr">
                        <a:lnSpc>
                          <a:spcPct val="100000"/>
                        </a:lnSpc>
                        <a:spcBef>
                          <a:spcPts val="414"/>
                        </a:spcBef>
                      </a:pPr>
                      <a:r>
                        <a:rPr sz="1200" spc="10" dirty="0">
                          <a:latin typeface="Gill Sans MT"/>
                          <a:cs typeface="Gill Sans MT"/>
                        </a:rPr>
                        <a:t>Fecha</a:t>
                      </a:r>
                      <a:r>
                        <a:rPr sz="1200" spc="-3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dirty="0">
                          <a:latin typeface="Gill Sans MT"/>
                          <a:cs typeface="Gill Sans MT"/>
                        </a:rPr>
                        <a:t>provisional </a:t>
                      </a:r>
                      <a:r>
                        <a:rPr sz="1200" spc="-10" dirty="0">
                          <a:latin typeface="Gill Sans MT"/>
                          <a:cs typeface="Gill Sans MT"/>
                        </a:rPr>
                        <a:t>para</a:t>
                      </a:r>
                      <a:r>
                        <a:rPr sz="1200" spc="-2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15" dirty="0">
                          <a:latin typeface="Gill Sans MT"/>
                          <a:cs typeface="Gill Sans MT"/>
                        </a:rPr>
                        <a:t>la</a:t>
                      </a:r>
                      <a:r>
                        <a:rPr sz="1200" spc="-2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5" dirty="0">
                          <a:latin typeface="Gill Sans MT"/>
                          <a:cs typeface="Gill Sans MT"/>
                        </a:rPr>
                        <a:t>prueba</a:t>
                      </a:r>
                      <a:r>
                        <a:rPr sz="1200" spc="-2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dirty="0">
                          <a:latin typeface="Gill Sans MT"/>
                          <a:cs typeface="Gill Sans MT"/>
                        </a:rPr>
                        <a:t>2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52704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4C5E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2448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41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52069">
                        <a:lnSpc>
                          <a:spcPct val="100000"/>
                        </a:lnSpc>
                      </a:pPr>
                      <a:r>
                        <a:rPr sz="1200" spc="-5" dirty="0">
                          <a:latin typeface="Gill Sans MT"/>
                          <a:cs typeface="Gill Sans MT"/>
                        </a:rPr>
                        <a:t>Semana</a:t>
                      </a:r>
                      <a:r>
                        <a:rPr sz="1200" spc="-6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dirty="0">
                          <a:latin typeface="Gill Sans MT"/>
                          <a:cs typeface="Gill Sans MT"/>
                        </a:rPr>
                        <a:t>11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31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905" algn="ctr">
                        <a:lnSpc>
                          <a:spcPct val="100000"/>
                        </a:lnSpc>
                        <a:spcBef>
                          <a:spcPts val="490"/>
                        </a:spcBef>
                      </a:pPr>
                      <a:r>
                        <a:rPr sz="1200" spc="-5" dirty="0">
                          <a:latin typeface="Gill Sans MT"/>
                          <a:cs typeface="Gill Sans MT"/>
                        </a:rPr>
                        <a:t>23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622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ct val="100000"/>
                        </a:lnSpc>
                        <a:spcBef>
                          <a:spcPts val="490"/>
                        </a:spcBef>
                      </a:pPr>
                      <a:r>
                        <a:rPr sz="1200" spc="10" dirty="0">
                          <a:latin typeface="Gill Sans MT"/>
                          <a:cs typeface="Gill Sans MT"/>
                        </a:rPr>
                        <a:t>Miércoles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622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90525">
                        <a:lnSpc>
                          <a:spcPct val="100000"/>
                        </a:lnSpc>
                        <a:spcBef>
                          <a:spcPts val="490"/>
                        </a:spcBef>
                      </a:pPr>
                      <a:r>
                        <a:rPr sz="1200" spc="-30" dirty="0">
                          <a:latin typeface="Gill Sans MT"/>
                          <a:cs typeface="Gill Sans MT"/>
                        </a:rPr>
                        <a:t>3.2.</a:t>
                      </a:r>
                      <a:r>
                        <a:rPr sz="1200" spc="-20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5" dirty="0">
                          <a:latin typeface="Gill Sans MT"/>
                          <a:cs typeface="Gill Sans MT"/>
                        </a:rPr>
                        <a:t>La</a:t>
                      </a:r>
                      <a:r>
                        <a:rPr sz="1200" spc="-20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15" dirty="0">
                          <a:latin typeface="Gill Sans MT"/>
                          <a:cs typeface="Gill Sans MT"/>
                        </a:rPr>
                        <a:t>organización</a:t>
                      </a:r>
                      <a:r>
                        <a:rPr sz="1200" spc="-2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40" dirty="0">
                          <a:latin typeface="Gill Sans MT"/>
                          <a:cs typeface="Gill Sans MT"/>
                        </a:rPr>
                        <a:t>del</a:t>
                      </a:r>
                      <a:r>
                        <a:rPr sz="1200" spc="-3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30" dirty="0">
                          <a:latin typeface="Gill Sans MT"/>
                          <a:cs typeface="Gill Sans MT"/>
                        </a:rPr>
                        <a:t>texto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6223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90"/>
                        </a:spcBef>
                      </a:pPr>
                      <a:r>
                        <a:rPr sz="1200" spc="-20" dirty="0">
                          <a:latin typeface="Gill Sans MT"/>
                          <a:cs typeface="Gill Sans MT"/>
                        </a:rPr>
                        <a:t>Consultar recursos</a:t>
                      </a:r>
                      <a:r>
                        <a:rPr sz="1200" spc="-1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20" dirty="0">
                          <a:latin typeface="Gill Sans MT"/>
                          <a:cs typeface="Gill Sans MT"/>
                        </a:rPr>
                        <a:t>recomendados</a:t>
                      </a:r>
                      <a:r>
                        <a:rPr sz="1200" spc="-1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30" dirty="0">
                          <a:latin typeface="Gill Sans MT"/>
                          <a:cs typeface="Gill Sans MT"/>
                        </a:rPr>
                        <a:t>3.2.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622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2448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41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31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905" algn="ctr">
                        <a:lnSpc>
                          <a:spcPct val="100000"/>
                        </a:lnSpc>
                        <a:spcBef>
                          <a:spcPts val="490"/>
                        </a:spcBef>
                      </a:pPr>
                      <a:r>
                        <a:rPr sz="1200" spc="-5" dirty="0">
                          <a:latin typeface="Gill Sans MT"/>
                          <a:cs typeface="Gill Sans MT"/>
                        </a:rPr>
                        <a:t>25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622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90"/>
                        </a:spcBef>
                      </a:pPr>
                      <a:r>
                        <a:rPr sz="1200" spc="5" dirty="0">
                          <a:latin typeface="Gill Sans MT"/>
                          <a:cs typeface="Gill Sans MT"/>
                        </a:rPr>
                        <a:t>Viernes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622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90525">
                        <a:lnSpc>
                          <a:spcPct val="100000"/>
                        </a:lnSpc>
                        <a:spcBef>
                          <a:spcPts val="490"/>
                        </a:spcBef>
                      </a:pPr>
                      <a:r>
                        <a:rPr sz="1200" spc="-30" dirty="0">
                          <a:latin typeface="Gill Sans MT"/>
                          <a:cs typeface="Gill Sans MT"/>
                        </a:rPr>
                        <a:t>3.2.</a:t>
                      </a:r>
                      <a:r>
                        <a:rPr sz="1200" spc="-20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5" dirty="0">
                          <a:latin typeface="Gill Sans MT"/>
                          <a:cs typeface="Gill Sans MT"/>
                        </a:rPr>
                        <a:t>La</a:t>
                      </a:r>
                      <a:r>
                        <a:rPr sz="1200" spc="-20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15" dirty="0">
                          <a:latin typeface="Gill Sans MT"/>
                          <a:cs typeface="Gill Sans MT"/>
                        </a:rPr>
                        <a:t>organización</a:t>
                      </a:r>
                      <a:r>
                        <a:rPr sz="1200" spc="-2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40" dirty="0">
                          <a:latin typeface="Gill Sans MT"/>
                          <a:cs typeface="Gill Sans MT"/>
                        </a:rPr>
                        <a:t>del</a:t>
                      </a:r>
                      <a:r>
                        <a:rPr sz="1200" spc="-3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30" dirty="0">
                          <a:latin typeface="Gill Sans MT"/>
                          <a:cs typeface="Gill Sans MT"/>
                        </a:rPr>
                        <a:t>texto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6223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90"/>
                        </a:spcBef>
                      </a:pPr>
                      <a:r>
                        <a:rPr sz="1200" spc="-25" dirty="0">
                          <a:latin typeface="Gill Sans MT"/>
                          <a:cs typeface="Gill Sans MT"/>
                        </a:rPr>
                        <a:t>Ejercicios</a:t>
                      </a:r>
                      <a:r>
                        <a:rPr sz="1200" spc="-1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30" dirty="0">
                          <a:latin typeface="Gill Sans MT"/>
                          <a:cs typeface="Gill Sans MT"/>
                        </a:rPr>
                        <a:t>3.2.</a:t>
                      </a:r>
                      <a:r>
                        <a:rPr sz="1200" spc="-1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5" dirty="0">
                          <a:latin typeface="Gill Sans MT"/>
                          <a:cs typeface="Gill Sans MT"/>
                        </a:rPr>
                        <a:t>La</a:t>
                      </a:r>
                      <a:r>
                        <a:rPr sz="1200" spc="-15" dirty="0">
                          <a:latin typeface="Gill Sans MT"/>
                          <a:cs typeface="Gill Sans MT"/>
                        </a:rPr>
                        <a:t> organización</a:t>
                      </a:r>
                      <a:r>
                        <a:rPr sz="1200" spc="-30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40" dirty="0">
                          <a:latin typeface="Gill Sans MT"/>
                          <a:cs typeface="Gill Sans MT"/>
                        </a:rPr>
                        <a:t>del</a:t>
                      </a:r>
                      <a:r>
                        <a:rPr sz="1200" spc="-30" dirty="0">
                          <a:latin typeface="Gill Sans MT"/>
                          <a:cs typeface="Gill Sans MT"/>
                        </a:rPr>
                        <a:t> texto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622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2448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41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2069">
                        <a:lnSpc>
                          <a:spcPct val="100000"/>
                        </a:lnSpc>
                        <a:spcBef>
                          <a:spcPts val="490"/>
                        </a:spcBef>
                      </a:pPr>
                      <a:r>
                        <a:rPr sz="1200" spc="-5" dirty="0">
                          <a:latin typeface="Gill Sans MT"/>
                          <a:cs typeface="Gill Sans MT"/>
                        </a:rPr>
                        <a:t>Semana</a:t>
                      </a:r>
                      <a:r>
                        <a:rPr sz="1200" spc="-6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dirty="0">
                          <a:latin typeface="Gill Sans MT"/>
                          <a:cs typeface="Gill Sans MT"/>
                        </a:rPr>
                        <a:t>12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622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905" algn="ctr">
                        <a:lnSpc>
                          <a:spcPct val="100000"/>
                        </a:lnSpc>
                        <a:spcBef>
                          <a:spcPts val="490"/>
                        </a:spcBef>
                      </a:pPr>
                      <a:r>
                        <a:rPr sz="1200" spc="-5" dirty="0">
                          <a:latin typeface="Gill Sans MT"/>
                          <a:cs typeface="Gill Sans MT"/>
                        </a:rPr>
                        <a:t>30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622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ct val="100000"/>
                        </a:lnSpc>
                        <a:spcBef>
                          <a:spcPts val="490"/>
                        </a:spcBef>
                      </a:pPr>
                      <a:r>
                        <a:rPr sz="1200" spc="10" dirty="0">
                          <a:latin typeface="Gill Sans MT"/>
                          <a:cs typeface="Gill Sans MT"/>
                        </a:rPr>
                        <a:t>Miércoles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622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76250">
                        <a:lnSpc>
                          <a:spcPct val="100000"/>
                        </a:lnSpc>
                        <a:spcBef>
                          <a:spcPts val="490"/>
                        </a:spcBef>
                      </a:pPr>
                      <a:r>
                        <a:rPr sz="1200" spc="-30" dirty="0">
                          <a:latin typeface="Gill Sans MT"/>
                          <a:cs typeface="Gill Sans MT"/>
                        </a:rPr>
                        <a:t>3.3.</a:t>
                      </a:r>
                      <a:r>
                        <a:rPr sz="1200" spc="-20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5" dirty="0">
                          <a:latin typeface="Gill Sans MT"/>
                          <a:cs typeface="Gill Sans MT"/>
                        </a:rPr>
                        <a:t>La</a:t>
                      </a:r>
                      <a:r>
                        <a:rPr sz="1200" spc="-20" dirty="0">
                          <a:latin typeface="Gill Sans MT"/>
                          <a:cs typeface="Gill Sans MT"/>
                        </a:rPr>
                        <a:t> redacción</a:t>
                      </a:r>
                      <a:r>
                        <a:rPr sz="1200" spc="-2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40" dirty="0">
                          <a:latin typeface="Gill Sans MT"/>
                          <a:cs typeface="Gill Sans MT"/>
                        </a:rPr>
                        <a:t>del</a:t>
                      </a:r>
                      <a:r>
                        <a:rPr sz="1200" spc="-3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30" dirty="0">
                          <a:latin typeface="Gill Sans MT"/>
                          <a:cs typeface="Gill Sans MT"/>
                        </a:rPr>
                        <a:t>texto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6223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490"/>
                        </a:spcBef>
                      </a:pPr>
                      <a:r>
                        <a:rPr sz="1200" spc="-30" dirty="0">
                          <a:latin typeface="Gill Sans MT"/>
                          <a:cs typeface="Gill Sans MT"/>
                        </a:rPr>
                        <a:t>Anexo</a:t>
                      </a:r>
                      <a:r>
                        <a:rPr sz="1200" spc="-2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30" dirty="0">
                          <a:latin typeface="Gill Sans MT"/>
                          <a:cs typeface="Gill Sans MT"/>
                        </a:rPr>
                        <a:t>3.3.</a:t>
                      </a:r>
                      <a:r>
                        <a:rPr sz="1200" spc="-3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10" dirty="0">
                          <a:latin typeface="Gill Sans MT"/>
                          <a:cs typeface="Gill Sans MT"/>
                        </a:rPr>
                        <a:t>Pódcast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622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8" name="object 8"/>
          <p:cNvSpPr txBox="1"/>
          <p:nvPr/>
        </p:nvSpPr>
        <p:spPr>
          <a:xfrm>
            <a:off x="5904357" y="1263777"/>
            <a:ext cx="52324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60" dirty="0">
                <a:latin typeface="Calibri"/>
                <a:cs typeface="Calibri"/>
              </a:rPr>
              <a:t>T</a:t>
            </a:r>
            <a:r>
              <a:rPr sz="1800" dirty="0">
                <a:latin typeface="Calibri"/>
                <a:cs typeface="Calibri"/>
              </a:rPr>
              <a:t>ema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8545194" y="1263777"/>
            <a:ext cx="61722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45" dirty="0">
                <a:latin typeface="Calibri"/>
                <a:cs typeface="Calibri"/>
              </a:rPr>
              <a:t>T</a:t>
            </a:r>
            <a:r>
              <a:rPr sz="1800" dirty="0">
                <a:latin typeface="Calibri"/>
                <a:cs typeface="Calibri"/>
              </a:rPr>
              <a:t>a</a:t>
            </a:r>
            <a:r>
              <a:rPr sz="1800" spc="-30" dirty="0">
                <a:latin typeface="Calibri"/>
                <a:cs typeface="Calibri"/>
              </a:rPr>
              <a:t>r</a:t>
            </a:r>
            <a:r>
              <a:rPr sz="1800" dirty="0">
                <a:latin typeface="Calibri"/>
                <a:cs typeface="Calibri"/>
              </a:rPr>
              <a:t>eas</a:t>
            </a:r>
            <a:endParaRPr sz="1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21030" y="382015"/>
            <a:ext cx="370967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50" dirty="0">
                <a:solidFill>
                  <a:srgbClr val="D1282D"/>
                </a:solidFill>
              </a:rPr>
              <a:t>Guía</a:t>
            </a:r>
            <a:r>
              <a:rPr sz="3600" spc="-145" dirty="0">
                <a:solidFill>
                  <a:srgbClr val="D1282D"/>
                </a:solidFill>
              </a:rPr>
              <a:t> </a:t>
            </a:r>
            <a:r>
              <a:rPr sz="3600" spc="-35" dirty="0">
                <a:solidFill>
                  <a:srgbClr val="D1282D"/>
                </a:solidFill>
              </a:rPr>
              <a:t>de</a:t>
            </a:r>
            <a:r>
              <a:rPr sz="3600" spc="-140" dirty="0">
                <a:solidFill>
                  <a:srgbClr val="D1282D"/>
                </a:solidFill>
              </a:rPr>
              <a:t> </a:t>
            </a:r>
            <a:r>
              <a:rPr sz="3600" spc="-30" dirty="0">
                <a:solidFill>
                  <a:srgbClr val="D1282D"/>
                </a:solidFill>
              </a:rPr>
              <a:t>la</a:t>
            </a:r>
            <a:r>
              <a:rPr sz="3600" spc="-145" dirty="0">
                <a:solidFill>
                  <a:srgbClr val="D1282D"/>
                </a:solidFill>
              </a:rPr>
              <a:t> </a:t>
            </a:r>
            <a:r>
              <a:rPr sz="3600" spc="-60" dirty="0">
                <a:solidFill>
                  <a:srgbClr val="D1282D"/>
                </a:solidFill>
              </a:rPr>
              <a:t>asignatura</a:t>
            </a:r>
            <a:endParaRPr sz="3600"/>
          </a:p>
        </p:txBody>
      </p:sp>
      <p:sp>
        <p:nvSpPr>
          <p:cNvPr id="3" name="object 3"/>
          <p:cNvSpPr/>
          <p:nvPr/>
        </p:nvSpPr>
        <p:spPr>
          <a:xfrm>
            <a:off x="0" y="1045463"/>
            <a:ext cx="5097780" cy="403860"/>
          </a:xfrm>
          <a:custGeom>
            <a:avLst/>
            <a:gdLst/>
            <a:ahLst/>
            <a:cxnLst/>
            <a:rect l="l" t="t" r="r" b="b"/>
            <a:pathLst>
              <a:path w="5097780" h="403859">
                <a:moveTo>
                  <a:pt x="5097780" y="0"/>
                </a:moveTo>
                <a:lnTo>
                  <a:pt x="0" y="0"/>
                </a:lnTo>
                <a:lnTo>
                  <a:pt x="0" y="403860"/>
                </a:lnTo>
                <a:lnTo>
                  <a:pt x="5097780" y="403860"/>
                </a:lnTo>
                <a:lnTo>
                  <a:pt x="5097780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44500" y="1100709"/>
            <a:ext cx="117665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5" dirty="0">
                <a:solidFill>
                  <a:srgbClr val="D1282D"/>
                </a:solidFill>
                <a:latin typeface="Calibri"/>
                <a:cs typeface="Calibri"/>
              </a:rPr>
              <a:t>Programación</a:t>
            </a:r>
            <a:endParaRPr sz="1600">
              <a:latin typeface="Calibri"/>
              <a:cs typeface="Calibri"/>
            </a:endParaRPr>
          </a:p>
        </p:txBody>
      </p:sp>
      <p:graphicFrame>
        <p:nvGraphicFramePr>
          <p:cNvPr id="5" name="object 5"/>
          <p:cNvGraphicFramePr>
            <a:graphicFrameLocks noGrp="1"/>
          </p:cNvGraphicFramePr>
          <p:nvPr/>
        </p:nvGraphicFramePr>
        <p:xfrm>
          <a:off x="456157" y="4245831"/>
          <a:ext cx="1217295" cy="9220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166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81965">
                <a:tc>
                  <a:txBody>
                    <a:bodyPr/>
                    <a:lstStyle/>
                    <a:p>
                      <a:pPr marL="99060">
                        <a:lnSpc>
                          <a:spcPts val="2155"/>
                        </a:lnSpc>
                        <a:spcBef>
                          <a:spcPts val="265"/>
                        </a:spcBef>
                      </a:pPr>
                      <a:r>
                        <a:rPr sz="1800" spc="-15" dirty="0">
                          <a:latin typeface="Gill Sans MT"/>
                          <a:cs typeface="Gill Sans MT"/>
                        </a:rPr>
                        <a:t>Horario:</a:t>
                      </a:r>
                      <a:endParaRPr sz="1800">
                        <a:latin typeface="Gill Sans MT"/>
                        <a:cs typeface="Gill Sans MT"/>
                      </a:endParaRPr>
                    </a:p>
                    <a:p>
                      <a:pPr marL="99060">
                        <a:lnSpc>
                          <a:spcPts val="1280"/>
                        </a:lnSpc>
                      </a:pPr>
                      <a:r>
                        <a:rPr sz="1800" spc="-60" dirty="0">
                          <a:latin typeface="Gill Sans MT"/>
                          <a:cs typeface="Gill Sans MT"/>
                        </a:rPr>
                        <a:t>X</a:t>
                      </a:r>
                      <a:r>
                        <a:rPr sz="1800" spc="-4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800" spc="-10" dirty="0">
                          <a:latin typeface="Gill Sans MT"/>
                          <a:cs typeface="Gill Sans MT"/>
                        </a:rPr>
                        <a:t>(17-19)</a:t>
                      </a:r>
                      <a:endParaRPr sz="1800">
                        <a:latin typeface="Gill Sans MT"/>
                        <a:cs typeface="Gill Sans MT"/>
                      </a:endParaRPr>
                    </a:p>
                  </a:txBody>
                  <a:tcPr marL="0" marR="0" marT="33655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5595">
                <a:tc>
                  <a:txBody>
                    <a:bodyPr/>
                    <a:lstStyle/>
                    <a:p>
                      <a:pPr marL="99060">
                        <a:lnSpc>
                          <a:spcPts val="1610"/>
                        </a:lnSpc>
                        <a:spcBef>
                          <a:spcPts val="775"/>
                        </a:spcBef>
                      </a:pPr>
                      <a:r>
                        <a:rPr sz="1800" spc="-25" dirty="0">
                          <a:latin typeface="Gill Sans MT"/>
                          <a:cs typeface="Gill Sans MT"/>
                        </a:rPr>
                        <a:t>V</a:t>
                      </a:r>
                      <a:r>
                        <a:rPr sz="1800" spc="-4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800" spc="-10" dirty="0">
                          <a:latin typeface="Gill Sans MT"/>
                          <a:cs typeface="Gill Sans MT"/>
                        </a:rPr>
                        <a:t>(17-19)</a:t>
                      </a:r>
                      <a:endParaRPr sz="1800">
                        <a:latin typeface="Gill Sans MT"/>
                        <a:cs typeface="Gill Sans MT"/>
                      </a:endParaRPr>
                    </a:p>
                  </a:txBody>
                  <a:tcPr marL="0" marR="0" marT="98425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44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6" name="object 6"/>
          <p:cNvGraphicFramePr>
            <a:graphicFrameLocks noGrp="1"/>
          </p:cNvGraphicFramePr>
          <p:nvPr/>
        </p:nvGraphicFramePr>
        <p:xfrm>
          <a:off x="1842515" y="2048253"/>
          <a:ext cx="8516620" cy="27489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632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26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5818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54126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90385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24485">
                <a:tc rowSpan="7">
                  <a:txBody>
                    <a:bodyPr/>
                    <a:lstStyle/>
                    <a:p>
                      <a:pPr marL="52069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1200" dirty="0">
                          <a:latin typeface="Gill Sans MT"/>
                          <a:cs typeface="Gill Sans MT"/>
                        </a:rPr>
                        <a:t>Diciembre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241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90"/>
                        </a:spcBef>
                      </a:pPr>
                      <a:r>
                        <a:rPr sz="1200" spc="-5" dirty="0">
                          <a:latin typeface="Gill Sans MT"/>
                          <a:cs typeface="Gill Sans MT"/>
                        </a:rPr>
                        <a:t>Semana</a:t>
                      </a:r>
                      <a:r>
                        <a:rPr sz="1200" spc="-70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dirty="0">
                          <a:latin typeface="Gill Sans MT"/>
                          <a:cs typeface="Gill Sans MT"/>
                        </a:rPr>
                        <a:t>12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622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635" algn="ctr">
                        <a:lnSpc>
                          <a:spcPct val="100000"/>
                        </a:lnSpc>
                        <a:spcBef>
                          <a:spcPts val="490"/>
                        </a:spcBef>
                      </a:pPr>
                      <a:r>
                        <a:rPr sz="1200" dirty="0">
                          <a:latin typeface="Gill Sans MT"/>
                          <a:cs typeface="Gill Sans MT"/>
                        </a:rPr>
                        <a:t>2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622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90"/>
                        </a:spcBef>
                      </a:pPr>
                      <a:r>
                        <a:rPr sz="1200" spc="10" dirty="0">
                          <a:latin typeface="Gill Sans MT"/>
                          <a:cs typeface="Gill Sans MT"/>
                        </a:rPr>
                        <a:t>Viernes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622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76250">
                        <a:lnSpc>
                          <a:spcPct val="100000"/>
                        </a:lnSpc>
                        <a:spcBef>
                          <a:spcPts val="490"/>
                        </a:spcBef>
                      </a:pPr>
                      <a:r>
                        <a:rPr sz="1200" spc="-30" dirty="0">
                          <a:latin typeface="Gill Sans MT"/>
                          <a:cs typeface="Gill Sans MT"/>
                        </a:rPr>
                        <a:t>3.3.</a:t>
                      </a:r>
                      <a:r>
                        <a:rPr sz="1200" spc="-20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dirty="0">
                          <a:latin typeface="Gill Sans MT"/>
                          <a:cs typeface="Gill Sans MT"/>
                        </a:rPr>
                        <a:t>La</a:t>
                      </a:r>
                      <a:r>
                        <a:rPr sz="1200" spc="-20" dirty="0">
                          <a:latin typeface="Gill Sans MT"/>
                          <a:cs typeface="Gill Sans MT"/>
                        </a:rPr>
                        <a:t> redacción</a:t>
                      </a:r>
                      <a:r>
                        <a:rPr sz="1200" spc="-30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40" dirty="0">
                          <a:latin typeface="Gill Sans MT"/>
                          <a:cs typeface="Gill Sans MT"/>
                        </a:rPr>
                        <a:t>del</a:t>
                      </a:r>
                      <a:r>
                        <a:rPr sz="1200" spc="-30" dirty="0">
                          <a:latin typeface="Gill Sans MT"/>
                          <a:cs typeface="Gill Sans MT"/>
                        </a:rPr>
                        <a:t> texto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6223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90"/>
                        </a:spcBef>
                      </a:pPr>
                      <a:r>
                        <a:rPr sz="1200" spc="-30" dirty="0">
                          <a:latin typeface="Gill Sans MT"/>
                          <a:cs typeface="Gill Sans MT"/>
                        </a:rPr>
                        <a:t>Anexo</a:t>
                      </a:r>
                      <a:r>
                        <a:rPr sz="1200" spc="-20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30" dirty="0">
                          <a:latin typeface="Gill Sans MT"/>
                          <a:cs typeface="Gill Sans MT"/>
                        </a:rPr>
                        <a:t>3.3. </a:t>
                      </a:r>
                      <a:r>
                        <a:rPr sz="1200" spc="-40" dirty="0">
                          <a:latin typeface="Gill Sans MT"/>
                          <a:cs typeface="Gill Sans MT"/>
                        </a:rPr>
                        <a:t>Vídeo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622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448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41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52069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200" spc="-5" dirty="0">
                          <a:latin typeface="Gill Sans MT"/>
                          <a:cs typeface="Gill Sans MT"/>
                        </a:rPr>
                        <a:t>Semana</a:t>
                      </a:r>
                      <a:r>
                        <a:rPr sz="1200" spc="-70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dirty="0">
                          <a:latin typeface="Gill Sans MT"/>
                          <a:cs typeface="Gill Sans MT"/>
                        </a:rPr>
                        <a:t>13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31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635" algn="ctr">
                        <a:lnSpc>
                          <a:spcPct val="100000"/>
                        </a:lnSpc>
                        <a:spcBef>
                          <a:spcPts val="490"/>
                        </a:spcBef>
                      </a:pPr>
                      <a:r>
                        <a:rPr sz="1200" dirty="0">
                          <a:latin typeface="Gill Sans MT"/>
                          <a:cs typeface="Gill Sans MT"/>
                        </a:rPr>
                        <a:t>7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622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ct val="100000"/>
                        </a:lnSpc>
                        <a:spcBef>
                          <a:spcPts val="490"/>
                        </a:spcBef>
                      </a:pPr>
                      <a:r>
                        <a:rPr sz="1200" spc="10" dirty="0">
                          <a:latin typeface="Gill Sans MT"/>
                          <a:cs typeface="Gill Sans MT"/>
                        </a:rPr>
                        <a:t>Miércoles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622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76250">
                        <a:lnSpc>
                          <a:spcPct val="100000"/>
                        </a:lnSpc>
                        <a:spcBef>
                          <a:spcPts val="490"/>
                        </a:spcBef>
                      </a:pPr>
                      <a:r>
                        <a:rPr sz="1200" spc="-30" dirty="0">
                          <a:latin typeface="Gill Sans MT"/>
                          <a:cs typeface="Gill Sans MT"/>
                        </a:rPr>
                        <a:t>3.3.</a:t>
                      </a:r>
                      <a:r>
                        <a:rPr sz="1200" spc="-20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dirty="0">
                          <a:latin typeface="Gill Sans MT"/>
                          <a:cs typeface="Gill Sans MT"/>
                        </a:rPr>
                        <a:t>La</a:t>
                      </a:r>
                      <a:r>
                        <a:rPr sz="1200" spc="-20" dirty="0">
                          <a:latin typeface="Gill Sans MT"/>
                          <a:cs typeface="Gill Sans MT"/>
                        </a:rPr>
                        <a:t> redacción</a:t>
                      </a:r>
                      <a:r>
                        <a:rPr sz="1200" spc="-30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40" dirty="0">
                          <a:latin typeface="Gill Sans MT"/>
                          <a:cs typeface="Gill Sans MT"/>
                        </a:rPr>
                        <a:t>del</a:t>
                      </a:r>
                      <a:r>
                        <a:rPr sz="1200" spc="-30" dirty="0">
                          <a:latin typeface="Gill Sans MT"/>
                          <a:cs typeface="Gill Sans MT"/>
                        </a:rPr>
                        <a:t> texto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6223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90"/>
                        </a:spcBef>
                      </a:pPr>
                      <a:r>
                        <a:rPr sz="1200" spc="-25" dirty="0">
                          <a:latin typeface="Gill Sans MT"/>
                          <a:cs typeface="Gill Sans MT"/>
                        </a:rPr>
                        <a:t>Ejercicios</a:t>
                      </a:r>
                      <a:r>
                        <a:rPr sz="1200" spc="-1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30" dirty="0">
                          <a:latin typeface="Gill Sans MT"/>
                          <a:cs typeface="Gill Sans MT"/>
                        </a:rPr>
                        <a:t>3.3.</a:t>
                      </a:r>
                      <a:r>
                        <a:rPr sz="1200" spc="-20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dirty="0">
                          <a:latin typeface="Gill Sans MT"/>
                          <a:cs typeface="Gill Sans MT"/>
                        </a:rPr>
                        <a:t>La</a:t>
                      </a:r>
                      <a:r>
                        <a:rPr sz="1200" spc="-1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20" dirty="0">
                          <a:latin typeface="Gill Sans MT"/>
                          <a:cs typeface="Gill Sans MT"/>
                        </a:rPr>
                        <a:t>redacción</a:t>
                      </a:r>
                      <a:r>
                        <a:rPr sz="1200" spc="-30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40" dirty="0">
                          <a:latin typeface="Gill Sans MT"/>
                          <a:cs typeface="Gill Sans MT"/>
                        </a:rPr>
                        <a:t>del</a:t>
                      </a:r>
                      <a:r>
                        <a:rPr sz="1200" spc="-30" dirty="0">
                          <a:latin typeface="Gill Sans MT"/>
                          <a:cs typeface="Gill Sans MT"/>
                        </a:rPr>
                        <a:t> texto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622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448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41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31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635" algn="ctr">
                        <a:lnSpc>
                          <a:spcPct val="100000"/>
                        </a:lnSpc>
                        <a:spcBef>
                          <a:spcPts val="495"/>
                        </a:spcBef>
                      </a:pPr>
                      <a:r>
                        <a:rPr sz="1200" dirty="0">
                          <a:latin typeface="Gill Sans MT"/>
                          <a:cs typeface="Gill Sans MT"/>
                        </a:rPr>
                        <a:t>9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628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95"/>
                        </a:spcBef>
                      </a:pPr>
                      <a:r>
                        <a:rPr sz="1200" spc="10" dirty="0">
                          <a:latin typeface="Gill Sans MT"/>
                          <a:cs typeface="Gill Sans MT"/>
                        </a:rPr>
                        <a:t>Viernes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628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4445" algn="ctr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sz="1200" spc="-30" dirty="0">
                          <a:solidFill>
                            <a:srgbClr val="FFFFFF"/>
                          </a:solidFill>
                          <a:latin typeface="Gill Sans MT"/>
                          <a:cs typeface="Gill Sans MT"/>
                        </a:rPr>
                        <a:t>Festivo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5334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448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41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150">
                        <a:latin typeface="Times New Roman"/>
                        <a:cs typeface="Times New Roman"/>
                      </a:endParaRPr>
                    </a:p>
                    <a:p>
                      <a:pPr marL="52069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200" spc="-5" dirty="0">
                          <a:latin typeface="Gill Sans MT"/>
                          <a:cs typeface="Gill Sans MT"/>
                        </a:rPr>
                        <a:t>Semana</a:t>
                      </a:r>
                      <a:r>
                        <a:rPr sz="1200" spc="-70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dirty="0">
                          <a:latin typeface="Gill Sans MT"/>
                          <a:cs typeface="Gill Sans MT"/>
                        </a:rPr>
                        <a:t>14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R="1905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200" spc="-5" dirty="0">
                          <a:latin typeface="Gill Sans MT"/>
                          <a:cs typeface="Gill Sans MT"/>
                        </a:rPr>
                        <a:t>14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31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200" spc="10" dirty="0">
                          <a:latin typeface="Gill Sans MT"/>
                          <a:cs typeface="Gill Sans MT"/>
                        </a:rPr>
                        <a:t>Miércoles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31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53340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200" spc="-30" dirty="0">
                          <a:latin typeface="Gill Sans MT"/>
                          <a:cs typeface="Gill Sans MT"/>
                        </a:rPr>
                        <a:t>3.4.</a:t>
                      </a:r>
                      <a:r>
                        <a:rPr sz="1200" spc="-2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dirty="0">
                          <a:latin typeface="Gill Sans MT"/>
                          <a:cs typeface="Gill Sans MT"/>
                        </a:rPr>
                        <a:t>La</a:t>
                      </a:r>
                      <a:r>
                        <a:rPr sz="1200" spc="-20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25" dirty="0">
                          <a:latin typeface="Gill Sans MT"/>
                          <a:cs typeface="Gill Sans MT"/>
                        </a:rPr>
                        <a:t>revisión</a:t>
                      </a:r>
                      <a:r>
                        <a:rPr sz="1200" spc="-3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40" dirty="0">
                          <a:latin typeface="Gill Sans MT"/>
                          <a:cs typeface="Gill Sans MT"/>
                        </a:rPr>
                        <a:t>del</a:t>
                      </a:r>
                      <a:r>
                        <a:rPr sz="1200" spc="-3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30" dirty="0">
                          <a:latin typeface="Gill Sans MT"/>
                          <a:cs typeface="Gill Sans MT"/>
                        </a:rPr>
                        <a:t>texto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3175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4445" algn="ctr">
                        <a:lnSpc>
                          <a:spcPct val="100000"/>
                        </a:lnSpc>
                        <a:spcBef>
                          <a:spcPts val="490"/>
                        </a:spcBef>
                      </a:pPr>
                      <a:r>
                        <a:rPr sz="1200" spc="-30" dirty="0">
                          <a:latin typeface="Gill Sans MT"/>
                          <a:cs typeface="Gill Sans MT"/>
                        </a:rPr>
                        <a:t>Anexo</a:t>
                      </a:r>
                      <a:r>
                        <a:rPr sz="1200" spc="-2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30" dirty="0">
                          <a:latin typeface="Gill Sans MT"/>
                          <a:cs typeface="Gill Sans MT"/>
                        </a:rPr>
                        <a:t>3.4.</a:t>
                      </a:r>
                      <a:r>
                        <a:rPr sz="1200" spc="-3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15" dirty="0">
                          <a:latin typeface="Gill Sans MT"/>
                          <a:cs typeface="Gill Sans MT"/>
                        </a:rPr>
                        <a:t>Documento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622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3D3D3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448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41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31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31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3175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6350" algn="ctr">
                        <a:lnSpc>
                          <a:spcPct val="100000"/>
                        </a:lnSpc>
                        <a:spcBef>
                          <a:spcPts val="495"/>
                        </a:spcBef>
                      </a:pPr>
                      <a:r>
                        <a:rPr sz="1200" spc="-25" dirty="0">
                          <a:latin typeface="Gill Sans MT"/>
                          <a:cs typeface="Gill Sans MT"/>
                        </a:rPr>
                        <a:t>Ejercicios</a:t>
                      </a:r>
                      <a:r>
                        <a:rPr sz="1200" spc="-20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30" dirty="0">
                          <a:latin typeface="Gill Sans MT"/>
                          <a:cs typeface="Gill Sans MT"/>
                        </a:rPr>
                        <a:t>3.4.</a:t>
                      </a:r>
                      <a:r>
                        <a:rPr sz="1200" spc="-20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dirty="0">
                          <a:latin typeface="Gill Sans MT"/>
                          <a:cs typeface="Gill Sans MT"/>
                        </a:rPr>
                        <a:t>La</a:t>
                      </a:r>
                      <a:r>
                        <a:rPr sz="1200" spc="-20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25" dirty="0">
                          <a:latin typeface="Gill Sans MT"/>
                          <a:cs typeface="Gill Sans MT"/>
                        </a:rPr>
                        <a:t>revisión</a:t>
                      </a:r>
                      <a:r>
                        <a:rPr sz="1200" spc="-30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40" dirty="0">
                          <a:latin typeface="Gill Sans MT"/>
                          <a:cs typeface="Gill Sans MT"/>
                        </a:rPr>
                        <a:t>del</a:t>
                      </a:r>
                      <a:r>
                        <a:rPr sz="1200" spc="-3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30" dirty="0">
                          <a:latin typeface="Gill Sans MT"/>
                          <a:cs typeface="Gill Sans MT"/>
                        </a:rPr>
                        <a:t>texto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628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3D3D3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448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41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905" algn="ctr">
                        <a:lnSpc>
                          <a:spcPct val="100000"/>
                        </a:lnSpc>
                        <a:spcBef>
                          <a:spcPts val="490"/>
                        </a:spcBef>
                      </a:pPr>
                      <a:r>
                        <a:rPr sz="1200" spc="-5" dirty="0">
                          <a:latin typeface="Gill Sans MT"/>
                          <a:cs typeface="Gill Sans MT"/>
                        </a:rPr>
                        <a:t>16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622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90"/>
                        </a:spcBef>
                      </a:pPr>
                      <a:r>
                        <a:rPr sz="1200" spc="10" dirty="0">
                          <a:latin typeface="Gill Sans MT"/>
                          <a:cs typeface="Gill Sans MT"/>
                        </a:rPr>
                        <a:t>Viernes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622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15"/>
                        </a:spcBef>
                      </a:pPr>
                      <a:r>
                        <a:rPr sz="1200" spc="10" dirty="0">
                          <a:latin typeface="Gill Sans MT"/>
                          <a:cs typeface="Gill Sans MT"/>
                        </a:rPr>
                        <a:t>Fecha</a:t>
                      </a:r>
                      <a:r>
                        <a:rPr sz="1200" spc="-3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5" dirty="0">
                          <a:latin typeface="Gill Sans MT"/>
                          <a:cs typeface="Gill Sans MT"/>
                        </a:rPr>
                        <a:t>exposiciones</a:t>
                      </a:r>
                      <a:r>
                        <a:rPr sz="1200" spc="-60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10" dirty="0">
                          <a:latin typeface="Gill Sans MT"/>
                          <a:cs typeface="Gill Sans MT"/>
                        </a:rPr>
                        <a:t>individuales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52705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B4C5E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448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41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90"/>
                        </a:spcBef>
                      </a:pPr>
                      <a:r>
                        <a:rPr sz="1200" spc="-5" dirty="0">
                          <a:latin typeface="Gill Sans MT"/>
                          <a:cs typeface="Gill Sans MT"/>
                        </a:rPr>
                        <a:t>Semana</a:t>
                      </a:r>
                      <a:r>
                        <a:rPr sz="1200" spc="-70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dirty="0">
                          <a:latin typeface="Gill Sans MT"/>
                          <a:cs typeface="Gill Sans MT"/>
                        </a:rPr>
                        <a:t>15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622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905" algn="ctr">
                        <a:lnSpc>
                          <a:spcPct val="100000"/>
                        </a:lnSpc>
                        <a:spcBef>
                          <a:spcPts val="490"/>
                        </a:spcBef>
                      </a:pPr>
                      <a:r>
                        <a:rPr sz="1200" spc="-5" dirty="0">
                          <a:latin typeface="Gill Sans MT"/>
                          <a:cs typeface="Gill Sans MT"/>
                        </a:rPr>
                        <a:t>21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622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ct val="100000"/>
                        </a:lnSpc>
                        <a:spcBef>
                          <a:spcPts val="490"/>
                        </a:spcBef>
                      </a:pPr>
                      <a:r>
                        <a:rPr sz="1200" spc="10" dirty="0">
                          <a:latin typeface="Gill Sans MT"/>
                          <a:cs typeface="Gill Sans MT"/>
                        </a:rPr>
                        <a:t>Miércoles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622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90"/>
                        </a:spcBef>
                      </a:pPr>
                      <a:r>
                        <a:rPr sz="1200" spc="15" dirty="0">
                          <a:latin typeface="Gill Sans MT"/>
                          <a:cs typeface="Gill Sans MT"/>
                        </a:rPr>
                        <a:t>E</a:t>
                      </a:r>
                      <a:r>
                        <a:rPr sz="1200" spc="5" dirty="0">
                          <a:latin typeface="Gill Sans MT"/>
                          <a:cs typeface="Gill Sans MT"/>
                        </a:rPr>
                        <a:t>j</a:t>
                      </a:r>
                      <a:r>
                        <a:rPr sz="1200" spc="-30" dirty="0">
                          <a:latin typeface="Gill Sans MT"/>
                          <a:cs typeface="Gill Sans MT"/>
                        </a:rPr>
                        <a:t>e</a:t>
                      </a:r>
                      <a:r>
                        <a:rPr sz="1200" spc="15" dirty="0">
                          <a:latin typeface="Gill Sans MT"/>
                          <a:cs typeface="Gill Sans MT"/>
                        </a:rPr>
                        <a:t>r</a:t>
                      </a:r>
                      <a:r>
                        <a:rPr sz="1200" spc="25" dirty="0">
                          <a:latin typeface="Gill Sans MT"/>
                          <a:cs typeface="Gill Sans MT"/>
                        </a:rPr>
                        <a:t>c</a:t>
                      </a:r>
                      <a:r>
                        <a:rPr sz="1200" spc="5" dirty="0">
                          <a:latin typeface="Gill Sans MT"/>
                          <a:cs typeface="Gill Sans MT"/>
                        </a:rPr>
                        <a:t>i</a:t>
                      </a:r>
                      <a:r>
                        <a:rPr sz="1200" spc="25" dirty="0">
                          <a:latin typeface="Gill Sans MT"/>
                          <a:cs typeface="Gill Sans MT"/>
                        </a:rPr>
                        <a:t>c</a:t>
                      </a:r>
                      <a:r>
                        <a:rPr sz="1200" spc="5" dirty="0">
                          <a:latin typeface="Gill Sans MT"/>
                          <a:cs typeface="Gill Sans MT"/>
                        </a:rPr>
                        <a:t>i</a:t>
                      </a:r>
                      <a:r>
                        <a:rPr sz="1200" dirty="0">
                          <a:latin typeface="Gill Sans MT"/>
                          <a:cs typeface="Gill Sans MT"/>
                        </a:rPr>
                        <a:t>o</a:t>
                      </a:r>
                      <a:r>
                        <a:rPr sz="1200" spc="-5" dirty="0">
                          <a:latin typeface="Gill Sans MT"/>
                          <a:cs typeface="Gill Sans MT"/>
                        </a:rPr>
                        <a:t> d</a:t>
                      </a:r>
                      <a:r>
                        <a:rPr sz="1200" dirty="0">
                          <a:latin typeface="Gill Sans MT"/>
                          <a:cs typeface="Gill Sans MT"/>
                        </a:rPr>
                        <a:t>e</a:t>
                      </a:r>
                      <a:r>
                        <a:rPr sz="1200" spc="-6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25" dirty="0">
                          <a:latin typeface="Gill Sans MT"/>
                          <a:cs typeface="Gill Sans MT"/>
                        </a:rPr>
                        <a:t>c</a:t>
                      </a:r>
                      <a:r>
                        <a:rPr sz="1200" spc="5" dirty="0">
                          <a:latin typeface="Gill Sans MT"/>
                          <a:cs typeface="Gill Sans MT"/>
                        </a:rPr>
                        <a:t>i</a:t>
                      </a:r>
                      <a:r>
                        <a:rPr sz="1200" spc="-30" dirty="0">
                          <a:latin typeface="Gill Sans MT"/>
                          <a:cs typeface="Gill Sans MT"/>
                        </a:rPr>
                        <a:t>e</a:t>
                      </a:r>
                      <a:r>
                        <a:rPr sz="1200" spc="15" dirty="0">
                          <a:latin typeface="Gill Sans MT"/>
                          <a:cs typeface="Gill Sans MT"/>
                        </a:rPr>
                        <a:t>rr</a:t>
                      </a:r>
                      <a:r>
                        <a:rPr sz="1200" dirty="0">
                          <a:latin typeface="Gill Sans MT"/>
                          <a:cs typeface="Gill Sans MT"/>
                        </a:rPr>
                        <a:t>e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6223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5080" algn="ctr">
                        <a:lnSpc>
                          <a:spcPct val="100000"/>
                        </a:lnSpc>
                        <a:spcBef>
                          <a:spcPts val="490"/>
                        </a:spcBef>
                      </a:pPr>
                      <a:r>
                        <a:rPr sz="1200" spc="-5" dirty="0">
                          <a:latin typeface="Gill Sans MT"/>
                          <a:cs typeface="Gill Sans MT"/>
                        </a:rPr>
                        <a:t>Entrega</a:t>
                      </a:r>
                      <a:r>
                        <a:rPr sz="1200" spc="-30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dirty="0">
                          <a:latin typeface="Gill Sans MT"/>
                          <a:cs typeface="Gill Sans MT"/>
                        </a:rPr>
                        <a:t>del</a:t>
                      </a:r>
                      <a:r>
                        <a:rPr sz="1200" spc="-5" dirty="0">
                          <a:latin typeface="Gill Sans MT"/>
                          <a:cs typeface="Gill Sans MT"/>
                        </a:rPr>
                        <a:t> trabajo</a:t>
                      </a:r>
                      <a:r>
                        <a:rPr sz="1200" spc="-30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5" dirty="0">
                          <a:latin typeface="Gill Sans MT"/>
                          <a:cs typeface="Gill Sans MT"/>
                        </a:rPr>
                        <a:t>individual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622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B4C5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77520">
                <a:tc>
                  <a:txBody>
                    <a:bodyPr/>
                    <a:lstStyle/>
                    <a:p>
                      <a:pPr marL="195580">
                        <a:lnSpc>
                          <a:spcPct val="100000"/>
                        </a:lnSpc>
                        <a:spcBef>
                          <a:spcPts val="1095"/>
                        </a:spcBef>
                      </a:pPr>
                      <a:r>
                        <a:rPr sz="1200" spc="-5" dirty="0">
                          <a:latin typeface="Gill Sans MT"/>
                          <a:cs typeface="Gill Sans MT"/>
                        </a:rPr>
                        <a:t>Enero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1390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  <a:solidFill>
                      <a:srgbClr val="D9E0F1"/>
                    </a:solidFill>
                  </a:tcPr>
                </a:tc>
                <a:tc>
                  <a:txBody>
                    <a:bodyPr/>
                    <a:lstStyle/>
                    <a:p>
                      <a:pPr marL="33020">
                        <a:lnSpc>
                          <a:spcPct val="100000"/>
                        </a:lnSpc>
                        <a:spcBef>
                          <a:spcPts val="114"/>
                        </a:spcBef>
                      </a:pPr>
                      <a:r>
                        <a:rPr sz="1200" spc="-15" dirty="0">
                          <a:latin typeface="Gill Sans MT"/>
                          <a:cs typeface="Gill Sans MT"/>
                        </a:rPr>
                        <a:t>P</a:t>
                      </a:r>
                      <a:r>
                        <a:rPr sz="1200" spc="20" dirty="0">
                          <a:latin typeface="Gill Sans MT"/>
                          <a:cs typeface="Gill Sans MT"/>
                        </a:rPr>
                        <a:t>e</a:t>
                      </a:r>
                      <a:r>
                        <a:rPr sz="1200" spc="-30" dirty="0">
                          <a:latin typeface="Gill Sans MT"/>
                          <a:cs typeface="Gill Sans MT"/>
                        </a:rPr>
                        <a:t>r</a:t>
                      </a:r>
                      <a:r>
                        <a:rPr sz="1200" spc="30" dirty="0">
                          <a:latin typeface="Gill Sans MT"/>
                          <a:cs typeface="Gill Sans MT"/>
                        </a:rPr>
                        <a:t>i</a:t>
                      </a:r>
                      <a:r>
                        <a:rPr sz="1200" spc="5" dirty="0">
                          <a:latin typeface="Gill Sans MT"/>
                          <a:cs typeface="Gill Sans MT"/>
                        </a:rPr>
                        <a:t>o</a:t>
                      </a:r>
                      <a:r>
                        <a:rPr sz="1200" spc="-15" dirty="0">
                          <a:latin typeface="Gill Sans MT"/>
                          <a:cs typeface="Gill Sans MT"/>
                        </a:rPr>
                        <a:t>d</a:t>
                      </a:r>
                      <a:r>
                        <a:rPr sz="1200" dirty="0">
                          <a:latin typeface="Gill Sans MT"/>
                          <a:cs typeface="Gill Sans MT"/>
                        </a:rPr>
                        <a:t>o</a:t>
                      </a:r>
                      <a:r>
                        <a:rPr sz="1200" spc="-2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15" dirty="0">
                          <a:latin typeface="Gill Sans MT"/>
                          <a:cs typeface="Gill Sans MT"/>
                        </a:rPr>
                        <a:t>d</a:t>
                      </a:r>
                      <a:r>
                        <a:rPr sz="1200" dirty="0">
                          <a:latin typeface="Gill Sans MT"/>
                          <a:cs typeface="Gill Sans MT"/>
                        </a:rPr>
                        <a:t>e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  <a:p>
                      <a:pPr marL="52069">
                        <a:lnSpc>
                          <a:spcPct val="100000"/>
                        </a:lnSpc>
                        <a:spcBef>
                          <a:spcPts val="520"/>
                        </a:spcBef>
                      </a:pPr>
                      <a:r>
                        <a:rPr sz="1200" spc="10" dirty="0">
                          <a:latin typeface="Gill Sans MT"/>
                          <a:cs typeface="Gill Sans MT"/>
                        </a:rPr>
                        <a:t>evaluación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1460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  <a:solidFill>
                      <a:srgbClr val="D9E0F1"/>
                    </a:solidFill>
                  </a:tcPr>
                </a:tc>
                <a:tc>
                  <a:txBody>
                    <a:bodyPr/>
                    <a:lstStyle/>
                    <a:p>
                      <a:pPr marR="635" algn="ctr">
                        <a:lnSpc>
                          <a:spcPct val="100000"/>
                        </a:lnSpc>
                        <a:spcBef>
                          <a:spcPts val="1095"/>
                        </a:spcBef>
                      </a:pPr>
                      <a:r>
                        <a:rPr sz="1200" dirty="0">
                          <a:latin typeface="Gill Sans MT"/>
                          <a:cs typeface="Gill Sans MT"/>
                        </a:rPr>
                        <a:t>9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1390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  <a:solidFill>
                      <a:srgbClr val="D9E0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95"/>
                        </a:spcBef>
                      </a:pPr>
                      <a:r>
                        <a:rPr sz="1200" spc="5" dirty="0">
                          <a:latin typeface="Gill Sans MT"/>
                          <a:cs typeface="Gill Sans MT"/>
                        </a:rPr>
                        <a:t>Lunes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1390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  <a:solidFill>
                      <a:srgbClr val="D9E0F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6985" algn="ctr">
                        <a:lnSpc>
                          <a:spcPct val="100000"/>
                        </a:lnSpc>
                        <a:spcBef>
                          <a:spcPts val="1020"/>
                        </a:spcBef>
                      </a:pPr>
                      <a:r>
                        <a:rPr sz="1200" spc="10" dirty="0">
                          <a:latin typeface="Gill Sans MT"/>
                          <a:cs typeface="Gill Sans MT"/>
                        </a:rPr>
                        <a:t>Fecha</a:t>
                      </a:r>
                      <a:r>
                        <a:rPr sz="1200" spc="250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5" dirty="0">
                          <a:latin typeface="Gill Sans MT"/>
                          <a:cs typeface="Gill Sans MT"/>
                        </a:rPr>
                        <a:t>para</a:t>
                      </a:r>
                      <a:r>
                        <a:rPr sz="1200" spc="-30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15" dirty="0">
                          <a:latin typeface="Gill Sans MT"/>
                          <a:cs typeface="Gill Sans MT"/>
                        </a:rPr>
                        <a:t>la</a:t>
                      </a:r>
                      <a:r>
                        <a:rPr sz="1200" spc="-3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spc="-5" dirty="0">
                          <a:latin typeface="Gill Sans MT"/>
                          <a:cs typeface="Gill Sans MT"/>
                        </a:rPr>
                        <a:t>prueba</a:t>
                      </a:r>
                      <a:r>
                        <a:rPr sz="1200" spc="-40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200" dirty="0">
                          <a:latin typeface="Gill Sans MT"/>
                          <a:cs typeface="Gill Sans MT"/>
                        </a:rPr>
                        <a:t>3</a:t>
                      </a:r>
                      <a:endParaRPr sz="1200">
                        <a:latin typeface="Gill Sans MT"/>
                        <a:cs typeface="Gill Sans MT"/>
                      </a:endParaRPr>
                    </a:p>
                  </a:txBody>
                  <a:tcPr marL="0" marR="0" marT="12954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4C5E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7" name="object 7"/>
          <p:cNvSpPr txBox="1"/>
          <p:nvPr/>
        </p:nvSpPr>
        <p:spPr>
          <a:xfrm>
            <a:off x="5904357" y="1696973"/>
            <a:ext cx="52324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60" dirty="0">
                <a:latin typeface="Calibri"/>
                <a:cs typeface="Calibri"/>
              </a:rPr>
              <a:t>T</a:t>
            </a:r>
            <a:r>
              <a:rPr sz="1800" dirty="0">
                <a:latin typeface="Calibri"/>
                <a:cs typeface="Calibri"/>
              </a:rPr>
              <a:t>ema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8545194" y="1696973"/>
            <a:ext cx="61722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45" dirty="0">
                <a:latin typeface="Calibri"/>
                <a:cs typeface="Calibri"/>
              </a:rPr>
              <a:t>T</a:t>
            </a:r>
            <a:r>
              <a:rPr sz="1800" dirty="0">
                <a:latin typeface="Calibri"/>
                <a:cs typeface="Calibri"/>
              </a:rPr>
              <a:t>a</a:t>
            </a:r>
            <a:r>
              <a:rPr sz="1800" spc="-30" dirty="0">
                <a:latin typeface="Calibri"/>
                <a:cs typeface="Calibri"/>
              </a:rPr>
              <a:t>r</a:t>
            </a:r>
            <a:r>
              <a:rPr sz="1800" dirty="0">
                <a:latin typeface="Calibri"/>
                <a:cs typeface="Calibri"/>
              </a:rPr>
              <a:t>eas</a:t>
            </a:r>
            <a:endParaRPr sz="1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21030" y="382015"/>
            <a:ext cx="370967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50" dirty="0">
                <a:solidFill>
                  <a:srgbClr val="D1282D"/>
                </a:solidFill>
              </a:rPr>
              <a:t>Guía</a:t>
            </a:r>
            <a:r>
              <a:rPr sz="3600" spc="-145" dirty="0">
                <a:solidFill>
                  <a:srgbClr val="D1282D"/>
                </a:solidFill>
              </a:rPr>
              <a:t> </a:t>
            </a:r>
            <a:r>
              <a:rPr sz="3600" spc="-35" dirty="0">
                <a:solidFill>
                  <a:srgbClr val="D1282D"/>
                </a:solidFill>
              </a:rPr>
              <a:t>de</a:t>
            </a:r>
            <a:r>
              <a:rPr sz="3600" spc="-140" dirty="0">
                <a:solidFill>
                  <a:srgbClr val="D1282D"/>
                </a:solidFill>
              </a:rPr>
              <a:t> </a:t>
            </a:r>
            <a:r>
              <a:rPr sz="3600" spc="-30" dirty="0">
                <a:solidFill>
                  <a:srgbClr val="D1282D"/>
                </a:solidFill>
              </a:rPr>
              <a:t>la</a:t>
            </a:r>
            <a:r>
              <a:rPr sz="3600" spc="-145" dirty="0">
                <a:solidFill>
                  <a:srgbClr val="D1282D"/>
                </a:solidFill>
              </a:rPr>
              <a:t> </a:t>
            </a:r>
            <a:r>
              <a:rPr sz="3600" spc="-60" dirty="0">
                <a:solidFill>
                  <a:srgbClr val="D1282D"/>
                </a:solidFill>
              </a:rPr>
              <a:t>asignatura</a:t>
            </a:r>
            <a:endParaRPr sz="3600"/>
          </a:p>
        </p:txBody>
      </p:sp>
      <p:sp>
        <p:nvSpPr>
          <p:cNvPr id="3" name="object 3"/>
          <p:cNvSpPr/>
          <p:nvPr/>
        </p:nvSpPr>
        <p:spPr>
          <a:xfrm>
            <a:off x="0" y="1045463"/>
            <a:ext cx="5097780" cy="403860"/>
          </a:xfrm>
          <a:custGeom>
            <a:avLst/>
            <a:gdLst/>
            <a:ahLst/>
            <a:cxnLst/>
            <a:rect l="l" t="t" r="r" b="b"/>
            <a:pathLst>
              <a:path w="5097780" h="403859">
                <a:moveTo>
                  <a:pt x="5097780" y="0"/>
                </a:moveTo>
                <a:lnTo>
                  <a:pt x="0" y="0"/>
                </a:lnTo>
                <a:lnTo>
                  <a:pt x="0" y="403860"/>
                </a:lnTo>
                <a:lnTo>
                  <a:pt x="5097780" y="403860"/>
                </a:lnTo>
                <a:lnTo>
                  <a:pt x="5097780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44500" y="1100709"/>
            <a:ext cx="90995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5" dirty="0">
                <a:solidFill>
                  <a:srgbClr val="D1282D"/>
                </a:solidFill>
                <a:latin typeface="Calibri"/>
                <a:cs typeface="Calibri"/>
              </a:rPr>
              <a:t>Evaluación</a:t>
            </a:r>
            <a:endParaRPr sz="1600">
              <a:latin typeface="Calibri"/>
              <a:cs typeface="Calibri"/>
            </a:endParaRPr>
          </a:p>
        </p:txBody>
      </p:sp>
      <p:graphicFrame>
        <p:nvGraphicFramePr>
          <p:cNvPr id="5" name="object 5"/>
          <p:cNvGraphicFramePr>
            <a:graphicFrameLocks noGrp="1"/>
          </p:cNvGraphicFramePr>
          <p:nvPr/>
        </p:nvGraphicFramePr>
        <p:xfrm>
          <a:off x="2711450" y="1927098"/>
          <a:ext cx="6769100" cy="338645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3856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945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8821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39445">
                <a:tc>
                  <a:txBody>
                    <a:bodyPr/>
                    <a:lstStyle/>
                    <a:p>
                      <a:pPr marL="91440" marR="506095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sz="1800" spc="-5" dirty="0">
                          <a:solidFill>
                            <a:srgbClr val="FFFFFF"/>
                          </a:solidFill>
                          <a:latin typeface="Gill Sans MT"/>
                          <a:cs typeface="Gill Sans MT"/>
                        </a:rPr>
                        <a:t>Pruebas</a:t>
                      </a:r>
                      <a:r>
                        <a:rPr sz="1800" spc="-40" dirty="0">
                          <a:solidFill>
                            <a:srgbClr val="FFFFFF"/>
                          </a:solid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800" dirty="0">
                          <a:solidFill>
                            <a:srgbClr val="FFFFFF"/>
                          </a:solidFill>
                          <a:latin typeface="Gill Sans MT"/>
                          <a:cs typeface="Gill Sans MT"/>
                        </a:rPr>
                        <a:t>escritas</a:t>
                      </a:r>
                      <a:r>
                        <a:rPr sz="1800" spc="-50" dirty="0">
                          <a:solidFill>
                            <a:srgbClr val="FFFFFF"/>
                          </a:solid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800" spc="-5" dirty="0">
                          <a:solidFill>
                            <a:srgbClr val="FFFFFF"/>
                          </a:solidFill>
                          <a:latin typeface="Gill Sans MT"/>
                          <a:cs typeface="Gill Sans MT"/>
                        </a:rPr>
                        <a:t>de </a:t>
                      </a:r>
                      <a:r>
                        <a:rPr sz="1800" spc="-484" dirty="0">
                          <a:solidFill>
                            <a:srgbClr val="FFFFFF"/>
                          </a:solid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800" spc="-5" dirty="0">
                          <a:solidFill>
                            <a:srgbClr val="FFFFFF"/>
                          </a:solidFill>
                          <a:latin typeface="Gill Sans MT"/>
                          <a:cs typeface="Gill Sans MT"/>
                        </a:rPr>
                        <a:t>preguntas</a:t>
                      </a:r>
                      <a:r>
                        <a:rPr sz="1800" spc="-40" dirty="0">
                          <a:solidFill>
                            <a:srgbClr val="FFFFFF"/>
                          </a:solid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800" dirty="0">
                          <a:solidFill>
                            <a:srgbClr val="FFFFFF"/>
                          </a:solidFill>
                          <a:latin typeface="Gill Sans MT"/>
                          <a:cs typeface="Gill Sans MT"/>
                        </a:rPr>
                        <a:t>cortas</a:t>
                      </a:r>
                      <a:endParaRPr sz="1800">
                        <a:latin typeface="Gill Sans MT"/>
                        <a:cs typeface="Gill Sans MT"/>
                      </a:endParaRPr>
                    </a:p>
                  </a:txBody>
                  <a:tcPr marL="0" marR="0" marT="36830" marB="0">
                    <a:lnT w="2857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  <a:solidFill>
                      <a:srgbClr val="FF6969"/>
                    </a:solidFill>
                  </a:tcPr>
                </a:tc>
                <a:tc>
                  <a:txBody>
                    <a:bodyPr/>
                    <a:lstStyle/>
                    <a:p>
                      <a:pPr marL="116205">
                        <a:lnSpc>
                          <a:spcPct val="100000"/>
                        </a:lnSpc>
                        <a:spcBef>
                          <a:spcPts val="1370"/>
                        </a:spcBef>
                      </a:pPr>
                      <a:r>
                        <a:rPr sz="1800" spc="-35" dirty="0">
                          <a:solidFill>
                            <a:srgbClr val="FFFFFF"/>
                          </a:solidFill>
                          <a:latin typeface="Gill Sans MT"/>
                          <a:cs typeface="Gill Sans MT"/>
                        </a:rPr>
                        <a:t>Trabajo</a:t>
                      </a:r>
                      <a:r>
                        <a:rPr sz="1800" spc="-40" dirty="0">
                          <a:solidFill>
                            <a:srgbClr val="FFFFFF"/>
                          </a:solid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800" spc="-5" dirty="0">
                          <a:solidFill>
                            <a:srgbClr val="FFFFFF"/>
                          </a:solidFill>
                          <a:latin typeface="Gill Sans MT"/>
                          <a:cs typeface="Gill Sans MT"/>
                        </a:rPr>
                        <a:t>individual</a:t>
                      </a:r>
                      <a:endParaRPr sz="1800">
                        <a:latin typeface="Gill Sans MT"/>
                        <a:cs typeface="Gill Sans MT"/>
                      </a:endParaRPr>
                    </a:p>
                  </a:txBody>
                  <a:tcPr marL="0" marR="0" marT="173990" marB="0">
                    <a:lnT w="2857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  <a:solidFill>
                      <a:srgbClr val="FF6969"/>
                    </a:solidFill>
                  </a:tcPr>
                </a:tc>
                <a:tc>
                  <a:txBody>
                    <a:bodyPr/>
                    <a:lstStyle/>
                    <a:p>
                      <a:pPr marL="101600">
                        <a:lnSpc>
                          <a:spcPct val="100000"/>
                        </a:lnSpc>
                        <a:spcBef>
                          <a:spcPts val="1370"/>
                        </a:spcBef>
                      </a:pPr>
                      <a:r>
                        <a:rPr sz="1800" spc="-5" dirty="0">
                          <a:solidFill>
                            <a:srgbClr val="FFFFFF"/>
                          </a:solidFill>
                          <a:latin typeface="Gill Sans MT"/>
                          <a:cs typeface="Gill Sans MT"/>
                        </a:rPr>
                        <a:t>Exposición</a:t>
                      </a:r>
                      <a:r>
                        <a:rPr sz="1800" spc="-45" dirty="0">
                          <a:solidFill>
                            <a:srgbClr val="FFFFFF"/>
                          </a:solid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800" spc="-5" dirty="0">
                          <a:solidFill>
                            <a:srgbClr val="FFFFFF"/>
                          </a:solidFill>
                          <a:latin typeface="Gill Sans MT"/>
                          <a:cs typeface="Gill Sans MT"/>
                        </a:rPr>
                        <a:t>individual</a:t>
                      </a:r>
                      <a:endParaRPr sz="1800">
                        <a:latin typeface="Gill Sans MT"/>
                        <a:cs typeface="Gill Sans MT"/>
                      </a:endParaRPr>
                    </a:p>
                  </a:txBody>
                  <a:tcPr marL="0" marR="0" marT="173990" marB="0">
                    <a:lnT w="2857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  <a:solidFill>
                      <a:srgbClr val="FF696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2325">
                <a:tc>
                  <a:txBody>
                    <a:bodyPr/>
                    <a:lstStyle/>
                    <a:p>
                      <a:pPr marL="589915" marR="556895" indent="42545" algn="just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1600" spc="-35" dirty="0">
                          <a:latin typeface="Gill Sans MT"/>
                          <a:cs typeface="Gill Sans MT"/>
                        </a:rPr>
                        <a:t>Bloque </a:t>
                      </a:r>
                      <a:r>
                        <a:rPr sz="1600" spc="-80" dirty="0">
                          <a:latin typeface="Gill Sans MT"/>
                          <a:cs typeface="Gill Sans MT"/>
                        </a:rPr>
                        <a:t>I: </a:t>
                      </a:r>
                      <a:r>
                        <a:rPr sz="1600" dirty="0">
                          <a:latin typeface="Gill Sans MT"/>
                          <a:cs typeface="Gill Sans MT"/>
                        </a:rPr>
                        <a:t>15 </a:t>
                      </a:r>
                      <a:r>
                        <a:rPr sz="1600" spc="65" dirty="0">
                          <a:latin typeface="Gill Sans MT"/>
                          <a:cs typeface="Gill Sans MT"/>
                        </a:rPr>
                        <a:t>% </a:t>
                      </a:r>
                      <a:r>
                        <a:rPr sz="1600" spc="-430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600" spc="-35" dirty="0">
                          <a:latin typeface="Gill Sans MT"/>
                          <a:cs typeface="Gill Sans MT"/>
                        </a:rPr>
                        <a:t>Bloque </a:t>
                      </a:r>
                      <a:r>
                        <a:rPr sz="1600" spc="-75" dirty="0">
                          <a:latin typeface="Gill Sans MT"/>
                          <a:cs typeface="Gill Sans MT"/>
                        </a:rPr>
                        <a:t>II: </a:t>
                      </a:r>
                      <a:r>
                        <a:rPr sz="1600" dirty="0">
                          <a:latin typeface="Gill Sans MT"/>
                          <a:cs typeface="Gill Sans MT"/>
                        </a:rPr>
                        <a:t>20 </a:t>
                      </a:r>
                      <a:r>
                        <a:rPr sz="1600" spc="65" dirty="0">
                          <a:latin typeface="Gill Sans MT"/>
                          <a:cs typeface="Gill Sans MT"/>
                        </a:rPr>
                        <a:t>% </a:t>
                      </a:r>
                      <a:r>
                        <a:rPr sz="1600" spc="-430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600" spc="-35" dirty="0">
                          <a:latin typeface="Gill Sans MT"/>
                          <a:cs typeface="Gill Sans MT"/>
                        </a:rPr>
                        <a:t>Bloque</a:t>
                      </a:r>
                      <a:r>
                        <a:rPr sz="1600" spc="-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600" spc="-75" dirty="0">
                          <a:latin typeface="Gill Sans MT"/>
                          <a:cs typeface="Gill Sans MT"/>
                        </a:rPr>
                        <a:t>III:</a:t>
                      </a:r>
                      <a:r>
                        <a:rPr sz="1600" spc="-10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600" dirty="0">
                          <a:latin typeface="Gill Sans MT"/>
                          <a:cs typeface="Gill Sans MT"/>
                        </a:rPr>
                        <a:t>20</a:t>
                      </a:r>
                      <a:r>
                        <a:rPr sz="1600" spc="-3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600" spc="65" dirty="0">
                          <a:latin typeface="Gill Sans MT"/>
                          <a:cs typeface="Gill Sans MT"/>
                        </a:rPr>
                        <a:t>%</a:t>
                      </a:r>
                      <a:endParaRPr sz="1600">
                        <a:latin typeface="Gill Sans MT"/>
                        <a:cs typeface="Gill Sans MT"/>
                      </a:endParaRPr>
                    </a:p>
                  </a:txBody>
                  <a:tcPr marL="0" marR="0" marT="30480" marB="0">
                    <a:lnT w="28575">
                      <a:solidFill>
                        <a:srgbClr val="000000"/>
                      </a:solidFill>
                      <a:prstDash val="solid"/>
                    </a:lnT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850">
                        <a:latin typeface="Times New Roman"/>
                        <a:cs typeface="Times New Roman"/>
                      </a:endParaRPr>
                    </a:p>
                    <a:p>
                      <a:pPr marL="33655" algn="ctr">
                        <a:lnSpc>
                          <a:spcPct val="100000"/>
                        </a:lnSpc>
                      </a:pPr>
                      <a:r>
                        <a:rPr sz="1600" spc="-5" dirty="0">
                          <a:latin typeface="Gill Sans MT"/>
                          <a:cs typeface="Gill Sans MT"/>
                        </a:rPr>
                        <a:t>25</a:t>
                      </a:r>
                      <a:r>
                        <a:rPr sz="1600" spc="-4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600" spc="65" dirty="0">
                          <a:latin typeface="Gill Sans MT"/>
                          <a:cs typeface="Gill Sans MT"/>
                        </a:rPr>
                        <a:t>%</a:t>
                      </a:r>
                      <a:endParaRPr sz="1600">
                        <a:latin typeface="Gill Sans MT"/>
                        <a:cs typeface="Gill Sans MT"/>
                      </a:endParaRPr>
                    </a:p>
                  </a:txBody>
                  <a:tcPr marL="0" marR="0" marT="4445" marB="0">
                    <a:lnT w="28575">
                      <a:solidFill>
                        <a:srgbClr val="000000"/>
                      </a:solidFill>
                      <a:prstDash val="solid"/>
                    </a:lnT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850">
                        <a:latin typeface="Times New Roman"/>
                        <a:cs typeface="Times New Roman"/>
                      </a:endParaRPr>
                    </a:p>
                    <a:p>
                      <a:pPr marL="9525" algn="ctr">
                        <a:lnSpc>
                          <a:spcPct val="100000"/>
                        </a:lnSpc>
                      </a:pPr>
                      <a:r>
                        <a:rPr sz="1600" spc="-5" dirty="0">
                          <a:latin typeface="Gill Sans MT"/>
                          <a:cs typeface="Gill Sans MT"/>
                        </a:rPr>
                        <a:t>20</a:t>
                      </a:r>
                      <a:r>
                        <a:rPr sz="1600" spc="-4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600" spc="65" dirty="0">
                          <a:latin typeface="Gill Sans MT"/>
                          <a:cs typeface="Gill Sans MT"/>
                        </a:rPr>
                        <a:t>%</a:t>
                      </a:r>
                      <a:endParaRPr sz="1600">
                        <a:latin typeface="Gill Sans MT"/>
                        <a:cs typeface="Gill Sans MT"/>
                      </a:endParaRPr>
                    </a:p>
                  </a:txBody>
                  <a:tcPr marL="0" marR="0" marT="4445" marB="0">
                    <a:lnT w="28575">
                      <a:solidFill>
                        <a:srgbClr val="000000"/>
                      </a:solidFill>
                      <a:prstDash val="solid"/>
                    </a:lnT>
                    <a:solidFill>
                      <a:srgbClr val="E7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1180">
                <a:tc>
                  <a:txBody>
                    <a:bodyPr/>
                    <a:lstStyle/>
                    <a:p>
                      <a:pPr marL="26034" algn="ctr">
                        <a:lnSpc>
                          <a:spcPct val="100000"/>
                        </a:lnSpc>
                        <a:spcBef>
                          <a:spcPts val="1095"/>
                        </a:spcBef>
                      </a:pPr>
                      <a:r>
                        <a:rPr sz="1600" spc="-40" dirty="0">
                          <a:latin typeface="Gill Sans MT"/>
                          <a:cs typeface="Gill Sans MT"/>
                        </a:rPr>
                        <a:t>Sin</a:t>
                      </a:r>
                      <a:r>
                        <a:rPr sz="1600" spc="-30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600" spc="-35" dirty="0">
                          <a:latin typeface="Gill Sans MT"/>
                          <a:cs typeface="Gill Sans MT"/>
                        </a:rPr>
                        <a:t>nota</a:t>
                      </a:r>
                      <a:r>
                        <a:rPr sz="1600" spc="-20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600" spc="-35" dirty="0">
                          <a:latin typeface="Gill Sans MT"/>
                          <a:cs typeface="Gill Sans MT"/>
                        </a:rPr>
                        <a:t>mínima</a:t>
                      </a:r>
                      <a:endParaRPr sz="1600">
                        <a:latin typeface="Gill Sans MT"/>
                        <a:cs typeface="Gill Sans MT"/>
                      </a:endParaRPr>
                    </a:p>
                  </a:txBody>
                  <a:tcPr marL="0" marR="0" marT="139065" marB="0"/>
                </a:tc>
                <a:tc>
                  <a:txBody>
                    <a:bodyPr/>
                    <a:lstStyle/>
                    <a:p>
                      <a:pPr marL="318135">
                        <a:lnSpc>
                          <a:spcPct val="100000"/>
                        </a:lnSpc>
                        <a:spcBef>
                          <a:spcPts val="1095"/>
                        </a:spcBef>
                      </a:pPr>
                      <a:r>
                        <a:rPr sz="1600" spc="-40" dirty="0">
                          <a:latin typeface="Gill Sans MT"/>
                          <a:cs typeface="Gill Sans MT"/>
                        </a:rPr>
                        <a:t>Nota</a:t>
                      </a:r>
                      <a:r>
                        <a:rPr sz="1600" spc="-10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600" spc="-45" dirty="0">
                          <a:latin typeface="Gill Sans MT"/>
                          <a:cs typeface="Gill Sans MT"/>
                        </a:rPr>
                        <a:t>mínima:</a:t>
                      </a:r>
                      <a:r>
                        <a:rPr sz="1600" spc="-20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600" spc="-5" dirty="0">
                          <a:latin typeface="Gill Sans MT"/>
                          <a:cs typeface="Gill Sans MT"/>
                        </a:rPr>
                        <a:t>5</a:t>
                      </a:r>
                      <a:r>
                        <a:rPr sz="1600" spc="-1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600" spc="-35" dirty="0">
                          <a:latin typeface="Gill Sans MT"/>
                          <a:cs typeface="Gill Sans MT"/>
                        </a:rPr>
                        <a:t>/</a:t>
                      </a:r>
                      <a:r>
                        <a:rPr sz="1600" spc="-1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600" spc="-5" dirty="0">
                          <a:latin typeface="Gill Sans MT"/>
                          <a:cs typeface="Gill Sans MT"/>
                        </a:rPr>
                        <a:t>10</a:t>
                      </a:r>
                      <a:endParaRPr sz="1600">
                        <a:latin typeface="Gill Sans MT"/>
                        <a:cs typeface="Gill Sans MT"/>
                      </a:endParaRPr>
                    </a:p>
                  </a:txBody>
                  <a:tcPr marL="0" marR="0" marT="139065" marB="0"/>
                </a:tc>
                <a:tc>
                  <a:txBody>
                    <a:bodyPr/>
                    <a:lstStyle/>
                    <a:p>
                      <a:pPr marL="302895">
                        <a:lnSpc>
                          <a:spcPct val="100000"/>
                        </a:lnSpc>
                        <a:spcBef>
                          <a:spcPts val="1095"/>
                        </a:spcBef>
                      </a:pPr>
                      <a:r>
                        <a:rPr sz="1600" spc="-40" dirty="0">
                          <a:latin typeface="Gill Sans MT"/>
                          <a:cs typeface="Gill Sans MT"/>
                        </a:rPr>
                        <a:t>Nota</a:t>
                      </a:r>
                      <a:r>
                        <a:rPr sz="1600" spc="-10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600" spc="-45" dirty="0">
                          <a:latin typeface="Gill Sans MT"/>
                          <a:cs typeface="Gill Sans MT"/>
                        </a:rPr>
                        <a:t>mínima:</a:t>
                      </a:r>
                      <a:r>
                        <a:rPr sz="1600" spc="-20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600" spc="-5" dirty="0">
                          <a:latin typeface="Gill Sans MT"/>
                          <a:cs typeface="Gill Sans MT"/>
                        </a:rPr>
                        <a:t>5</a:t>
                      </a:r>
                      <a:r>
                        <a:rPr sz="1600" spc="-1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600" spc="-35" dirty="0">
                          <a:latin typeface="Gill Sans MT"/>
                          <a:cs typeface="Gill Sans MT"/>
                        </a:rPr>
                        <a:t>/</a:t>
                      </a:r>
                      <a:r>
                        <a:rPr sz="1600" spc="-1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600" spc="-5" dirty="0">
                          <a:latin typeface="Gill Sans MT"/>
                          <a:cs typeface="Gill Sans MT"/>
                        </a:rPr>
                        <a:t>10</a:t>
                      </a:r>
                      <a:endParaRPr sz="1600">
                        <a:latin typeface="Gill Sans MT"/>
                        <a:cs typeface="Gill Sans MT"/>
                      </a:endParaRPr>
                    </a:p>
                  </a:txBody>
                  <a:tcPr marL="0" marR="0" marT="139065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51180">
                <a:tc>
                  <a:txBody>
                    <a:bodyPr/>
                    <a:lstStyle/>
                    <a:p>
                      <a:pPr marL="23495" algn="ctr">
                        <a:lnSpc>
                          <a:spcPct val="100000"/>
                        </a:lnSpc>
                        <a:spcBef>
                          <a:spcPts val="1095"/>
                        </a:spcBef>
                      </a:pPr>
                      <a:r>
                        <a:rPr sz="1600" spc="-45" dirty="0">
                          <a:latin typeface="Gill Sans MT"/>
                          <a:cs typeface="Gill Sans MT"/>
                        </a:rPr>
                        <a:t>Revaluable</a:t>
                      </a:r>
                      <a:endParaRPr sz="1600">
                        <a:latin typeface="Gill Sans MT"/>
                        <a:cs typeface="Gill Sans MT"/>
                      </a:endParaRPr>
                    </a:p>
                  </a:txBody>
                  <a:tcPr marL="0" marR="0" marT="139065" marB="0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703580">
                        <a:lnSpc>
                          <a:spcPct val="100000"/>
                        </a:lnSpc>
                        <a:spcBef>
                          <a:spcPts val="1095"/>
                        </a:spcBef>
                      </a:pPr>
                      <a:r>
                        <a:rPr sz="1600" spc="-45" dirty="0">
                          <a:latin typeface="Gill Sans MT"/>
                          <a:cs typeface="Gill Sans MT"/>
                        </a:rPr>
                        <a:t>Revaluable</a:t>
                      </a:r>
                      <a:endParaRPr sz="1600">
                        <a:latin typeface="Gill Sans MT"/>
                        <a:cs typeface="Gill Sans MT"/>
                      </a:endParaRPr>
                    </a:p>
                  </a:txBody>
                  <a:tcPr marL="0" marR="0" marT="139065" marB="0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688975">
                        <a:lnSpc>
                          <a:spcPct val="100000"/>
                        </a:lnSpc>
                        <a:spcBef>
                          <a:spcPts val="1095"/>
                        </a:spcBef>
                      </a:pPr>
                      <a:r>
                        <a:rPr sz="1600" spc="-45" dirty="0">
                          <a:latin typeface="Gill Sans MT"/>
                          <a:cs typeface="Gill Sans MT"/>
                        </a:rPr>
                        <a:t>Revaluable</a:t>
                      </a:r>
                      <a:endParaRPr sz="1600">
                        <a:latin typeface="Gill Sans MT"/>
                        <a:cs typeface="Gill Sans MT"/>
                      </a:endParaRPr>
                    </a:p>
                  </a:txBody>
                  <a:tcPr marL="0" marR="0" marT="139065" marB="0">
                    <a:solidFill>
                      <a:srgbClr val="E7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22325">
                <a:tc>
                  <a:txBody>
                    <a:bodyPr/>
                    <a:lstStyle/>
                    <a:p>
                      <a:pPr marL="140335" marR="108585" indent="-1270" algn="ctr">
                        <a:lnSpc>
                          <a:spcPct val="100000"/>
                        </a:lnSpc>
                        <a:spcBef>
                          <a:spcPts val="244"/>
                        </a:spcBef>
                      </a:pPr>
                      <a:r>
                        <a:rPr sz="1600" spc="-80" dirty="0">
                          <a:latin typeface="Gill Sans MT"/>
                          <a:cs typeface="Gill Sans MT"/>
                        </a:rPr>
                        <a:t>I:</a:t>
                      </a:r>
                      <a:r>
                        <a:rPr sz="1600" spc="-20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600" spc="-55" dirty="0">
                          <a:latin typeface="Gill Sans MT"/>
                          <a:cs typeface="Gill Sans MT"/>
                        </a:rPr>
                        <a:t>miércoles</a:t>
                      </a:r>
                      <a:r>
                        <a:rPr sz="1600" spc="10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600" spc="-5" dirty="0">
                          <a:latin typeface="Gill Sans MT"/>
                          <a:cs typeface="Gill Sans MT"/>
                        </a:rPr>
                        <a:t>19</a:t>
                      </a:r>
                      <a:r>
                        <a:rPr sz="1600" spc="-10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600" spc="-30" dirty="0">
                          <a:latin typeface="Gill Sans MT"/>
                          <a:cs typeface="Gill Sans MT"/>
                        </a:rPr>
                        <a:t>de</a:t>
                      </a:r>
                      <a:r>
                        <a:rPr sz="1600" spc="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600" spc="-40" dirty="0">
                          <a:latin typeface="Gill Sans MT"/>
                          <a:cs typeface="Gill Sans MT"/>
                        </a:rPr>
                        <a:t>octubre </a:t>
                      </a:r>
                      <a:r>
                        <a:rPr sz="1600" spc="-3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600" spc="-75" dirty="0">
                          <a:latin typeface="Gill Sans MT"/>
                          <a:cs typeface="Gill Sans MT"/>
                        </a:rPr>
                        <a:t>II:</a:t>
                      </a:r>
                      <a:r>
                        <a:rPr sz="1600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600" spc="-55" dirty="0">
                          <a:latin typeface="Gill Sans MT"/>
                          <a:cs typeface="Gill Sans MT"/>
                        </a:rPr>
                        <a:t>viernes</a:t>
                      </a:r>
                      <a:r>
                        <a:rPr sz="1600" spc="20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600" spc="-5" dirty="0">
                          <a:latin typeface="Gill Sans MT"/>
                          <a:cs typeface="Gill Sans MT"/>
                        </a:rPr>
                        <a:t>18 </a:t>
                      </a:r>
                      <a:r>
                        <a:rPr sz="1600" spc="-30" dirty="0">
                          <a:latin typeface="Gill Sans MT"/>
                          <a:cs typeface="Gill Sans MT"/>
                        </a:rPr>
                        <a:t>de</a:t>
                      </a:r>
                      <a:r>
                        <a:rPr sz="1600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600" spc="-45" dirty="0">
                          <a:latin typeface="Gill Sans MT"/>
                          <a:cs typeface="Gill Sans MT"/>
                        </a:rPr>
                        <a:t>noviembre </a:t>
                      </a:r>
                      <a:r>
                        <a:rPr sz="1600" spc="-430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600" spc="-75" dirty="0">
                          <a:latin typeface="Gill Sans MT"/>
                          <a:cs typeface="Gill Sans MT"/>
                        </a:rPr>
                        <a:t>III:</a:t>
                      </a:r>
                      <a:r>
                        <a:rPr sz="1600" spc="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600" spc="-45" dirty="0">
                          <a:latin typeface="Gill Sans MT"/>
                          <a:cs typeface="Gill Sans MT"/>
                        </a:rPr>
                        <a:t>lunes</a:t>
                      </a:r>
                      <a:r>
                        <a:rPr sz="1600" spc="-10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600" spc="-5" dirty="0">
                          <a:latin typeface="Gill Sans MT"/>
                          <a:cs typeface="Gill Sans MT"/>
                        </a:rPr>
                        <a:t>9</a:t>
                      </a:r>
                      <a:r>
                        <a:rPr sz="1600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600" spc="-30" dirty="0">
                          <a:latin typeface="Gill Sans MT"/>
                          <a:cs typeface="Gill Sans MT"/>
                        </a:rPr>
                        <a:t>de</a:t>
                      </a:r>
                      <a:r>
                        <a:rPr sz="1600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600" spc="-45" dirty="0">
                          <a:latin typeface="Gill Sans MT"/>
                          <a:cs typeface="Gill Sans MT"/>
                        </a:rPr>
                        <a:t>enero</a:t>
                      </a:r>
                      <a:endParaRPr sz="1600">
                        <a:latin typeface="Gill Sans MT"/>
                        <a:cs typeface="Gill Sans MT"/>
                      </a:endParaRPr>
                    </a:p>
                  </a:txBody>
                  <a:tcPr marL="0" marR="0" marT="31114" marB="0"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2955" marR="93980" indent="-649605">
                        <a:lnSpc>
                          <a:spcPct val="100000"/>
                        </a:lnSpc>
                        <a:spcBef>
                          <a:spcPts val="1205"/>
                        </a:spcBef>
                      </a:pPr>
                      <a:r>
                        <a:rPr sz="1600" spc="-50" dirty="0">
                          <a:latin typeface="Gill Sans MT"/>
                          <a:cs typeface="Gill Sans MT"/>
                        </a:rPr>
                        <a:t>Entrega:</a:t>
                      </a:r>
                      <a:r>
                        <a:rPr sz="1600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600" spc="-5" dirty="0">
                          <a:latin typeface="Gill Sans MT"/>
                          <a:cs typeface="Gill Sans MT"/>
                        </a:rPr>
                        <a:t>21</a:t>
                      </a:r>
                      <a:r>
                        <a:rPr sz="1600" spc="-2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600" spc="-30" dirty="0">
                          <a:latin typeface="Gill Sans MT"/>
                          <a:cs typeface="Gill Sans MT"/>
                        </a:rPr>
                        <a:t>de</a:t>
                      </a:r>
                      <a:r>
                        <a:rPr sz="1600" spc="-20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600" spc="-45" dirty="0">
                          <a:latin typeface="Gill Sans MT"/>
                          <a:cs typeface="Gill Sans MT"/>
                        </a:rPr>
                        <a:t>diciembre </a:t>
                      </a:r>
                      <a:r>
                        <a:rPr sz="1600" spc="-430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600" spc="-30" dirty="0">
                          <a:latin typeface="Gill Sans MT"/>
                          <a:cs typeface="Gill Sans MT"/>
                        </a:rPr>
                        <a:t>de</a:t>
                      </a:r>
                      <a:r>
                        <a:rPr sz="1600" spc="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600" spc="-5" dirty="0">
                          <a:latin typeface="Gill Sans MT"/>
                          <a:cs typeface="Gill Sans MT"/>
                        </a:rPr>
                        <a:t>2022</a:t>
                      </a:r>
                      <a:endParaRPr sz="1600">
                        <a:latin typeface="Gill Sans MT"/>
                        <a:cs typeface="Gill Sans MT"/>
                      </a:endParaRPr>
                    </a:p>
                  </a:txBody>
                  <a:tcPr marL="0" marR="0" marT="153035" marB="0"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850">
                        <a:latin typeface="Times New Roman"/>
                        <a:cs typeface="Times New Roman"/>
                      </a:endParaRPr>
                    </a:p>
                    <a:p>
                      <a:pPr marL="140970">
                        <a:lnSpc>
                          <a:spcPct val="100000"/>
                        </a:lnSpc>
                      </a:pPr>
                      <a:r>
                        <a:rPr sz="1600" spc="-55" dirty="0">
                          <a:latin typeface="Gill Sans MT"/>
                          <a:cs typeface="Gill Sans MT"/>
                        </a:rPr>
                        <a:t>Viernes</a:t>
                      </a:r>
                      <a:r>
                        <a:rPr sz="1600" spc="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600" dirty="0">
                          <a:latin typeface="Gill Sans MT"/>
                          <a:cs typeface="Gill Sans MT"/>
                        </a:rPr>
                        <a:t>16</a:t>
                      </a:r>
                      <a:r>
                        <a:rPr sz="1600" spc="-15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600" spc="-30" dirty="0">
                          <a:latin typeface="Gill Sans MT"/>
                          <a:cs typeface="Gill Sans MT"/>
                        </a:rPr>
                        <a:t>de</a:t>
                      </a:r>
                      <a:r>
                        <a:rPr sz="1600" spc="-10" dirty="0"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600" spc="-45" dirty="0">
                          <a:latin typeface="Gill Sans MT"/>
                          <a:cs typeface="Gill Sans MT"/>
                        </a:rPr>
                        <a:t>diciembre</a:t>
                      </a:r>
                      <a:endParaRPr sz="1600">
                        <a:latin typeface="Gill Sans MT"/>
                        <a:cs typeface="Gill Sans MT"/>
                      </a:endParaRPr>
                    </a:p>
                  </a:txBody>
                  <a:tcPr marL="0" marR="0" marT="4445" marB="0"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21030" y="382015"/>
            <a:ext cx="370967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50" dirty="0">
                <a:solidFill>
                  <a:srgbClr val="D1282D"/>
                </a:solidFill>
              </a:rPr>
              <a:t>Guía</a:t>
            </a:r>
            <a:r>
              <a:rPr sz="3600" spc="-145" dirty="0">
                <a:solidFill>
                  <a:srgbClr val="D1282D"/>
                </a:solidFill>
              </a:rPr>
              <a:t> </a:t>
            </a:r>
            <a:r>
              <a:rPr sz="3600" spc="-35" dirty="0">
                <a:solidFill>
                  <a:srgbClr val="D1282D"/>
                </a:solidFill>
              </a:rPr>
              <a:t>de</a:t>
            </a:r>
            <a:r>
              <a:rPr sz="3600" spc="-140" dirty="0">
                <a:solidFill>
                  <a:srgbClr val="D1282D"/>
                </a:solidFill>
              </a:rPr>
              <a:t> </a:t>
            </a:r>
            <a:r>
              <a:rPr sz="3600" spc="-30" dirty="0">
                <a:solidFill>
                  <a:srgbClr val="D1282D"/>
                </a:solidFill>
              </a:rPr>
              <a:t>la</a:t>
            </a:r>
            <a:r>
              <a:rPr sz="3600" spc="-145" dirty="0">
                <a:solidFill>
                  <a:srgbClr val="D1282D"/>
                </a:solidFill>
              </a:rPr>
              <a:t> </a:t>
            </a:r>
            <a:r>
              <a:rPr sz="3600" spc="-60" dirty="0">
                <a:solidFill>
                  <a:srgbClr val="D1282D"/>
                </a:solidFill>
              </a:rPr>
              <a:t>asignatura</a:t>
            </a:r>
            <a:endParaRPr sz="3600"/>
          </a:p>
        </p:txBody>
      </p:sp>
      <p:sp>
        <p:nvSpPr>
          <p:cNvPr id="3" name="object 3"/>
          <p:cNvSpPr/>
          <p:nvPr/>
        </p:nvSpPr>
        <p:spPr>
          <a:xfrm>
            <a:off x="0" y="1045463"/>
            <a:ext cx="5097780" cy="403860"/>
          </a:xfrm>
          <a:custGeom>
            <a:avLst/>
            <a:gdLst/>
            <a:ahLst/>
            <a:cxnLst/>
            <a:rect l="l" t="t" r="r" b="b"/>
            <a:pathLst>
              <a:path w="5097780" h="403859">
                <a:moveTo>
                  <a:pt x="5097780" y="0"/>
                </a:moveTo>
                <a:lnTo>
                  <a:pt x="0" y="0"/>
                </a:lnTo>
                <a:lnTo>
                  <a:pt x="0" y="403860"/>
                </a:lnTo>
                <a:lnTo>
                  <a:pt x="5097780" y="403860"/>
                </a:lnTo>
                <a:lnTo>
                  <a:pt x="5097780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44500" y="1100709"/>
            <a:ext cx="174752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5" dirty="0">
                <a:solidFill>
                  <a:srgbClr val="D1282D"/>
                </a:solidFill>
                <a:latin typeface="Calibri"/>
                <a:cs typeface="Calibri"/>
              </a:rPr>
              <a:t>Exposición</a:t>
            </a:r>
            <a:r>
              <a:rPr sz="1600" spc="-45" dirty="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sz="1600" spc="-5" dirty="0">
                <a:solidFill>
                  <a:srgbClr val="D1282D"/>
                </a:solidFill>
                <a:latin typeface="Calibri"/>
                <a:cs typeface="Calibri"/>
              </a:rPr>
              <a:t>individual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673223" y="1972182"/>
            <a:ext cx="4699000" cy="513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sz="1600" spc="-35" dirty="0">
                <a:latin typeface="Gill Sans MT"/>
                <a:cs typeface="Gill Sans MT"/>
              </a:rPr>
              <a:t>Exponer</a:t>
            </a:r>
            <a:r>
              <a:rPr sz="1600" spc="20" dirty="0">
                <a:latin typeface="Gill Sans MT"/>
                <a:cs typeface="Gill Sans MT"/>
              </a:rPr>
              <a:t> </a:t>
            </a:r>
            <a:r>
              <a:rPr sz="1600" spc="-30" dirty="0">
                <a:latin typeface="Gill Sans MT"/>
                <a:cs typeface="Gill Sans MT"/>
              </a:rPr>
              <a:t>de</a:t>
            </a:r>
            <a:r>
              <a:rPr sz="1600" spc="20" dirty="0">
                <a:latin typeface="Gill Sans MT"/>
                <a:cs typeface="Gill Sans MT"/>
              </a:rPr>
              <a:t> </a:t>
            </a:r>
            <a:r>
              <a:rPr sz="1600" spc="-35" dirty="0">
                <a:latin typeface="Gill Sans MT"/>
                <a:cs typeface="Gill Sans MT"/>
              </a:rPr>
              <a:t>manera</a:t>
            </a:r>
            <a:r>
              <a:rPr sz="1600" spc="20" dirty="0">
                <a:latin typeface="Gill Sans MT"/>
                <a:cs typeface="Gill Sans MT"/>
              </a:rPr>
              <a:t> </a:t>
            </a:r>
            <a:r>
              <a:rPr sz="1600" spc="-45" dirty="0">
                <a:latin typeface="Gill Sans MT"/>
                <a:cs typeface="Gill Sans MT"/>
              </a:rPr>
              <a:t>divulgativa</a:t>
            </a:r>
            <a:r>
              <a:rPr sz="1600" spc="30" dirty="0">
                <a:latin typeface="Gill Sans MT"/>
                <a:cs typeface="Gill Sans MT"/>
              </a:rPr>
              <a:t> </a:t>
            </a:r>
            <a:r>
              <a:rPr sz="1600" spc="-50" dirty="0">
                <a:latin typeface="Gill Sans MT"/>
                <a:cs typeface="Gill Sans MT"/>
              </a:rPr>
              <a:t>las</a:t>
            </a:r>
            <a:r>
              <a:rPr sz="1600" spc="-5" dirty="0">
                <a:latin typeface="Gill Sans MT"/>
                <a:cs typeface="Gill Sans MT"/>
              </a:rPr>
              <a:t> </a:t>
            </a:r>
            <a:r>
              <a:rPr sz="1600" spc="-40" dirty="0">
                <a:latin typeface="Gill Sans MT"/>
                <a:cs typeface="Gill Sans MT"/>
              </a:rPr>
              <a:t>principales</a:t>
            </a:r>
            <a:r>
              <a:rPr sz="1600" spc="10" dirty="0">
                <a:latin typeface="Gill Sans MT"/>
                <a:cs typeface="Gill Sans MT"/>
              </a:rPr>
              <a:t> </a:t>
            </a:r>
            <a:r>
              <a:rPr sz="1600" spc="-55" dirty="0">
                <a:latin typeface="Gill Sans MT"/>
                <a:cs typeface="Gill Sans MT"/>
              </a:rPr>
              <a:t>características </a:t>
            </a:r>
            <a:r>
              <a:rPr sz="1600" spc="-430" dirty="0">
                <a:latin typeface="Gill Sans MT"/>
                <a:cs typeface="Gill Sans MT"/>
              </a:rPr>
              <a:t> </a:t>
            </a:r>
            <a:r>
              <a:rPr sz="1600" spc="-30" dirty="0">
                <a:latin typeface="Gill Sans MT"/>
                <a:cs typeface="Gill Sans MT"/>
              </a:rPr>
              <a:t>de</a:t>
            </a:r>
            <a:r>
              <a:rPr sz="1600" spc="10" dirty="0">
                <a:latin typeface="Gill Sans MT"/>
                <a:cs typeface="Gill Sans MT"/>
              </a:rPr>
              <a:t> </a:t>
            </a:r>
            <a:r>
              <a:rPr sz="1600" spc="-25" dirty="0">
                <a:latin typeface="Gill Sans MT"/>
                <a:cs typeface="Gill Sans MT"/>
              </a:rPr>
              <a:t>un</a:t>
            </a:r>
            <a:r>
              <a:rPr sz="1600" spc="-10" dirty="0">
                <a:latin typeface="Gill Sans MT"/>
                <a:cs typeface="Gill Sans MT"/>
              </a:rPr>
              <a:t> </a:t>
            </a:r>
            <a:r>
              <a:rPr sz="1600" spc="-35" dirty="0">
                <a:latin typeface="Gill Sans MT"/>
                <a:cs typeface="Gill Sans MT"/>
              </a:rPr>
              <a:t>aspecto</a:t>
            </a:r>
            <a:r>
              <a:rPr sz="1600" spc="20" dirty="0">
                <a:latin typeface="Gill Sans MT"/>
                <a:cs typeface="Gill Sans MT"/>
              </a:rPr>
              <a:t> </a:t>
            </a:r>
            <a:r>
              <a:rPr sz="1600" spc="-50" dirty="0">
                <a:latin typeface="Gill Sans MT"/>
                <a:cs typeface="Gill Sans MT"/>
              </a:rPr>
              <a:t>normativo</a:t>
            </a:r>
            <a:r>
              <a:rPr sz="1600" spc="30" dirty="0">
                <a:latin typeface="Gill Sans MT"/>
                <a:cs typeface="Gill Sans MT"/>
              </a:rPr>
              <a:t> </a:t>
            </a:r>
            <a:r>
              <a:rPr sz="1600" spc="-45" dirty="0">
                <a:latin typeface="Gill Sans MT"/>
                <a:cs typeface="Gill Sans MT"/>
              </a:rPr>
              <a:t>del</a:t>
            </a:r>
            <a:r>
              <a:rPr sz="1600" spc="5" dirty="0">
                <a:latin typeface="Gill Sans MT"/>
                <a:cs typeface="Gill Sans MT"/>
              </a:rPr>
              <a:t> </a:t>
            </a:r>
            <a:r>
              <a:rPr sz="1600" spc="-40" dirty="0">
                <a:latin typeface="Gill Sans MT"/>
                <a:cs typeface="Gill Sans MT"/>
              </a:rPr>
              <a:t>español.</a:t>
            </a:r>
            <a:endParaRPr sz="1600">
              <a:latin typeface="Gill Sans MT"/>
              <a:cs typeface="Gill Sans MT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673223" y="2954273"/>
            <a:ext cx="91186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Gill Sans MT"/>
                <a:cs typeface="Gill Sans MT"/>
              </a:rPr>
              <a:t>3</a:t>
            </a:r>
            <a:r>
              <a:rPr sz="1800" spc="-55" dirty="0">
                <a:latin typeface="Gill Sans MT"/>
                <a:cs typeface="Gill Sans MT"/>
              </a:rPr>
              <a:t> </a:t>
            </a:r>
            <a:r>
              <a:rPr sz="1800" spc="-50" dirty="0">
                <a:latin typeface="Gill Sans MT"/>
                <a:cs typeface="Gill Sans MT"/>
              </a:rPr>
              <a:t>minutos</a:t>
            </a:r>
            <a:endParaRPr sz="1800">
              <a:latin typeface="Gill Sans MT"/>
              <a:cs typeface="Gill Sans M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673223" y="3870452"/>
            <a:ext cx="7284084" cy="1976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99085" marR="400050" indent="-287020">
              <a:lnSpc>
                <a:spcPct val="100000"/>
              </a:lnSpc>
              <a:spcBef>
                <a:spcPts val="95"/>
              </a:spcBef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600" spc="-25" dirty="0">
                <a:latin typeface="Gill Sans MT"/>
                <a:cs typeface="Gill Sans MT"/>
              </a:rPr>
              <a:t>La</a:t>
            </a:r>
            <a:r>
              <a:rPr sz="1600" spc="5" dirty="0">
                <a:latin typeface="Gill Sans MT"/>
                <a:cs typeface="Gill Sans MT"/>
              </a:rPr>
              <a:t> </a:t>
            </a:r>
            <a:r>
              <a:rPr sz="1600" spc="-35" dirty="0">
                <a:latin typeface="Gill Sans MT"/>
                <a:cs typeface="Gill Sans MT"/>
              </a:rPr>
              <a:t>capacidad</a:t>
            </a:r>
            <a:r>
              <a:rPr sz="1600" spc="20" dirty="0">
                <a:latin typeface="Gill Sans MT"/>
                <a:cs typeface="Gill Sans MT"/>
              </a:rPr>
              <a:t> </a:t>
            </a:r>
            <a:r>
              <a:rPr sz="1600" spc="-30" dirty="0">
                <a:latin typeface="Gill Sans MT"/>
                <a:cs typeface="Gill Sans MT"/>
              </a:rPr>
              <a:t>de</a:t>
            </a:r>
            <a:r>
              <a:rPr sz="1600" spc="25" dirty="0">
                <a:latin typeface="Gill Sans MT"/>
                <a:cs typeface="Gill Sans MT"/>
              </a:rPr>
              <a:t> </a:t>
            </a:r>
            <a:r>
              <a:rPr sz="1600" spc="-40" dirty="0">
                <a:latin typeface="Gill Sans MT"/>
                <a:cs typeface="Gill Sans MT"/>
              </a:rPr>
              <a:t>hablar</a:t>
            </a:r>
            <a:r>
              <a:rPr sz="1600" spc="20" dirty="0">
                <a:latin typeface="Gill Sans MT"/>
                <a:cs typeface="Gill Sans MT"/>
              </a:rPr>
              <a:t> </a:t>
            </a:r>
            <a:r>
              <a:rPr sz="1600" spc="-30" dirty="0">
                <a:latin typeface="Gill Sans MT"/>
                <a:cs typeface="Gill Sans MT"/>
              </a:rPr>
              <a:t>en</a:t>
            </a:r>
            <a:r>
              <a:rPr sz="1600" spc="5" dirty="0">
                <a:latin typeface="Gill Sans MT"/>
                <a:cs typeface="Gill Sans MT"/>
              </a:rPr>
              <a:t> </a:t>
            </a:r>
            <a:r>
              <a:rPr sz="1600" spc="-35" dirty="0">
                <a:latin typeface="Gill Sans MT"/>
                <a:cs typeface="Gill Sans MT"/>
              </a:rPr>
              <a:t>público</a:t>
            </a:r>
            <a:r>
              <a:rPr sz="1600" spc="10" dirty="0">
                <a:latin typeface="Gill Sans MT"/>
                <a:cs typeface="Gill Sans MT"/>
              </a:rPr>
              <a:t> </a:t>
            </a:r>
            <a:r>
              <a:rPr sz="1600" spc="-40" dirty="0">
                <a:latin typeface="Gill Sans MT"/>
                <a:cs typeface="Gill Sans MT"/>
              </a:rPr>
              <a:t>(volumen</a:t>
            </a:r>
            <a:r>
              <a:rPr sz="1600" spc="5" dirty="0">
                <a:latin typeface="Gill Sans MT"/>
                <a:cs typeface="Gill Sans MT"/>
              </a:rPr>
              <a:t> </a:t>
            </a:r>
            <a:r>
              <a:rPr sz="1600" spc="-35" dirty="0">
                <a:latin typeface="Gill Sans MT"/>
                <a:cs typeface="Gill Sans MT"/>
              </a:rPr>
              <a:t>y</a:t>
            </a:r>
            <a:r>
              <a:rPr sz="1600" spc="15" dirty="0">
                <a:latin typeface="Gill Sans MT"/>
                <a:cs typeface="Gill Sans MT"/>
              </a:rPr>
              <a:t> </a:t>
            </a:r>
            <a:r>
              <a:rPr sz="1600" spc="-45" dirty="0">
                <a:latin typeface="Gill Sans MT"/>
                <a:cs typeface="Gill Sans MT"/>
              </a:rPr>
              <a:t>velocidad</a:t>
            </a:r>
            <a:r>
              <a:rPr sz="1600" spc="25" dirty="0">
                <a:latin typeface="Gill Sans MT"/>
                <a:cs typeface="Gill Sans MT"/>
              </a:rPr>
              <a:t> </a:t>
            </a:r>
            <a:r>
              <a:rPr sz="1600" spc="-30" dirty="0">
                <a:latin typeface="Gill Sans MT"/>
                <a:cs typeface="Gill Sans MT"/>
              </a:rPr>
              <a:t>de</a:t>
            </a:r>
            <a:r>
              <a:rPr sz="1600" spc="20" dirty="0">
                <a:latin typeface="Gill Sans MT"/>
                <a:cs typeface="Gill Sans MT"/>
              </a:rPr>
              <a:t> </a:t>
            </a:r>
            <a:r>
              <a:rPr sz="1600" spc="-45" dirty="0">
                <a:latin typeface="Gill Sans MT"/>
                <a:cs typeface="Gill Sans MT"/>
              </a:rPr>
              <a:t>la</a:t>
            </a:r>
            <a:r>
              <a:rPr sz="1600" spc="5" dirty="0">
                <a:latin typeface="Gill Sans MT"/>
                <a:cs typeface="Gill Sans MT"/>
              </a:rPr>
              <a:t> </a:t>
            </a:r>
            <a:r>
              <a:rPr sz="1600" spc="-60" dirty="0">
                <a:latin typeface="Gill Sans MT"/>
                <a:cs typeface="Gill Sans MT"/>
              </a:rPr>
              <a:t>voz,</a:t>
            </a:r>
            <a:r>
              <a:rPr sz="1600" spc="15" dirty="0">
                <a:latin typeface="Gill Sans MT"/>
                <a:cs typeface="Gill Sans MT"/>
              </a:rPr>
              <a:t> </a:t>
            </a:r>
            <a:r>
              <a:rPr sz="1600" spc="-40" dirty="0">
                <a:latin typeface="Gill Sans MT"/>
                <a:cs typeface="Gill Sans MT"/>
              </a:rPr>
              <a:t>postura</a:t>
            </a:r>
            <a:r>
              <a:rPr sz="1600" spc="20" dirty="0">
                <a:latin typeface="Gill Sans MT"/>
                <a:cs typeface="Gill Sans MT"/>
              </a:rPr>
              <a:t> </a:t>
            </a:r>
            <a:r>
              <a:rPr sz="1600" spc="-55" dirty="0">
                <a:latin typeface="Gill Sans MT"/>
                <a:cs typeface="Gill Sans MT"/>
              </a:rPr>
              <a:t>corporal, </a:t>
            </a:r>
            <a:r>
              <a:rPr sz="1600" spc="-430" dirty="0">
                <a:latin typeface="Gill Sans MT"/>
                <a:cs typeface="Gill Sans MT"/>
              </a:rPr>
              <a:t> </a:t>
            </a:r>
            <a:r>
              <a:rPr sz="1600" spc="-45" dirty="0">
                <a:latin typeface="Gill Sans MT"/>
                <a:cs typeface="Gill Sans MT"/>
              </a:rPr>
              <a:t>conexión</a:t>
            </a:r>
            <a:r>
              <a:rPr sz="1600" dirty="0">
                <a:latin typeface="Gill Sans MT"/>
                <a:cs typeface="Gill Sans MT"/>
              </a:rPr>
              <a:t> </a:t>
            </a:r>
            <a:r>
              <a:rPr sz="1600" spc="-40" dirty="0">
                <a:latin typeface="Gill Sans MT"/>
                <a:cs typeface="Gill Sans MT"/>
              </a:rPr>
              <a:t>con</a:t>
            </a:r>
            <a:r>
              <a:rPr sz="1600" spc="-15" dirty="0">
                <a:latin typeface="Gill Sans MT"/>
                <a:cs typeface="Gill Sans MT"/>
              </a:rPr>
              <a:t> </a:t>
            </a:r>
            <a:r>
              <a:rPr sz="1600" spc="-45" dirty="0">
                <a:latin typeface="Gill Sans MT"/>
                <a:cs typeface="Gill Sans MT"/>
              </a:rPr>
              <a:t>la</a:t>
            </a:r>
            <a:r>
              <a:rPr sz="1600" dirty="0">
                <a:latin typeface="Gill Sans MT"/>
                <a:cs typeface="Gill Sans MT"/>
              </a:rPr>
              <a:t> </a:t>
            </a:r>
            <a:r>
              <a:rPr sz="1600" spc="-40" dirty="0">
                <a:latin typeface="Gill Sans MT"/>
                <a:cs typeface="Gill Sans MT"/>
              </a:rPr>
              <a:t>audiencia).</a:t>
            </a:r>
            <a:endParaRPr sz="1600">
              <a:latin typeface="Gill Sans MT"/>
              <a:cs typeface="Gill Sans MT"/>
            </a:endParaRPr>
          </a:p>
          <a:p>
            <a:pPr marL="299085" marR="5080" indent="-287020">
              <a:lnSpc>
                <a:spcPct val="100000"/>
              </a:lnSpc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600" spc="-25" dirty="0">
                <a:latin typeface="Gill Sans MT"/>
                <a:cs typeface="Gill Sans MT"/>
              </a:rPr>
              <a:t>La</a:t>
            </a:r>
            <a:r>
              <a:rPr sz="1600" spc="-5" dirty="0">
                <a:latin typeface="Gill Sans MT"/>
                <a:cs typeface="Gill Sans MT"/>
              </a:rPr>
              <a:t> </a:t>
            </a:r>
            <a:r>
              <a:rPr sz="1600" spc="-35" dirty="0">
                <a:latin typeface="Gill Sans MT"/>
                <a:cs typeface="Gill Sans MT"/>
              </a:rPr>
              <a:t>capacidad</a:t>
            </a:r>
            <a:r>
              <a:rPr sz="1600" spc="15" dirty="0">
                <a:latin typeface="Gill Sans MT"/>
                <a:cs typeface="Gill Sans MT"/>
              </a:rPr>
              <a:t> </a:t>
            </a:r>
            <a:r>
              <a:rPr sz="1600" spc="-30" dirty="0">
                <a:latin typeface="Gill Sans MT"/>
                <a:cs typeface="Gill Sans MT"/>
              </a:rPr>
              <a:t>de</a:t>
            </a:r>
            <a:r>
              <a:rPr sz="1600" spc="15" dirty="0">
                <a:latin typeface="Gill Sans MT"/>
                <a:cs typeface="Gill Sans MT"/>
              </a:rPr>
              <a:t> </a:t>
            </a:r>
            <a:r>
              <a:rPr sz="1600" spc="-50" dirty="0">
                <a:latin typeface="Gill Sans MT"/>
                <a:cs typeface="Gill Sans MT"/>
              </a:rPr>
              <a:t>resumir</a:t>
            </a:r>
            <a:r>
              <a:rPr sz="1600" spc="20" dirty="0">
                <a:latin typeface="Gill Sans MT"/>
                <a:cs typeface="Gill Sans MT"/>
              </a:rPr>
              <a:t> </a:t>
            </a:r>
            <a:r>
              <a:rPr sz="1600" spc="-50" dirty="0">
                <a:latin typeface="Gill Sans MT"/>
                <a:cs typeface="Gill Sans MT"/>
              </a:rPr>
              <a:t>lo</a:t>
            </a:r>
            <a:r>
              <a:rPr sz="1600" spc="-10" dirty="0">
                <a:latin typeface="Gill Sans MT"/>
                <a:cs typeface="Gill Sans MT"/>
              </a:rPr>
              <a:t> </a:t>
            </a:r>
            <a:r>
              <a:rPr sz="1600" spc="-35" dirty="0">
                <a:latin typeface="Gill Sans MT"/>
                <a:cs typeface="Gill Sans MT"/>
              </a:rPr>
              <a:t>más</a:t>
            </a:r>
            <a:r>
              <a:rPr sz="1600" spc="10" dirty="0">
                <a:latin typeface="Gill Sans MT"/>
                <a:cs typeface="Gill Sans MT"/>
              </a:rPr>
              <a:t> </a:t>
            </a:r>
            <a:r>
              <a:rPr sz="1600" spc="-35" dirty="0">
                <a:latin typeface="Gill Sans MT"/>
                <a:cs typeface="Gill Sans MT"/>
              </a:rPr>
              <a:t>importante</a:t>
            </a:r>
            <a:r>
              <a:rPr sz="1600" spc="20" dirty="0">
                <a:latin typeface="Gill Sans MT"/>
                <a:cs typeface="Gill Sans MT"/>
              </a:rPr>
              <a:t> </a:t>
            </a:r>
            <a:r>
              <a:rPr sz="1600" spc="-30" dirty="0">
                <a:latin typeface="Gill Sans MT"/>
                <a:cs typeface="Gill Sans MT"/>
              </a:rPr>
              <a:t>de</a:t>
            </a:r>
            <a:r>
              <a:rPr sz="1600" spc="5" dirty="0">
                <a:latin typeface="Gill Sans MT"/>
                <a:cs typeface="Gill Sans MT"/>
              </a:rPr>
              <a:t> </a:t>
            </a:r>
            <a:r>
              <a:rPr sz="1600" spc="-25" dirty="0">
                <a:latin typeface="Gill Sans MT"/>
                <a:cs typeface="Gill Sans MT"/>
              </a:rPr>
              <a:t>un</a:t>
            </a:r>
            <a:r>
              <a:rPr sz="1600" spc="-5" dirty="0">
                <a:latin typeface="Gill Sans MT"/>
                <a:cs typeface="Gill Sans MT"/>
              </a:rPr>
              <a:t> </a:t>
            </a:r>
            <a:r>
              <a:rPr sz="1600" spc="-35" dirty="0">
                <a:latin typeface="Gill Sans MT"/>
                <a:cs typeface="Gill Sans MT"/>
              </a:rPr>
              <a:t>tema</a:t>
            </a:r>
            <a:r>
              <a:rPr sz="1600" spc="10" dirty="0">
                <a:latin typeface="Gill Sans MT"/>
                <a:cs typeface="Gill Sans MT"/>
              </a:rPr>
              <a:t> </a:t>
            </a:r>
            <a:r>
              <a:rPr sz="1600" spc="-35" dirty="0">
                <a:latin typeface="Gill Sans MT"/>
                <a:cs typeface="Gill Sans MT"/>
              </a:rPr>
              <a:t>y</a:t>
            </a:r>
            <a:r>
              <a:rPr sz="1600" spc="-5" dirty="0">
                <a:latin typeface="Gill Sans MT"/>
                <a:cs typeface="Gill Sans MT"/>
              </a:rPr>
              <a:t> </a:t>
            </a:r>
            <a:r>
              <a:rPr sz="1600" spc="-30" dirty="0">
                <a:latin typeface="Gill Sans MT"/>
                <a:cs typeface="Gill Sans MT"/>
              </a:rPr>
              <a:t>de</a:t>
            </a:r>
            <a:r>
              <a:rPr sz="1600" spc="15" dirty="0">
                <a:latin typeface="Gill Sans MT"/>
                <a:cs typeface="Gill Sans MT"/>
              </a:rPr>
              <a:t> </a:t>
            </a:r>
            <a:r>
              <a:rPr sz="1600" spc="-45" dirty="0">
                <a:latin typeface="Gill Sans MT"/>
                <a:cs typeface="Gill Sans MT"/>
              </a:rPr>
              <a:t>contarlo</a:t>
            </a:r>
            <a:r>
              <a:rPr sz="1600" spc="5" dirty="0">
                <a:latin typeface="Gill Sans MT"/>
                <a:cs typeface="Gill Sans MT"/>
              </a:rPr>
              <a:t> </a:t>
            </a:r>
            <a:r>
              <a:rPr sz="1600" spc="-30" dirty="0">
                <a:latin typeface="Gill Sans MT"/>
                <a:cs typeface="Gill Sans MT"/>
              </a:rPr>
              <a:t>de</a:t>
            </a:r>
            <a:r>
              <a:rPr sz="1600" spc="15" dirty="0">
                <a:latin typeface="Gill Sans MT"/>
                <a:cs typeface="Gill Sans MT"/>
              </a:rPr>
              <a:t> </a:t>
            </a:r>
            <a:r>
              <a:rPr sz="1600" spc="-35" dirty="0">
                <a:latin typeface="Gill Sans MT"/>
                <a:cs typeface="Gill Sans MT"/>
              </a:rPr>
              <a:t>manera</a:t>
            </a:r>
            <a:r>
              <a:rPr sz="1600" spc="10" dirty="0">
                <a:latin typeface="Gill Sans MT"/>
                <a:cs typeface="Gill Sans MT"/>
              </a:rPr>
              <a:t> </a:t>
            </a:r>
            <a:r>
              <a:rPr sz="1600" spc="-35" dirty="0">
                <a:latin typeface="Gill Sans MT"/>
                <a:cs typeface="Gill Sans MT"/>
              </a:rPr>
              <a:t>amena, </a:t>
            </a:r>
            <a:r>
              <a:rPr sz="1600" spc="-430" dirty="0">
                <a:latin typeface="Gill Sans MT"/>
                <a:cs typeface="Gill Sans MT"/>
              </a:rPr>
              <a:t> </a:t>
            </a:r>
            <a:r>
              <a:rPr sz="1600" spc="-40" dirty="0">
                <a:latin typeface="Gill Sans MT"/>
                <a:cs typeface="Gill Sans MT"/>
              </a:rPr>
              <a:t>organizada</a:t>
            </a:r>
            <a:r>
              <a:rPr sz="1600" spc="10" dirty="0">
                <a:latin typeface="Gill Sans MT"/>
                <a:cs typeface="Gill Sans MT"/>
              </a:rPr>
              <a:t> </a:t>
            </a:r>
            <a:r>
              <a:rPr sz="1600" spc="-35" dirty="0">
                <a:latin typeface="Gill Sans MT"/>
                <a:cs typeface="Gill Sans MT"/>
              </a:rPr>
              <a:t>y</a:t>
            </a:r>
            <a:r>
              <a:rPr sz="1600" spc="10" dirty="0">
                <a:latin typeface="Gill Sans MT"/>
                <a:cs typeface="Gill Sans MT"/>
              </a:rPr>
              <a:t> </a:t>
            </a:r>
            <a:r>
              <a:rPr sz="1600" spc="-60" dirty="0">
                <a:latin typeface="Gill Sans MT"/>
                <a:cs typeface="Gill Sans MT"/>
              </a:rPr>
              <a:t>clara.</a:t>
            </a:r>
            <a:endParaRPr sz="1600">
              <a:latin typeface="Gill Sans MT"/>
              <a:cs typeface="Gill Sans MT"/>
            </a:endParaRPr>
          </a:p>
          <a:p>
            <a:pPr marL="299085" marR="20320" indent="-287020">
              <a:lnSpc>
                <a:spcPct val="100000"/>
              </a:lnSpc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600" spc="-25" dirty="0">
                <a:latin typeface="Gill Sans MT"/>
                <a:cs typeface="Gill Sans MT"/>
              </a:rPr>
              <a:t>La</a:t>
            </a:r>
            <a:r>
              <a:rPr sz="1600" spc="5" dirty="0">
                <a:latin typeface="Gill Sans MT"/>
                <a:cs typeface="Gill Sans MT"/>
              </a:rPr>
              <a:t> </a:t>
            </a:r>
            <a:r>
              <a:rPr sz="1600" spc="-35" dirty="0">
                <a:latin typeface="Gill Sans MT"/>
                <a:cs typeface="Gill Sans MT"/>
              </a:rPr>
              <a:t>capacidad</a:t>
            </a:r>
            <a:r>
              <a:rPr sz="1600" spc="25" dirty="0">
                <a:latin typeface="Gill Sans MT"/>
                <a:cs typeface="Gill Sans MT"/>
              </a:rPr>
              <a:t> </a:t>
            </a:r>
            <a:r>
              <a:rPr sz="1600" spc="-30" dirty="0">
                <a:latin typeface="Gill Sans MT"/>
                <a:cs typeface="Gill Sans MT"/>
              </a:rPr>
              <a:t>de</a:t>
            </a:r>
            <a:r>
              <a:rPr sz="1600" spc="25" dirty="0">
                <a:latin typeface="Gill Sans MT"/>
                <a:cs typeface="Gill Sans MT"/>
              </a:rPr>
              <a:t> </a:t>
            </a:r>
            <a:r>
              <a:rPr sz="1600" spc="-50" dirty="0">
                <a:latin typeface="Gill Sans MT"/>
                <a:cs typeface="Gill Sans MT"/>
              </a:rPr>
              <a:t>investigación</a:t>
            </a:r>
            <a:r>
              <a:rPr sz="1600" spc="20" dirty="0">
                <a:latin typeface="Gill Sans MT"/>
                <a:cs typeface="Gill Sans MT"/>
              </a:rPr>
              <a:t> </a:t>
            </a:r>
            <a:r>
              <a:rPr sz="1600" spc="-50" dirty="0">
                <a:latin typeface="Gill Sans MT"/>
                <a:cs typeface="Gill Sans MT"/>
              </a:rPr>
              <a:t>sobre</a:t>
            </a:r>
            <a:r>
              <a:rPr sz="1600" spc="30" dirty="0">
                <a:latin typeface="Gill Sans MT"/>
                <a:cs typeface="Gill Sans MT"/>
              </a:rPr>
              <a:t> </a:t>
            </a:r>
            <a:r>
              <a:rPr sz="1600" spc="-50" dirty="0">
                <a:latin typeface="Gill Sans MT"/>
                <a:cs typeface="Gill Sans MT"/>
              </a:rPr>
              <a:t>el</a:t>
            </a:r>
            <a:r>
              <a:rPr sz="1600" spc="15" dirty="0">
                <a:latin typeface="Gill Sans MT"/>
                <a:cs typeface="Gill Sans MT"/>
              </a:rPr>
              <a:t> </a:t>
            </a:r>
            <a:r>
              <a:rPr sz="1600" spc="-35" dirty="0">
                <a:latin typeface="Gill Sans MT"/>
                <a:cs typeface="Gill Sans MT"/>
              </a:rPr>
              <a:t>tema</a:t>
            </a:r>
            <a:r>
              <a:rPr sz="1600" spc="25" dirty="0">
                <a:latin typeface="Gill Sans MT"/>
                <a:cs typeface="Gill Sans MT"/>
              </a:rPr>
              <a:t> </a:t>
            </a:r>
            <a:r>
              <a:rPr sz="1600" spc="-45" dirty="0">
                <a:latin typeface="Gill Sans MT"/>
                <a:cs typeface="Gill Sans MT"/>
              </a:rPr>
              <a:t>escogido</a:t>
            </a:r>
            <a:r>
              <a:rPr sz="1600" spc="10" dirty="0">
                <a:latin typeface="Gill Sans MT"/>
                <a:cs typeface="Gill Sans MT"/>
              </a:rPr>
              <a:t> </a:t>
            </a:r>
            <a:r>
              <a:rPr sz="1600" spc="-50" dirty="0">
                <a:latin typeface="Gill Sans MT"/>
                <a:cs typeface="Gill Sans MT"/>
              </a:rPr>
              <a:t>(nivel</a:t>
            </a:r>
            <a:r>
              <a:rPr sz="1600" spc="15" dirty="0">
                <a:latin typeface="Gill Sans MT"/>
                <a:cs typeface="Gill Sans MT"/>
              </a:rPr>
              <a:t> </a:t>
            </a:r>
            <a:r>
              <a:rPr sz="1600" spc="-30" dirty="0">
                <a:latin typeface="Gill Sans MT"/>
                <a:cs typeface="Gill Sans MT"/>
              </a:rPr>
              <a:t>de</a:t>
            </a:r>
            <a:r>
              <a:rPr sz="1600" spc="25" dirty="0">
                <a:latin typeface="Gill Sans MT"/>
                <a:cs typeface="Gill Sans MT"/>
              </a:rPr>
              <a:t> </a:t>
            </a:r>
            <a:r>
              <a:rPr sz="1600" spc="-45" dirty="0">
                <a:latin typeface="Gill Sans MT"/>
                <a:cs typeface="Gill Sans MT"/>
              </a:rPr>
              <a:t>profundización,</a:t>
            </a:r>
            <a:r>
              <a:rPr sz="1600" spc="15" dirty="0">
                <a:latin typeface="Gill Sans MT"/>
                <a:cs typeface="Gill Sans MT"/>
              </a:rPr>
              <a:t> </a:t>
            </a:r>
            <a:r>
              <a:rPr sz="1600" spc="-45" dirty="0">
                <a:latin typeface="Gill Sans MT"/>
                <a:cs typeface="Gill Sans MT"/>
              </a:rPr>
              <a:t>calidad</a:t>
            </a:r>
            <a:r>
              <a:rPr sz="1600" spc="25" dirty="0">
                <a:latin typeface="Gill Sans MT"/>
                <a:cs typeface="Gill Sans MT"/>
              </a:rPr>
              <a:t> </a:t>
            </a:r>
            <a:r>
              <a:rPr sz="1600" spc="-35" dirty="0">
                <a:latin typeface="Gill Sans MT"/>
                <a:cs typeface="Gill Sans MT"/>
              </a:rPr>
              <a:t>de </a:t>
            </a:r>
            <a:r>
              <a:rPr sz="1600" spc="-430" dirty="0">
                <a:latin typeface="Gill Sans MT"/>
                <a:cs typeface="Gill Sans MT"/>
              </a:rPr>
              <a:t> </a:t>
            </a:r>
            <a:r>
              <a:rPr sz="1600" spc="-50" dirty="0">
                <a:latin typeface="Gill Sans MT"/>
                <a:cs typeface="Gill Sans MT"/>
              </a:rPr>
              <a:t>las</a:t>
            </a:r>
            <a:r>
              <a:rPr sz="1600" spc="10" dirty="0">
                <a:latin typeface="Gill Sans MT"/>
                <a:cs typeface="Gill Sans MT"/>
              </a:rPr>
              <a:t> </a:t>
            </a:r>
            <a:r>
              <a:rPr sz="1600" spc="-45" dirty="0">
                <a:latin typeface="Gill Sans MT"/>
                <a:cs typeface="Gill Sans MT"/>
              </a:rPr>
              <a:t>fuentes,</a:t>
            </a:r>
            <a:r>
              <a:rPr sz="1600" spc="20" dirty="0">
                <a:latin typeface="Gill Sans MT"/>
                <a:cs typeface="Gill Sans MT"/>
              </a:rPr>
              <a:t> </a:t>
            </a:r>
            <a:r>
              <a:rPr sz="1600" spc="-40" dirty="0">
                <a:latin typeface="Gill Sans MT"/>
                <a:cs typeface="Gill Sans MT"/>
              </a:rPr>
              <a:t>ejemplos</a:t>
            </a:r>
            <a:r>
              <a:rPr sz="1600" spc="10" dirty="0">
                <a:latin typeface="Gill Sans MT"/>
                <a:cs typeface="Gill Sans MT"/>
              </a:rPr>
              <a:t> </a:t>
            </a:r>
            <a:r>
              <a:rPr sz="1600" spc="-40" dirty="0">
                <a:latin typeface="Gill Sans MT"/>
                <a:cs typeface="Gill Sans MT"/>
              </a:rPr>
              <a:t>apropiados</a:t>
            </a:r>
            <a:r>
              <a:rPr sz="1600" spc="10" dirty="0">
                <a:latin typeface="Gill Sans MT"/>
                <a:cs typeface="Gill Sans MT"/>
              </a:rPr>
              <a:t> </a:t>
            </a:r>
            <a:r>
              <a:rPr sz="1600" spc="-35" dirty="0">
                <a:latin typeface="Gill Sans MT"/>
                <a:cs typeface="Gill Sans MT"/>
              </a:rPr>
              <a:t>y</a:t>
            </a:r>
            <a:r>
              <a:rPr sz="1600" spc="10" dirty="0">
                <a:latin typeface="Gill Sans MT"/>
                <a:cs typeface="Gill Sans MT"/>
              </a:rPr>
              <a:t> </a:t>
            </a:r>
            <a:r>
              <a:rPr sz="1600" spc="-45" dirty="0">
                <a:latin typeface="Gill Sans MT"/>
                <a:cs typeface="Gill Sans MT"/>
              </a:rPr>
              <a:t>suficientes).</a:t>
            </a:r>
            <a:endParaRPr sz="1600">
              <a:latin typeface="Gill Sans MT"/>
              <a:cs typeface="Gill Sans MT"/>
            </a:endParaRPr>
          </a:p>
          <a:p>
            <a:pPr marL="299085" indent="-287020">
              <a:lnSpc>
                <a:spcPct val="100000"/>
              </a:lnSpc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600" spc="-25" dirty="0">
                <a:latin typeface="Gill Sans MT"/>
                <a:cs typeface="Gill Sans MT"/>
              </a:rPr>
              <a:t>La</a:t>
            </a:r>
            <a:r>
              <a:rPr sz="1600" spc="5" dirty="0">
                <a:latin typeface="Gill Sans MT"/>
                <a:cs typeface="Gill Sans MT"/>
              </a:rPr>
              <a:t> </a:t>
            </a:r>
            <a:r>
              <a:rPr sz="1600" spc="-50" dirty="0">
                <a:latin typeface="Gill Sans MT"/>
                <a:cs typeface="Gill Sans MT"/>
              </a:rPr>
              <a:t>originalidad</a:t>
            </a:r>
            <a:r>
              <a:rPr sz="1600" spc="35" dirty="0">
                <a:latin typeface="Gill Sans MT"/>
                <a:cs typeface="Gill Sans MT"/>
              </a:rPr>
              <a:t> </a:t>
            </a:r>
            <a:r>
              <a:rPr sz="1600" spc="-30" dirty="0">
                <a:latin typeface="Gill Sans MT"/>
                <a:cs typeface="Gill Sans MT"/>
              </a:rPr>
              <a:t>de</a:t>
            </a:r>
            <a:r>
              <a:rPr sz="1600" spc="10" dirty="0">
                <a:latin typeface="Gill Sans MT"/>
                <a:cs typeface="Gill Sans MT"/>
              </a:rPr>
              <a:t> </a:t>
            </a:r>
            <a:r>
              <a:rPr sz="1600" spc="-45" dirty="0">
                <a:latin typeface="Gill Sans MT"/>
                <a:cs typeface="Gill Sans MT"/>
              </a:rPr>
              <a:t>la</a:t>
            </a:r>
            <a:r>
              <a:rPr sz="1600" spc="5" dirty="0">
                <a:latin typeface="Gill Sans MT"/>
                <a:cs typeface="Gill Sans MT"/>
              </a:rPr>
              <a:t> </a:t>
            </a:r>
            <a:r>
              <a:rPr sz="1600" spc="-50" dirty="0">
                <a:latin typeface="Gill Sans MT"/>
                <a:cs typeface="Gill Sans MT"/>
              </a:rPr>
              <a:t>exposición.</a:t>
            </a:r>
            <a:r>
              <a:rPr sz="1600" spc="10" dirty="0">
                <a:latin typeface="Gill Sans MT"/>
                <a:cs typeface="Gill Sans MT"/>
              </a:rPr>
              <a:t> </a:t>
            </a:r>
            <a:r>
              <a:rPr sz="1600" spc="-30" dirty="0">
                <a:latin typeface="Gill Sans MT"/>
                <a:cs typeface="Gill Sans MT"/>
              </a:rPr>
              <a:t>Se</a:t>
            </a:r>
            <a:r>
              <a:rPr sz="1600" spc="15" dirty="0">
                <a:latin typeface="Gill Sans MT"/>
                <a:cs typeface="Gill Sans MT"/>
              </a:rPr>
              <a:t> </a:t>
            </a:r>
            <a:r>
              <a:rPr sz="1600" spc="-50" dirty="0">
                <a:latin typeface="Gill Sans MT"/>
                <a:cs typeface="Gill Sans MT"/>
              </a:rPr>
              <a:t>valorará</a:t>
            </a:r>
            <a:r>
              <a:rPr sz="1600" spc="30" dirty="0">
                <a:latin typeface="Gill Sans MT"/>
                <a:cs typeface="Gill Sans MT"/>
              </a:rPr>
              <a:t> </a:t>
            </a:r>
            <a:r>
              <a:rPr sz="1600" spc="-40" dirty="0">
                <a:latin typeface="Gill Sans MT"/>
                <a:cs typeface="Gill Sans MT"/>
              </a:rPr>
              <a:t>negativamente</a:t>
            </a:r>
            <a:r>
              <a:rPr sz="1600" spc="45" dirty="0">
                <a:latin typeface="Gill Sans MT"/>
                <a:cs typeface="Gill Sans MT"/>
              </a:rPr>
              <a:t> </a:t>
            </a:r>
            <a:r>
              <a:rPr sz="1600" spc="-20" dirty="0">
                <a:latin typeface="Gill Sans MT"/>
                <a:cs typeface="Gill Sans MT"/>
              </a:rPr>
              <a:t>que</a:t>
            </a:r>
            <a:r>
              <a:rPr sz="1600" spc="10" dirty="0">
                <a:latin typeface="Gill Sans MT"/>
                <a:cs typeface="Gill Sans MT"/>
              </a:rPr>
              <a:t> </a:t>
            </a:r>
            <a:r>
              <a:rPr sz="1600" spc="-50" dirty="0">
                <a:latin typeface="Gill Sans MT"/>
                <a:cs typeface="Gill Sans MT"/>
              </a:rPr>
              <a:t>se</a:t>
            </a:r>
            <a:r>
              <a:rPr sz="1600" spc="15" dirty="0">
                <a:latin typeface="Gill Sans MT"/>
                <a:cs typeface="Gill Sans MT"/>
              </a:rPr>
              <a:t> </a:t>
            </a:r>
            <a:r>
              <a:rPr sz="1600" spc="-40" dirty="0">
                <a:latin typeface="Gill Sans MT"/>
                <a:cs typeface="Gill Sans MT"/>
              </a:rPr>
              <a:t>repita</a:t>
            </a:r>
            <a:r>
              <a:rPr sz="1600" spc="20" dirty="0">
                <a:latin typeface="Gill Sans MT"/>
                <a:cs typeface="Gill Sans MT"/>
              </a:rPr>
              <a:t> </a:t>
            </a:r>
            <a:r>
              <a:rPr sz="1600" spc="-50" dirty="0">
                <a:latin typeface="Gill Sans MT"/>
                <a:cs typeface="Gill Sans MT"/>
              </a:rPr>
              <a:t>lo</a:t>
            </a:r>
            <a:r>
              <a:rPr sz="1600" dirty="0">
                <a:latin typeface="Gill Sans MT"/>
                <a:cs typeface="Gill Sans MT"/>
              </a:rPr>
              <a:t> </a:t>
            </a:r>
            <a:r>
              <a:rPr sz="1600" spc="-20" dirty="0">
                <a:latin typeface="Gill Sans MT"/>
                <a:cs typeface="Gill Sans MT"/>
              </a:rPr>
              <a:t>que</a:t>
            </a:r>
            <a:r>
              <a:rPr sz="1600" spc="10" dirty="0">
                <a:latin typeface="Gill Sans MT"/>
                <a:cs typeface="Gill Sans MT"/>
              </a:rPr>
              <a:t> </a:t>
            </a:r>
            <a:r>
              <a:rPr sz="1600" spc="-45" dirty="0">
                <a:latin typeface="Gill Sans MT"/>
                <a:cs typeface="Gill Sans MT"/>
              </a:rPr>
              <a:t>dicen</a:t>
            </a:r>
            <a:r>
              <a:rPr sz="1600" spc="25" dirty="0">
                <a:latin typeface="Gill Sans MT"/>
                <a:cs typeface="Gill Sans MT"/>
              </a:rPr>
              <a:t> </a:t>
            </a:r>
            <a:r>
              <a:rPr sz="1600" spc="-50" dirty="0">
                <a:latin typeface="Gill Sans MT"/>
                <a:cs typeface="Gill Sans MT"/>
              </a:rPr>
              <a:t>las</a:t>
            </a:r>
            <a:endParaRPr sz="1600">
              <a:latin typeface="Gill Sans MT"/>
              <a:cs typeface="Gill Sans MT"/>
            </a:endParaRPr>
          </a:p>
          <a:p>
            <a:pPr marL="299085">
              <a:lnSpc>
                <a:spcPct val="100000"/>
              </a:lnSpc>
            </a:pPr>
            <a:r>
              <a:rPr sz="1600" spc="-40" dirty="0">
                <a:latin typeface="Gill Sans MT"/>
                <a:cs typeface="Gill Sans MT"/>
              </a:rPr>
              <a:t>fuentes</a:t>
            </a:r>
            <a:r>
              <a:rPr sz="1600" spc="20" dirty="0">
                <a:latin typeface="Gill Sans MT"/>
                <a:cs typeface="Gill Sans MT"/>
              </a:rPr>
              <a:t> </a:t>
            </a:r>
            <a:r>
              <a:rPr sz="1600" spc="-45" dirty="0">
                <a:latin typeface="Gill Sans MT"/>
                <a:cs typeface="Gill Sans MT"/>
              </a:rPr>
              <a:t>citadas</a:t>
            </a:r>
            <a:r>
              <a:rPr sz="1600" spc="10" dirty="0">
                <a:latin typeface="Gill Sans MT"/>
                <a:cs typeface="Gill Sans MT"/>
              </a:rPr>
              <a:t> </a:t>
            </a:r>
            <a:r>
              <a:rPr sz="1600" spc="-50" dirty="0">
                <a:latin typeface="Gill Sans MT"/>
                <a:cs typeface="Gill Sans MT"/>
              </a:rPr>
              <a:t>sin</a:t>
            </a:r>
            <a:r>
              <a:rPr sz="1600" spc="-5" dirty="0">
                <a:latin typeface="Gill Sans MT"/>
                <a:cs typeface="Gill Sans MT"/>
              </a:rPr>
              <a:t> </a:t>
            </a:r>
            <a:r>
              <a:rPr sz="1600" spc="-45" dirty="0">
                <a:latin typeface="Gill Sans MT"/>
                <a:cs typeface="Gill Sans MT"/>
              </a:rPr>
              <a:t>darle</a:t>
            </a:r>
            <a:r>
              <a:rPr sz="1600" spc="30" dirty="0">
                <a:latin typeface="Gill Sans MT"/>
                <a:cs typeface="Gill Sans MT"/>
              </a:rPr>
              <a:t> </a:t>
            </a:r>
            <a:r>
              <a:rPr sz="1600" spc="-25" dirty="0">
                <a:latin typeface="Gill Sans MT"/>
                <a:cs typeface="Gill Sans MT"/>
              </a:rPr>
              <a:t>un</a:t>
            </a:r>
            <a:r>
              <a:rPr sz="1600" spc="-5" dirty="0">
                <a:latin typeface="Gill Sans MT"/>
                <a:cs typeface="Gill Sans MT"/>
              </a:rPr>
              <a:t> </a:t>
            </a:r>
            <a:r>
              <a:rPr sz="1600" spc="-45" dirty="0">
                <a:latin typeface="Gill Sans MT"/>
                <a:cs typeface="Gill Sans MT"/>
              </a:rPr>
              <a:t>“toque</a:t>
            </a:r>
            <a:r>
              <a:rPr sz="1600" spc="5" dirty="0">
                <a:latin typeface="Gill Sans MT"/>
                <a:cs typeface="Gill Sans MT"/>
              </a:rPr>
              <a:t> </a:t>
            </a:r>
            <a:r>
              <a:rPr sz="1600" spc="-70" dirty="0">
                <a:latin typeface="Gill Sans MT"/>
                <a:cs typeface="Gill Sans MT"/>
              </a:rPr>
              <a:t>personal”.</a:t>
            </a:r>
            <a:endParaRPr sz="1600">
              <a:latin typeface="Gill Sans MT"/>
              <a:cs typeface="Gill Sans MT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723131" y="1942739"/>
            <a:ext cx="1570355" cy="669925"/>
            <a:chOff x="723131" y="1942739"/>
            <a:chExt cx="1570355" cy="669925"/>
          </a:xfrm>
        </p:grpSpPr>
        <p:pic>
          <p:nvPicPr>
            <p:cNvPr id="9" name="object 9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23633" y="1948125"/>
              <a:ext cx="1569609" cy="663581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727893" y="1947502"/>
              <a:ext cx="1556385" cy="660400"/>
            </a:xfrm>
            <a:custGeom>
              <a:avLst/>
              <a:gdLst/>
              <a:ahLst/>
              <a:cxnLst/>
              <a:rect l="l" t="t" r="r" b="b"/>
              <a:pathLst>
                <a:path w="1556385" h="660400">
                  <a:moveTo>
                    <a:pt x="5150" y="6265"/>
                  </a:moveTo>
                  <a:lnTo>
                    <a:pt x="55222" y="6018"/>
                  </a:lnTo>
                  <a:lnTo>
                    <a:pt x="102852" y="6728"/>
                  </a:lnTo>
                  <a:lnTo>
                    <a:pt x="149066" y="8057"/>
                  </a:lnTo>
                  <a:lnTo>
                    <a:pt x="194891" y="9667"/>
                  </a:lnTo>
                  <a:lnTo>
                    <a:pt x="241357" y="11218"/>
                  </a:lnTo>
                  <a:lnTo>
                    <a:pt x="289489" y="12373"/>
                  </a:lnTo>
                  <a:lnTo>
                    <a:pt x="340317" y="12794"/>
                  </a:lnTo>
                  <a:lnTo>
                    <a:pt x="394867" y="12142"/>
                  </a:lnTo>
                  <a:lnTo>
                    <a:pt x="454167" y="10078"/>
                  </a:lnTo>
                  <a:lnTo>
                    <a:pt x="519246" y="6265"/>
                  </a:lnTo>
                  <a:lnTo>
                    <a:pt x="582167" y="2911"/>
                  </a:lnTo>
                  <a:lnTo>
                    <a:pt x="635951" y="2022"/>
                  </a:lnTo>
                  <a:lnTo>
                    <a:pt x="683065" y="2953"/>
                  </a:lnTo>
                  <a:lnTo>
                    <a:pt x="725975" y="5058"/>
                  </a:lnTo>
                  <a:lnTo>
                    <a:pt x="767150" y="7694"/>
                  </a:lnTo>
                  <a:lnTo>
                    <a:pt x="809055" y="10215"/>
                  </a:lnTo>
                  <a:lnTo>
                    <a:pt x="854160" y="11978"/>
                  </a:lnTo>
                  <a:lnTo>
                    <a:pt x="904931" y="12337"/>
                  </a:lnTo>
                  <a:lnTo>
                    <a:pt x="963836" y="10647"/>
                  </a:lnTo>
                  <a:lnTo>
                    <a:pt x="1033342" y="6265"/>
                  </a:lnTo>
                  <a:lnTo>
                    <a:pt x="1096746" y="2120"/>
                  </a:lnTo>
                  <a:lnTo>
                    <a:pt x="1150792" y="185"/>
                  </a:lnTo>
                  <a:lnTo>
                    <a:pt x="1197487" y="0"/>
                  </a:lnTo>
                  <a:lnTo>
                    <a:pt x="1238840" y="1103"/>
                  </a:lnTo>
                  <a:lnTo>
                    <a:pt x="1276860" y="3036"/>
                  </a:lnTo>
                  <a:lnTo>
                    <a:pt x="1313554" y="5338"/>
                  </a:lnTo>
                  <a:lnTo>
                    <a:pt x="1350932" y="7547"/>
                  </a:lnTo>
                  <a:lnTo>
                    <a:pt x="1391000" y="9205"/>
                  </a:lnTo>
                  <a:lnTo>
                    <a:pt x="1435769" y="9851"/>
                  </a:lnTo>
                  <a:lnTo>
                    <a:pt x="1487245" y="9024"/>
                  </a:lnTo>
                  <a:lnTo>
                    <a:pt x="1547438" y="6265"/>
                  </a:lnTo>
                  <a:lnTo>
                    <a:pt x="1551874" y="60062"/>
                  </a:lnTo>
                  <a:lnTo>
                    <a:pt x="1554629" y="112693"/>
                  </a:lnTo>
                  <a:lnTo>
                    <a:pt x="1555959" y="164289"/>
                  </a:lnTo>
                  <a:lnTo>
                    <a:pt x="1556122" y="214984"/>
                  </a:lnTo>
                  <a:lnTo>
                    <a:pt x="1555373" y="264908"/>
                  </a:lnTo>
                  <a:lnTo>
                    <a:pt x="1553971" y="314194"/>
                  </a:lnTo>
                  <a:lnTo>
                    <a:pt x="1552172" y="362975"/>
                  </a:lnTo>
                  <a:lnTo>
                    <a:pt x="1550233" y="411383"/>
                  </a:lnTo>
                  <a:lnTo>
                    <a:pt x="1548411" y="459548"/>
                  </a:lnTo>
                  <a:lnTo>
                    <a:pt x="1546964" y="507605"/>
                  </a:lnTo>
                  <a:lnTo>
                    <a:pt x="1546148" y="555685"/>
                  </a:lnTo>
                  <a:lnTo>
                    <a:pt x="1546220" y="603919"/>
                  </a:lnTo>
                  <a:lnTo>
                    <a:pt x="1547438" y="652441"/>
                  </a:lnTo>
                  <a:lnTo>
                    <a:pt x="1504508" y="655987"/>
                  </a:lnTo>
                  <a:lnTo>
                    <a:pt x="1462017" y="658220"/>
                  </a:lnTo>
                  <a:lnTo>
                    <a:pt x="1419221" y="659338"/>
                  </a:lnTo>
                  <a:lnTo>
                    <a:pt x="1375378" y="659537"/>
                  </a:lnTo>
                  <a:lnTo>
                    <a:pt x="1329744" y="659013"/>
                  </a:lnTo>
                  <a:lnTo>
                    <a:pt x="1281576" y="657964"/>
                  </a:lnTo>
                  <a:lnTo>
                    <a:pt x="1230131" y="656585"/>
                  </a:lnTo>
                  <a:lnTo>
                    <a:pt x="1174667" y="655074"/>
                  </a:lnTo>
                  <a:lnTo>
                    <a:pt x="1114441" y="653627"/>
                  </a:lnTo>
                  <a:lnTo>
                    <a:pt x="1048709" y="652441"/>
                  </a:lnTo>
                  <a:lnTo>
                    <a:pt x="984590" y="652139"/>
                  </a:lnTo>
                  <a:lnTo>
                    <a:pt x="928419" y="652953"/>
                  </a:lnTo>
                  <a:lnTo>
                    <a:pt x="878274" y="654489"/>
                  </a:lnTo>
                  <a:lnTo>
                    <a:pt x="832235" y="656355"/>
                  </a:lnTo>
                  <a:lnTo>
                    <a:pt x="788381" y="658156"/>
                  </a:lnTo>
                  <a:lnTo>
                    <a:pt x="744791" y="659500"/>
                  </a:lnTo>
                  <a:lnTo>
                    <a:pt x="699545" y="659994"/>
                  </a:lnTo>
                  <a:lnTo>
                    <a:pt x="650723" y="659244"/>
                  </a:lnTo>
                  <a:lnTo>
                    <a:pt x="596402" y="656858"/>
                  </a:lnTo>
                  <a:lnTo>
                    <a:pt x="534663" y="652441"/>
                  </a:lnTo>
                  <a:lnTo>
                    <a:pt x="475343" y="648637"/>
                  </a:lnTo>
                  <a:lnTo>
                    <a:pt x="417666" y="647021"/>
                  </a:lnTo>
                  <a:lnTo>
                    <a:pt x="361831" y="647117"/>
                  </a:lnTo>
                  <a:lnTo>
                    <a:pt x="308035" y="648449"/>
                  </a:lnTo>
                  <a:lnTo>
                    <a:pt x="256476" y="650543"/>
                  </a:lnTo>
                  <a:lnTo>
                    <a:pt x="207351" y="652922"/>
                  </a:lnTo>
                  <a:lnTo>
                    <a:pt x="160857" y="655110"/>
                  </a:lnTo>
                  <a:lnTo>
                    <a:pt x="117193" y="656632"/>
                  </a:lnTo>
                  <a:lnTo>
                    <a:pt x="76555" y="657011"/>
                  </a:lnTo>
                  <a:lnTo>
                    <a:pt x="39141" y="655773"/>
                  </a:lnTo>
                  <a:lnTo>
                    <a:pt x="5150" y="652441"/>
                  </a:lnTo>
                  <a:lnTo>
                    <a:pt x="7225" y="602793"/>
                  </a:lnTo>
                  <a:lnTo>
                    <a:pt x="8112" y="555028"/>
                  </a:lnTo>
                  <a:lnTo>
                    <a:pt x="8041" y="508630"/>
                  </a:lnTo>
                  <a:lnTo>
                    <a:pt x="7240" y="463082"/>
                  </a:lnTo>
                  <a:lnTo>
                    <a:pt x="5941" y="417868"/>
                  </a:lnTo>
                  <a:lnTo>
                    <a:pt x="4372" y="372473"/>
                  </a:lnTo>
                  <a:lnTo>
                    <a:pt x="2764" y="326380"/>
                  </a:lnTo>
                  <a:lnTo>
                    <a:pt x="1346" y="279073"/>
                  </a:lnTo>
                  <a:lnTo>
                    <a:pt x="348" y="230036"/>
                  </a:lnTo>
                  <a:lnTo>
                    <a:pt x="0" y="178752"/>
                  </a:lnTo>
                  <a:lnTo>
                    <a:pt x="530" y="124707"/>
                  </a:lnTo>
                  <a:lnTo>
                    <a:pt x="2171" y="67383"/>
                  </a:lnTo>
                  <a:lnTo>
                    <a:pt x="5150" y="6265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739218" y="1970659"/>
            <a:ext cx="1530985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85725">
              <a:lnSpc>
                <a:spcPct val="100000"/>
              </a:lnSpc>
              <a:spcBef>
                <a:spcPts val="100"/>
              </a:spcBef>
            </a:pPr>
            <a:r>
              <a:rPr sz="1800" spc="-45" dirty="0">
                <a:latin typeface="Gill Sans MT"/>
                <a:cs typeface="Gill Sans MT"/>
              </a:rPr>
              <a:t>¿Qué</a:t>
            </a:r>
            <a:r>
              <a:rPr sz="1800" spc="-40" dirty="0">
                <a:latin typeface="Gill Sans MT"/>
                <a:cs typeface="Gill Sans MT"/>
              </a:rPr>
              <a:t> </a:t>
            </a:r>
            <a:r>
              <a:rPr sz="1800" spc="-30" dirty="0">
                <a:latin typeface="Gill Sans MT"/>
                <a:cs typeface="Gill Sans MT"/>
              </a:rPr>
              <a:t>hay</a:t>
            </a:r>
            <a:r>
              <a:rPr sz="1800" spc="-35" dirty="0">
                <a:latin typeface="Gill Sans MT"/>
                <a:cs typeface="Gill Sans MT"/>
              </a:rPr>
              <a:t> </a:t>
            </a:r>
            <a:r>
              <a:rPr sz="1800" spc="-15" dirty="0">
                <a:latin typeface="Gill Sans MT"/>
                <a:cs typeface="Gill Sans MT"/>
              </a:rPr>
              <a:t>que</a:t>
            </a:r>
            <a:endParaRPr sz="1800">
              <a:latin typeface="Gill Sans MT"/>
              <a:cs typeface="Gill Sans MT"/>
            </a:endParaRPr>
          </a:p>
          <a:p>
            <a:pPr marL="85725">
              <a:lnSpc>
                <a:spcPct val="100000"/>
              </a:lnSpc>
            </a:pPr>
            <a:r>
              <a:rPr sz="1800" spc="-50" dirty="0">
                <a:latin typeface="Gill Sans MT"/>
                <a:cs typeface="Gill Sans MT"/>
              </a:rPr>
              <a:t>hacer?</a:t>
            </a:r>
            <a:endParaRPr sz="1800">
              <a:latin typeface="Gill Sans MT"/>
              <a:cs typeface="Gill Sans MT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723131" y="2896764"/>
            <a:ext cx="1570355" cy="671195"/>
            <a:chOff x="723131" y="2896764"/>
            <a:chExt cx="1570355" cy="671195"/>
          </a:xfrm>
        </p:grpSpPr>
        <p:pic>
          <p:nvPicPr>
            <p:cNvPr id="13" name="object 13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23633" y="2902150"/>
              <a:ext cx="1569609" cy="665153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727893" y="2901526"/>
              <a:ext cx="1556385" cy="661670"/>
            </a:xfrm>
            <a:custGeom>
              <a:avLst/>
              <a:gdLst/>
              <a:ahLst/>
              <a:cxnLst/>
              <a:rect l="l" t="t" r="r" b="b"/>
              <a:pathLst>
                <a:path w="1556385" h="661670">
                  <a:moveTo>
                    <a:pt x="5150" y="6265"/>
                  </a:moveTo>
                  <a:lnTo>
                    <a:pt x="55222" y="6022"/>
                  </a:lnTo>
                  <a:lnTo>
                    <a:pt x="102852" y="6740"/>
                  </a:lnTo>
                  <a:lnTo>
                    <a:pt x="149066" y="8081"/>
                  </a:lnTo>
                  <a:lnTo>
                    <a:pt x="194891" y="9703"/>
                  </a:lnTo>
                  <a:lnTo>
                    <a:pt x="241357" y="11266"/>
                  </a:lnTo>
                  <a:lnTo>
                    <a:pt x="289489" y="12428"/>
                  </a:lnTo>
                  <a:lnTo>
                    <a:pt x="340317" y="12850"/>
                  </a:lnTo>
                  <a:lnTo>
                    <a:pt x="394867" y="12190"/>
                  </a:lnTo>
                  <a:lnTo>
                    <a:pt x="454167" y="10109"/>
                  </a:lnTo>
                  <a:lnTo>
                    <a:pt x="519246" y="6265"/>
                  </a:lnTo>
                  <a:lnTo>
                    <a:pt x="582167" y="2881"/>
                  </a:lnTo>
                  <a:lnTo>
                    <a:pt x="635951" y="1973"/>
                  </a:lnTo>
                  <a:lnTo>
                    <a:pt x="683065" y="2897"/>
                  </a:lnTo>
                  <a:lnTo>
                    <a:pt x="725975" y="5003"/>
                  </a:lnTo>
                  <a:lnTo>
                    <a:pt x="767150" y="7646"/>
                  </a:lnTo>
                  <a:lnTo>
                    <a:pt x="809055" y="10179"/>
                  </a:lnTo>
                  <a:lnTo>
                    <a:pt x="854160" y="11954"/>
                  </a:lnTo>
                  <a:lnTo>
                    <a:pt x="904931" y="12324"/>
                  </a:lnTo>
                  <a:lnTo>
                    <a:pt x="963836" y="10644"/>
                  </a:lnTo>
                  <a:lnTo>
                    <a:pt x="1033342" y="6265"/>
                  </a:lnTo>
                  <a:lnTo>
                    <a:pt x="1096746" y="2120"/>
                  </a:lnTo>
                  <a:lnTo>
                    <a:pt x="1150792" y="185"/>
                  </a:lnTo>
                  <a:lnTo>
                    <a:pt x="1197487" y="0"/>
                  </a:lnTo>
                  <a:lnTo>
                    <a:pt x="1238840" y="1103"/>
                  </a:lnTo>
                  <a:lnTo>
                    <a:pt x="1276860" y="3036"/>
                  </a:lnTo>
                  <a:lnTo>
                    <a:pt x="1313554" y="5338"/>
                  </a:lnTo>
                  <a:lnTo>
                    <a:pt x="1350932" y="7547"/>
                  </a:lnTo>
                  <a:lnTo>
                    <a:pt x="1391000" y="9205"/>
                  </a:lnTo>
                  <a:lnTo>
                    <a:pt x="1435769" y="9851"/>
                  </a:lnTo>
                  <a:lnTo>
                    <a:pt x="1487245" y="9024"/>
                  </a:lnTo>
                  <a:lnTo>
                    <a:pt x="1547438" y="6265"/>
                  </a:lnTo>
                  <a:lnTo>
                    <a:pt x="1551874" y="60179"/>
                  </a:lnTo>
                  <a:lnTo>
                    <a:pt x="1554629" y="112927"/>
                  </a:lnTo>
                  <a:lnTo>
                    <a:pt x="1555959" y="164641"/>
                  </a:lnTo>
                  <a:lnTo>
                    <a:pt x="1556122" y="215453"/>
                  </a:lnTo>
                  <a:lnTo>
                    <a:pt x="1555373" y="265494"/>
                  </a:lnTo>
                  <a:lnTo>
                    <a:pt x="1553971" y="314898"/>
                  </a:lnTo>
                  <a:lnTo>
                    <a:pt x="1552172" y="363796"/>
                  </a:lnTo>
                  <a:lnTo>
                    <a:pt x="1550233" y="412320"/>
                  </a:lnTo>
                  <a:lnTo>
                    <a:pt x="1548411" y="460604"/>
                  </a:lnTo>
                  <a:lnTo>
                    <a:pt x="1546964" y="508777"/>
                  </a:lnTo>
                  <a:lnTo>
                    <a:pt x="1546148" y="556974"/>
                  </a:lnTo>
                  <a:lnTo>
                    <a:pt x="1546220" y="605326"/>
                  </a:lnTo>
                  <a:lnTo>
                    <a:pt x="1547438" y="653965"/>
                  </a:lnTo>
                  <a:lnTo>
                    <a:pt x="1504508" y="657511"/>
                  </a:lnTo>
                  <a:lnTo>
                    <a:pt x="1462017" y="659744"/>
                  </a:lnTo>
                  <a:lnTo>
                    <a:pt x="1419221" y="660862"/>
                  </a:lnTo>
                  <a:lnTo>
                    <a:pt x="1375378" y="661061"/>
                  </a:lnTo>
                  <a:lnTo>
                    <a:pt x="1329744" y="660537"/>
                  </a:lnTo>
                  <a:lnTo>
                    <a:pt x="1281576" y="659488"/>
                  </a:lnTo>
                  <a:lnTo>
                    <a:pt x="1230131" y="658109"/>
                  </a:lnTo>
                  <a:lnTo>
                    <a:pt x="1174667" y="656598"/>
                  </a:lnTo>
                  <a:lnTo>
                    <a:pt x="1114441" y="655151"/>
                  </a:lnTo>
                  <a:lnTo>
                    <a:pt x="1048709" y="653965"/>
                  </a:lnTo>
                  <a:lnTo>
                    <a:pt x="984590" y="653663"/>
                  </a:lnTo>
                  <a:lnTo>
                    <a:pt x="928419" y="654477"/>
                  </a:lnTo>
                  <a:lnTo>
                    <a:pt x="878274" y="656013"/>
                  </a:lnTo>
                  <a:lnTo>
                    <a:pt x="832235" y="657879"/>
                  </a:lnTo>
                  <a:lnTo>
                    <a:pt x="788381" y="659680"/>
                  </a:lnTo>
                  <a:lnTo>
                    <a:pt x="744791" y="661024"/>
                  </a:lnTo>
                  <a:lnTo>
                    <a:pt x="699545" y="661518"/>
                  </a:lnTo>
                  <a:lnTo>
                    <a:pt x="650723" y="660768"/>
                  </a:lnTo>
                  <a:lnTo>
                    <a:pt x="596402" y="658382"/>
                  </a:lnTo>
                  <a:lnTo>
                    <a:pt x="534663" y="653965"/>
                  </a:lnTo>
                  <a:lnTo>
                    <a:pt x="475343" y="650161"/>
                  </a:lnTo>
                  <a:lnTo>
                    <a:pt x="417666" y="648545"/>
                  </a:lnTo>
                  <a:lnTo>
                    <a:pt x="361831" y="648641"/>
                  </a:lnTo>
                  <a:lnTo>
                    <a:pt x="308035" y="649973"/>
                  </a:lnTo>
                  <a:lnTo>
                    <a:pt x="256476" y="652067"/>
                  </a:lnTo>
                  <a:lnTo>
                    <a:pt x="207351" y="654446"/>
                  </a:lnTo>
                  <a:lnTo>
                    <a:pt x="160857" y="656634"/>
                  </a:lnTo>
                  <a:lnTo>
                    <a:pt x="117193" y="658156"/>
                  </a:lnTo>
                  <a:lnTo>
                    <a:pt x="76555" y="658535"/>
                  </a:lnTo>
                  <a:lnTo>
                    <a:pt x="39141" y="657297"/>
                  </a:lnTo>
                  <a:lnTo>
                    <a:pt x="5150" y="653965"/>
                  </a:lnTo>
                  <a:lnTo>
                    <a:pt x="7225" y="604202"/>
                  </a:lnTo>
                  <a:lnTo>
                    <a:pt x="8112" y="556326"/>
                  </a:lnTo>
                  <a:lnTo>
                    <a:pt x="8041" y="509818"/>
                  </a:lnTo>
                  <a:lnTo>
                    <a:pt x="7240" y="464162"/>
                  </a:lnTo>
                  <a:lnTo>
                    <a:pt x="5941" y="418841"/>
                  </a:lnTo>
                  <a:lnTo>
                    <a:pt x="4372" y="373337"/>
                  </a:lnTo>
                  <a:lnTo>
                    <a:pt x="2764" y="327134"/>
                  </a:lnTo>
                  <a:lnTo>
                    <a:pt x="1346" y="279714"/>
                  </a:lnTo>
                  <a:lnTo>
                    <a:pt x="348" y="230561"/>
                  </a:lnTo>
                  <a:lnTo>
                    <a:pt x="0" y="179156"/>
                  </a:lnTo>
                  <a:lnTo>
                    <a:pt x="530" y="124983"/>
                  </a:lnTo>
                  <a:lnTo>
                    <a:pt x="2171" y="67525"/>
                  </a:lnTo>
                  <a:lnTo>
                    <a:pt x="5150" y="6265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" name="object 15"/>
          <p:cNvSpPr txBox="1"/>
          <p:nvPr/>
        </p:nvSpPr>
        <p:spPr>
          <a:xfrm>
            <a:off x="739218" y="2925571"/>
            <a:ext cx="153098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85725" marR="485140">
              <a:lnSpc>
                <a:spcPct val="100000"/>
              </a:lnSpc>
              <a:spcBef>
                <a:spcPts val="100"/>
              </a:spcBef>
            </a:pPr>
            <a:r>
              <a:rPr sz="1800" spc="-45" dirty="0">
                <a:latin typeface="Gill Sans MT"/>
                <a:cs typeface="Gill Sans MT"/>
              </a:rPr>
              <a:t>¿En</a:t>
            </a:r>
            <a:r>
              <a:rPr sz="1800" spc="-10" dirty="0">
                <a:latin typeface="Gill Sans MT"/>
                <a:cs typeface="Gill Sans MT"/>
              </a:rPr>
              <a:t> </a:t>
            </a:r>
            <a:r>
              <a:rPr sz="1800" spc="-45" dirty="0">
                <a:latin typeface="Gill Sans MT"/>
                <a:cs typeface="Gill Sans MT"/>
              </a:rPr>
              <a:t>c</a:t>
            </a:r>
            <a:r>
              <a:rPr sz="1800" spc="-20" dirty="0">
                <a:latin typeface="Gill Sans MT"/>
                <a:cs typeface="Gill Sans MT"/>
              </a:rPr>
              <a:t>uá</a:t>
            </a:r>
            <a:r>
              <a:rPr sz="1800" spc="-40" dirty="0">
                <a:latin typeface="Gill Sans MT"/>
                <a:cs typeface="Gill Sans MT"/>
              </a:rPr>
              <a:t>n</a:t>
            </a:r>
            <a:r>
              <a:rPr sz="1800" spc="-75" dirty="0">
                <a:latin typeface="Gill Sans MT"/>
                <a:cs typeface="Gill Sans MT"/>
              </a:rPr>
              <a:t>t</a:t>
            </a:r>
            <a:r>
              <a:rPr sz="1800" spc="-25" dirty="0">
                <a:latin typeface="Gill Sans MT"/>
                <a:cs typeface="Gill Sans MT"/>
              </a:rPr>
              <a:t>o  </a:t>
            </a:r>
            <a:r>
              <a:rPr sz="1800" spc="-40" dirty="0">
                <a:latin typeface="Gill Sans MT"/>
                <a:cs typeface="Gill Sans MT"/>
              </a:rPr>
              <a:t>tiempo?</a:t>
            </a:r>
            <a:endParaRPr sz="1800">
              <a:latin typeface="Gill Sans MT"/>
              <a:cs typeface="Gill Sans MT"/>
            </a:endParaRPr>
          </a:p>
        </p:txBody>
      </p:sp>
      <p:grpSp>
        <p:nvGrpSpPr>
          <p:cNvPr id="16" name="object 16"/>
          <p:cNvGrpSpPr/>
          <p:nvPr/>
        </p:nvGrpSpPr>
        <p:grpSpPr>
          <a:xfrm>
            <a:off x="723131" y="3862980"/>
            <a:ext cx="1570355" cy="669925"/>
            <a:chOff x="723131" y="3862980"/>
            <a:chExt cx="1570355" cy="669925"/>
          </a:xfrm>
        </p:grpSpPr>
        <p:pic>
          <p:nvPicPr>
            <p:cNvPr id="17" name="object 1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23633" y="3868366"/>
              <a:ext cx="1569609" cy="663581"/>
            </a:xfrm>
            <a:prstGeom prst="rect">
              <a:avLst/>
            </a:prstGeom>
          </p:spPr>
        </p:pic>
        <p:sp>
          <p:nvSpPr>
            <p:cNvPr id="18" name="object 18"/>
            <p:cNvSpPr/>
            <p:nvPr/>
          </p:nvSpPr>
          <p:spPr>
            <a:xfrm>
              <a:off x="727893" y="3867742"/>
              <a:ext cx="1556385" cy="660400"/>
            </a:xfrm>
            <a:custGeom>
              <a:avLst/>
              <a:gdLst/>
              <a:ahLst/>
              <a:cxnLst/>
              <a:rect l="l" t="t" r="r" b="b"/>
              <a:pathLst>
                <a:path w="1556385" h="660400">
                  <a:moveTo>
                    <a:pt x="5150" y="6265"/>
                  </a:moveTo>
                  <a:lnTo>
                    <a:pt x="55222" y="6018"/>
                  </a:lnTo>
                  <a:lnTo>
                    <a:pt x="102852" y="6728"/>
                  </a:lnTo>
                  <a:lnTo>
                    <a:pt x="149066" y="8057"/>
                  </a:lnTo>
                  <a:lnTo>
                    <a:pt x="194891" y="9667"/>
                  </a:lnTo>
                  <a:lnTo>
                    <a:pt x="241357" y="11218"/>
                  </a:lnTo>
                  <a:lnTo>
                    <a:pt x="289489" y="12373"/>
                  </a:lnTo>
                  <a:lnTo>
                    <a:pt x="340317" y="12794"/>
                  </a:lnTo>
                  <a:lnTo>
                    <a:pt x="394867" y="12142"/>
                  </a:lnTo>
                  <a:lnTo>
                    <a:pt x="454167" y="10078"/>
                  </a:lnTo>
                  <a:lnTo>
                    <a:pt x="519246" y="6265"/>
                  </a:lnTo>
                  <a:lnTo>
                    <a:pt x="582167" y="2911"/>
                  </a:lnTo>
                  <a:lnTo>
                    <a:pt x="635951" y="2022"/>
                  </a:lnTo>
                  <a:lnTo>
                    <a:pt x="683065" y="2953"/>
                  </a:lnTo>
                  <a:lnTo>
                    <a:pt x="725975" y="5058"/>
                  </a:lnTo>
                  <a:lnTo>
                    <a:pt x="767150" y="7694"/>
                  </a:lnTo>
                  <a:lnTo>
                    <a:pt x="809055" y="10215"/>
                  </a:lnTo>
                  <a:lnTo>
                    <a:pt x="854160" y="11978"/>
                  </a:lnTo>
                  <a:lnTo>
                    <a:pt x="904931" y="12337"/>
                  </a:lnTo>
                  <a:lnTo>
                    <a:pt x="963836" y="10647"/>
                  </a:lnTo>
                  <a:lnTo>
                    <a:pt x="1033342" y="6265"/>
                  </a:lnTo>
                  <a:lnTo>
                    <a:pt x="1096746" y="2120"/>
                  </a:lnTo>
                  <a:lnTo>
                    <a:pt x="1150792" y="185"/>
                  </a:lnTo>
                  <a:lnTo>
                    <a:pt x="1197487" y="0"/>
                  </a:lnTo>
                  <a:lnTo>
                    <a:pt x="1238840" y="1103"/>
                  </a:lnTo>
                  <a:lnTo>
                    <a:pt x="1276860" y="3036"/>
                  </a:lnTo>
                  <a:lnTo>
                    <a:pt x="1313554" y="5338"/>
                  </a:lnTo>
                  <a:lnTo>
                    <a:pt x="1350932" y="7547"/>
                  </a:lnTo>
                  <a:lnTo>
                    <a:pt x="1391000" y="9205"/>
                  </a:lnTo>
                  <a:lnTo>
                    <a:pt x="1435769" y="9851"/>
                  </a:lnTo>
                  <a:lnTo>
                    <a:pt x="1487245" y="9024"/>
                  </a:lnTo>
                  <a:lnTo>
                    <a:pt x="1547438" y="6265"/>
                  </a:lnTo>
                  <a:lnTo>
                    <a:pt x="1551874" y="60062"/>
                  </a:lnTo>
                  <a:lnTo>
                    <a:pt x="1554629" y="112693"/>
                  </a:lnTo>
                  <a:lnTo>
                    <a:pt x="1555959" y="164289"/>
                  </a:lnTo>
                  <a:lnTo>
                    <a:pt x="1556122" y="214984"/>
                  </a:lnTo>
                  <a:lnTo>
                    <a:pt x="1555373" y="264908"/>
                  </a:lnTo>
                  <a:lnTo>
                    <a:pt x="1553971" y="314194"/>
                  </a:lnTo>
                  <a:lnTo>
                    <a:pt x="1552172" y="362975"/>
                  </a:lnTo>
                  <a:lnTo>
                    <a:pt x="1550233" y="411383"/>
                  </a:lnTo>
                  <a:lnTo>
                    <a:pt x="1548411" y="459548"/>
                  </a:lnTo>
                  <a:lnTo>
                    <a:pt x="1546964" y="507605"/>
                  </a:lnTo>
                  <a:lnTo>
                    <a:pt x="1546148" y="555685"/>
                  </a:lnTo>
                  <a:lnTo>
                    <a:pt x="1546220" y="603919"/>
                  </a:lnTo>
                  <a:lnTo>
                    <a:pt x="1547438" y="652441"/>
                  </a:lnTo>
                  <a:lnTo>
                    <a:pt x="1504508" y="655987"/>
                  </a:lnTo>
                  <a:lnTo>
                    <a:pt x="1462017" y="658220"/>
                  </a:lnTo>
                  <a:lnTo>
                    <a:pt x="1419221" y="659338"/>
                  </a:lnTo>
                  <a:lnTo>
                    <a:pt x="1375378" y="659537"/>
                  </a:lnTo>
                  <a:lnTo>
                    <a:pt x="1329744" y="659013"/>
                  </a:lnTo>
                  <a:lnTo>
                    <a:pt x="1281576" y="657964"/>
                  </a:lnTo>
                  <a:lnTo>
                    <a:pt x="1230131" y="656585"/>
                  </a:lnTo>
                  <a:lnTo>
                    <a:pt x="1174667" y="655074"/>
                  </a:lnTo>
                  <a:lnTo>
                    <a:pt x="1114441" y="653627"/>
                  </a:lnTo>
                  <a:lnTo>
                    <a:pt x="1048709" y="652441"/>
                  </a:lnTo>
                  <a:lnTo>
                    <a:pt x="984590" y="652139"/>
                  </a:lnTo>
                  <a:lnTo>
                    <a:pt x="928419" y="652953"/>
                  </a:lnTo>
                  <a:lnTo>
                    <a:pt x="878274" y="654489"/>
                  </a:lnTo>
                  <a:lnTo>
                    <a:pt x="832235" y="656355"/>
                  </a:lnTo>
                  <a:lnTo>
                    <a:pt x="788381" y="658156"/>
                  </a:lnTo>
                  <a:lnTo>
                    <a:pt x="744791" y="659500"/>
                  </a:lnTo>
                  <a:lnTo>
                    <a:pt x="699545" y="659994"/>
                  </a:lnTo>
                  <a:lnTo>
                    <a:pt x="650723" y="659244"/>
                  </a:lnTo>
                  <a:lnTo>
                    <a:pt x="596402" y="656858"/>
                  </a:lnTo>
                  <a:lnTo>
                    <a:pt x="534663" y="652441"/>
                  </a:lnTo>
                  <a:lnTo>
                    <a:pt x="475343" y="648637"/>
                  </a:lnTo>
                  <a:lnTo>
                    <a:pt x="417666" y="647021"/>
                  </a:lnTo>
                  <a:lnTo>
                    <a:pt x="361831" y="647117"/>
                  </a:lnTo>
                  <a:lnTo>
                    <a:pt x="308035" y="648449"/>
                  </a:lnTo>
                  <a:lnTo>
                    <a:pt x="256476" y="650543"/>
                  </a:lnTo>
                  <a:lnTo>
                    <a:pt x="207351" y="652922"/>
                  </a:lnTo>
                  <a:lnTo>
                    <a:pt x="160857" y="655110"/>
                  </a:lnTo>
                  <a:lnTo>
                    <a:pt x="117193" y="656632"/>
                  </a:lnTo>
                  <a:lnTo>
                    <a:pt x="76555" y="657011"/>
                  </a:lnTo>
                  <a:lnTo>
                    <a:pt x="39141" y="655773"/>
                  </a:lnTo>
                  <a:lnTo>
                    <a:pt x="5150" y="652441"/>
                  </a:lnTo>
                  <a:lnTo>
                    <a:pt x="7225" y="602793"/>
                  </a:lnTo>
                  <a:lnTo>
                    <a:pt x="8112" y="555028"/>
                  </a:lnTo>
                  <a:lnTo>
                    <a:pt x="8041" y="508630"/>
                  </a:lnTo>
                  <a:lnTo>
                    <a:pt x="7240" y="463082"/>
                  </a:lnTo>
                  <a:lnTo>
                    <a:pt x="5941" y="417868"/>
                  </a:lnTo>
                  <a:lnTo>
                    <a:pt x="4372" y="372473"/>
                  </a:lnTo>
                  <a:lnTo>
                    <a:pt x="2764" y="326380"/>
                  </a:lnTo>
                  <a:lnTo>
                    <a:pt x="1346" y="279073"/>
                  </a:lnTo>
                  <a:lnTo>
                    <a:pt x="348" y="230036"/>
                  </a:lnTo>
                  <a:lnTo>
                    <a:pt x="0" y="178752"/>
                  </a:lnTo>
                  <a:lnTo>
                    <a:pt x="530" y="124707"/>
                  </a:lnTo>
                  <a:lnTo>
                    <a:pt x="2171" y="67383"/>
                  </a:lnTo>
                  <a:lnTo>
                    <a:pt x="5150" y="6265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9" name="object 19"/>
          <p:cNvSpPr txBox="1"/>
          <p:nvPr/>
        </p:nvSpPr>
        <p:spPr>
          <a:xfrm>
            <a:off x="739218" y="3890898"/>
            <a:ext cx="153098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85725" marR="311785">
              <a:lnSpc>
                <a:spcPct val="100000"/>
              </a:lnSpc>
              <a:spcBef>
                <a:spcPts val="100"/>
              </a:spcBef>
            </a:pPr>
            <a:r>
              <a:rPr sz="1800" spc="-45" dirty="0">
                <a:latin typeface="Gill Sans MT"/>
                <a:cs typeface="Gill Sans MT"/>
              </a:rPr>
              <a:t>¿Qué </a:t>
            </a:r>
            <a:r>
              <a:rPr sz="1800" spc="-50" dirty="0">
                <a:latin typeface="Gill Sans MT"/>
                <a:cs typeface="Gill Sans MT"/>
              </a:rPr>
              <a:t>se</a:t>
            </a:r>
            <a:r>
              <a:rPr sz="1800" spc="-30" dirty="0">
                <a:latin typeface="Gill Sans MT"/>
                <a:cs typeface="Gill Sans MT"/>
              </a:rPr>
              <a:t> </a:t>
            </a:r>
            <a:r>
              <a:rPr sz="1800" spc="-40" dirty="0">
                <a:latin typeface="Gill Sans MT"/>
                <a:cs typeface="Gill Sans MT"/>
              </a:rPr>
              <a:t>va</a:t>
            </a:r>
            <a:r>
              <a:rPr sz="1800" spc="-20" dirty="0">
                <a:latin typeface="Gill Sans MT"/>
                <a:cs typeface="Gill Sans MT"/>
              </a:rPr>
              <a:t> a </a:t>
            </a:r>
            <a:r>
              <a:rPr sz="1800" spc="-484" dirty="0">
                <a:latin typeface="Gill Sans MT"/>
                <a:cs typeface="Gill Sans MT"/>
              </a:rPr>
              <a:t> </a:t>
            </a:r>
            <a:r>
              <a:rPr sz="1800" spc="-55" dirty="0">
                <a:latin typeface="Gill Sans MT"/>
                <a:cs typeface="Gill Sans MT"/>
              </a:rPr>
              <a:t>evaluar?</a:t>
            </a:r>
            <a:endParaRPr sz="1800">
              <a:latin typeface="Gill Sans MT"/>
              <a:cs typeface="Gill Sans MT"/>
            </a:endParaRPr>
          </a:p>
        </p:txBody>
      </p:sp>
      <p:pic>
        <p:nvPicPr>
          <p:cNvPr id="20" name="object 20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7354823" y="341375"/>
            <a:ext cx="4669535" cy="3395472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05277" y="1935225"/>
            <a:ext cx="6310630" cy="513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sz="1600" spc="-45" dirty="0">
                <a:latin typeface="Gill Sans MT"/>
                <a:cs typeface="Gill Sans MT"/>
              </a:rPr>
              <a:t>Entregar</a:t>
            </a:r>
            <a:r>
              <a:rPr sz="1600" spc="50" dirty="0">
                <a:latin typeface="Gill Sans MT"/>
                <a:cs typeface="Gill Sans MT"/>
              </a:rPr>
              <a:t> </a:t>
            </a:r>
            <a:r>
              <a:rPr sz="1600" spc="-25" dirty="0">
                <a:latin typeface="Gill Sans MT"/>
                <a:cs typeface="Gill Sans MT"/>
              </a:rPr>
              <a:t>un</a:t>
            </a:r>
            <a:r>
              <a:rPr sz="1600" spc="10" dirty="0">
                <a:latin typeface="Gill Sans MT"/>
                <a:cs typeface="Gill Sans MT"/>
              </a:rPr>
              <a:t> </a:t>
            </a:r>
            <a:r>
              <a:rPr sz="1600" spc="-45" dirty="0">
                <a:latin typeface="Gill Sans MT"/>
                <a:cs typeface="Gill Sans MT"/>
              </a:rPr>
              <a:t>trabajo</a:t>
            </a:r>
            <a:r>
              <a:rPr sz="1600" spc="45" dirty="0">
                <a:latin typeface="Gill Sans MT"/>
                <a:cs typeface="Gill Sans MT"/>
              </a:rPr>
              <a:t> </a:t>
            </a:r>
            <a:r>
              <a:rPr sz="1600" spc="-15" dirty="0">
                <a:latin typeface="Gill Sans MT"/>
                <a:cs typeface="Gill Sans MT"/>
              </a:rPr>
              <a:t>que</a:t>
            </a:r>
            <a:r>
              <a:rPr sz="1600" spc="20" dirty="0">
                <a:latin typeface="Gill Sans MT"/>
                <a:cs typeface="Gill Sans MT"/>
              </a:rPr>
              <a:t> </a:t>
            </a:r>
            <a:r>
              <a:rPr sz="1600" spc="-50" dirty="0">
                <a:latin typeface="Gill Sans MT"/>
                <a:cs typeface="Gill Sans MT"/>
              </a:rPr>
              <a:t>recopile</a:t>
            </a:r>
            <a:r>
              <a:rPr sz="1600" spc="25" dirty="0">
                <a:latin typeface="Gill Sans MT"/>
                <a:cs typeface="Gill Sans MT"/>
              </a:rPr>
              <a:t> </a:t>
            </a:r>
            <a:r>
              <a:rPr sz="1600" spc="-55" dirty="0">
                <a:latin typeface="Gill Sans MT"/>
                <a:cs typeface="Gill Sans MT"/>
              </a:rPr>
              <a:t>distintos</a:t>
            </a:r>
            <a:r>
              <a:rPr sz="1600" spc="35" dirty="0">
                <a:latin typeface="Gill Sans MT"/>
                <a:cs typeface="Gill Sans MT"/>
              </a:rPr>
              <a:t> </a:t>
            </a:r>
            <a:r>
              <a:rPr sz="1600" spc="-55" dirty="0">
                <a:latin typeface="Gill Sans MT"/>
                <a:cs typeface="Gill Sans MT"/>
              </a:rPr>
              <a:t>ejercicios</a:t>
            </a:r>
            <a:r>
              <a:rPr sz="1600" spc="30" dirty="0">
                <a:latin typeface="Gill Sans MT"/>
                <a:cs typeface="Gill Sans MT"/>
              </a:rPr>
              <a:t> </a:t>
            </a:r>
            <a:r>
              <a:rPr sz="1600" spc="-30" dirty="0">
                <a:latin typeface="Gill Sans MT"/>
                <a:cs typeface="Gill Sans MT"/>
              </a:rPr>
              <a:t>de</a:t>
            </a:r>
            <a:r>
              <a:rPr sz="1600" spc="30" dirty="0">
                <a:latin typeface="Gill Sans MT"/>
                <a:cs typeface="Gill Sans MT"/>
              </a:rPr>
              <a:t> </a:t>
            </a:r>
            <a:r>
              <a:rPr sz="1600" spc="-50" dirty="0">
                <a:latin typeface="Gill Sans MT"/>
                <a:cs typeface="Gill Sans MT"/>
              </a:rPr>
              <a:t>redacción,</a:t>
            </a:r>
            <a:r>
              <a:rPr sz="1600" spc="35" dirty="0">
                <a:latin typeface="Gill Sans MT"/>
                <a:cs typeface="Gill Sans MT"/>
              </a:rPr>
              <a:t> </a:t>
            </a:r>
            <a:r>
              <a:rPr sz="1600" spc="-55" dirty="0">
                <a:latin typeface="Gill Sans MT"/>
                <a:cs typeface="Gill Sans MT"/>
              </a:rPr>
              <a:t>corrección</a:t>
            </a:r>
            <a:r>
              <a:rPr sz="1600" spc="35" dirty="0">
                <a:latin typeface="Gill Sans MT"/>
                <a:cs typeface="Gill Sans MT"/>
              </a:rPr>
              <a:t> </a:t>
            </a:r>
            <a:r>
              <a:rPr sz="1600" spc="-35" dirty="0">
                <a:latin typeface="Gill Sans MT"/>
                <a:cs typeface="Gill Sans MT"/>
              </a:rPr>
              <a:t>de </a:t>
            </a:r>
            <a:r>
              <a:rPr sz="1600" spc="-430" dirty="0">
                <a:latin typeface="Gill Sans MT"/>
                <a:cs typeface="Gill Sans MT"/>
              </a:rPr>
              <a:t> </a:t>
            </a:r>
            <a:r>
              <a:rPr sz="1600" spc="-55" dirty="0">
                <a:latin typeface="Gill Sans MT"/>
                <a:cs typeface="Gill Sans MT"/>
              </a:rPr>
              <a:t>textos</a:t>
            </a:r>
            <a:r>
              <a:rPr sz="1600" spc="35" dirty="0">
                <a:latin typeface="Gill Sans MT"/>
                <a:cs typeface="Gill Sans MT"/>
              </a:rPr>
              <a:t> </a:t>
            </a:r>
            <a:r>
              <a:rPr sz="1600" spc="-35" dirty="0">
                <a:latin typeface="Gill Sans MT"/>
                <a:cs typeface="Gill Sans MT"/>
              </a:rPr>
              <a:t>y</a:t>
            </a:r>
            <a:r>
              <a:rPr sz="1600" spc="10" dirty="0">
                <a:latin typeface="Gill Sans MT"/>
                <a:cs typeface="Gill Sans MT"/>
              </a:rPr>
              <a:t> </a:t>
            </a:r>
            <a:r>
              <a:rPr sz="1600" spc="-45" dirty="0">
                <a:latin typeface="Gill Sans MT"/>
                <a:cs typeface="Gill Sans MT"/>
              </a:rPr>
              <a:t>análisis</a:t>
            </a:r>
            <a:r>
              <a:rPr sz="1600" spc="-5" dirty="0">
                <a:latin typeface="Gill Sans MT"/>
                <a:cs typeface="Gill Sans MT"/>
              </a:rPr>
              <a:t> </a:t>
            </a:r>
            <a:r>
              <a:rPr sz="1600" spc="-30" dirty="0">
                <a:latin typeface="Gill Sans MT"/>
                <a:cs typeface="Gill Sans MT"/>
              </a:rPr>
              <a:t>de</a:t>
            </a:r>
            <a:r>
              <a:rPr sz="1600" spc="10" dirty="0">
                <a:latin typeface="Gill Sans MT"/>
                <a:cs typeface="Gill Sans MT"/>
              </a:rPr>
              <a:t> </a:t>
            </a:r>
            <a:r>
              <a:rPr sz="1600" spc="-65" dirty="0">
                <a:latin typeface="Gill Sans MT"/>
                <a:cs typeface="Gill Sans MT"/>
              </a:rPr>
              <a:t>errores</a:t>
            </a:r>
            <a:r>
              <a:rPr sz="1600" spc="50" dirty="0">
                <a:latin typeface="Gill Sans MT"/>
                <a:cs typeface="Gill Sans MT"/>
              </a:rPr>
              <a:t> </a:t>
            </a:r>
            <a:r>
              <a:rPr sz="1600" spc="-30" dirty="0">
                <a:latin typeface="Gill Sans MT"/>
                <a:cs typeface="Gill Sans MT"/>
              </a:rPr>
              <a:t>de</a:t>
            </a:r>
            <a:r>
              <a:rPr sz="1600" spc="20" dirty="0">
                <a:latin typeface="Gill Sans MT"/>
                <a:cs typeface="Gill Sans MT"/>
              </a:rPr>
              <a:t> </a:t>
            </a:r>
            <a:r>
              <a:rPr sz="1600" spc="-40" dirty="0">
                <a:latin typeface="Gill Sans MT"/>
                <a:cs typeface="Gill Sans MT"/>
              </a:rPr>
              <a:t>ortografía</a:t>
            </a:r>
            <a:r>
              <a:rPr sz="1600" spc="25" dirty="0">
                <a:latin typeface="Gill Sans MT"/>
                <a:cs typeface="Gill Sans MT"/>
              </a:rPr>
              <a:t> </a:t>
            </a:r>
            <a:r>
              <a:rPr sz="1600" spc="-35" dirty="0">
                <a:latin typeface="Gill Sans MT"/>
                <a:cs typeface="Gill Sans MT"/>
              </a:rPr>
              <a:t>o</a:t>
            </a:r>
            <a:r>
              <a:rPr sz="1600" spc="10" dirty="0">
                <a:latin typeface="Gill Sans MT"/>
                <a:cs typeface="Gill Sans MT"/>
              </a:rPr>
              <a:t> </a:t>
            </a:r>
            <a:r>
              <a:rPr sz="1600" spc="-30" dirty="0">
                <a:latin typeface="Gill Sans MT"/>
                <a:cs typeface="Gill Sans MT"/>
              </a:rPr>
              <a:t>de</a:t>
            </a:r>
            <a:r>
              <a:rPr sz="1600" spc="10" dirty="0">
                <a:latin typeface="Gill Sans MT"/>
                <a:cs typeface="Gill Sans MT"/>
              </a:rPr>
              <a:t> </a:t>
            </a:r>
            <a:r>
              <a:rPr sz="1600" spc="-50" dirty="0">
                <a:latin typeface="Gill Sans MT"/>
                <a:cs typeface="Gill Sans MT"/>
              </a:rPr>
              <a:t>expresión.</a:t>
            </a:r>
            <a:endParaRPr sz="1600">
              <a:latin typeface="Gill Sans MT"/>
              <a:cs typeface="Gill Sans M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605277" y="2847212"/>
            <a:ext cx="3704590" cy="513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50" dirty="0">
                <a:latin typeface="Gill Sans MT"/>
                <a:cs typeface="Gill Sans MT"/>
              </a:rPr>
              <a:t>El</a:t>
            </a:r>
            <a:r>
              <a:rPr sz="1600" spc="5" dirty="0">
                <a:latin typeface="Gill Sans MT"/>
                <a:cs typeface="Gill Sans MT"/>
              </a:rPr>
              <a:t> </a:t>
            </a:r>
            <a:r>
              <a:rPr sz="1600" spc="-40" dirty="0">
                <a:latin typeface="Gill Sans MT"/>
                <a:cs typeface="Gill Sans MT"/>
              </a:rPr>
              <a:t>último</a:t>
            </a:r>
            <a:r>
              <a:rPr sz="1600" spc="-5" dirty="0">
                <a:latin typeface="Gill Sans MT"/>
                <a:cs typeface="Gill Sans MT"/>
              </a:rPr>
              <a:t> </a:t>
            </a:r>
            <a:r>
              <a:rPr sz="1600" spc="-40" dirty="0">
                <a:latin typeface="Gill Sans MT"/>
                <a:cs typeface="Gill Sans MT"/>
              </a:rPr>
              <a:t>día</a:t>
            </a:r>
            <a:r>
              <a:rPr sz="1600" spc="10" dirty="0">
                <a:latin typeface="Gill Sans MT"/>
                <a:cs typeface="Gill Sans MT"/>
              </a:rPr>
              <a:t> </a:t>
            </a:r>
            <a:r>
              <a:rPr sz="1600" spc="-30" dirty="0">
                <a:latin typeface="Gill Sans MT"/>
                <a:cs typeface="Gill Sans MT"/>
              </a:rPr>
              <a:t>de</a:t>
            </a:r>
            <a:r>
              <a:rPr sz="1600" spc="10" dirty="0">
                <a:latin typeface="Gill Sans MT"/>
                <a:cs typeface="Gill Sans MT"/>
              </a:rPr>
              <a:t> </a:t>
            </a:r>
            <a:r>
              <a:rPr sz="1600" spc="-50" dirty="0">
                <a:latin typeface="Gill Sans MT"/>
                <a:cs typeface="Gill Sans MT"/>
              </a:rPr>
              <a:t>clase</a:t>
            </a:r>
            <a:r>
              <a:rPr sz="1600" spc="5" dirty="0">
                <a:latin typeface="Gill Sans MT"/>
                <a:cs typeface="Gill Sans MT"/>
              </a:rPr>
              <a:t> </a:t>
            </a:r>
            <a:r>
              <a:rPr sz="1600" spc="-15" dirty="0">
                <a:latin typeface="Gill Sans MT"/>
                <a:cs typeface="Gill Sans MT"/>
              </a:rPr>
              <a:t>(21</a:t>
            </a:r>
            <a:r>
              <a:rPr sz="1600" spc="15" dirty="0">
                <a:latin typeface="Gill Sans MT"/>
                <a:cs typeface="Gill Sans MT"/>
              </a:rPr>
              <a:t> </a:t>
            </a:r>
            <a:r>
              <a:rPr sz="1600" spc="-30" dirty="0">
                <a:latin typeface="Gill Sans MT"/>
                <a:cs typeface="Gill Sans MT"/>
              </a:rPr>
              <a:t>de</a:t>
            </a:r>
            <a:r>
              <a:rPr sz="1600" spc="20" dirty="0">
                <a:latin typeface="Gill Sans MT"/>
                <a:cs typeface="Gill Sans MT"/>
              </a:rPr>
              <a:t> </a:t>
            </a:r>
            <a:r>
              <a:rPr sz="1600" spc="-45" dirty="0">
                <a:latin typeface="Gill Sans MT"/>
                <a:cs typeface="Gill Sans MT"/>
              </a:rPr>
              <a:t>diciembre)</a:t>
            </a:r>
            <a:r>
              <a:rPr sz="1600" spc="40" dirty="0">
                <a:latin typeface="Gill Sans MT"/>
                <a:cs typeface="Gill Sans MT"/>
              </a:rPr>
              <a:t> </a:t>
            </a:r>
            <a:r>
              <a:rPr sz="1600" spc="-50" dirty="0">
                <a:latin typeface="Gill Sans MT"/>
                <a:cs typeface="Gill Sans MT"/>
              </a:rPr>
              <a:t>será</a:t>
            </a:r>
            <a:r>
              <a:rPr sz="1600" spc="15" dirty="0">
                <a:latin typeface="Gill Sans MT"/>
                <a:cs typeface="Gill Sans MT"/>
              </a:rPr>
              <a:t> </a:t>
            </a:r>
            <a:r>
              <a:rPr sz="1600" spc="-45" dirty="0">
                <a:latin typeface="Gill Sans MT"/>
                <a:cs typeface="Gill Sans MT"/>
              </a:rPr>
              <a:t>la</a:t>
            </a:r>
            <a:endParaRPr sz="160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</a:pPr>
            <a:r>
              <a:rPr sz="1600" spc="-30" dirty="0">
                <a:latin typeface="Gill Sans MT"/>
                <a:cs typeface="Gill Sans MT"/>
              </a:rPr>
              <a:t>fecha</a:t>
            </a:r>
            <a:r>
              <a:rPr sz="1600" spc="5" dirty="0">
                <a:latin typeface="Gill Sans MT"/>
                <a:cs typeface="Gill Sans MT"/>
              </a:rPr>
              <a:t> </a:t>
            </a:r>
            <a:r>
              <a:rPr sz="1600" spc="-60" dirty="0">
                <a:latin typeface="Gill Sans MT"/>
                <a:cs typeface="Gill Sans MT"/>
              </a:rPr>
              <a:t>límite.</a:t>
            </a:r>
            <a:r>
              <a:rPr sz="1600" spc="20" dirty="0">
                <a:latin typeface="Gill Sans MT"/>
                <a:cs typeface="Gill Sans MT"/>
              </a:rPr>
              <a:t> </a:t>
            </a:r>
            <a:r>
              <a:rPr sz="1600" spc="-30" dirty="0">
                <a:latin typeface="Gill Sans MT"/>
                <a:cs typeface="Gill Sans MT"/>
              </a:rPr>
              <a:t>Se</a:t>
            </a:r>
            <a:r>
              <a:rPr sz="1600" spc="10" dirty="0">
                <a:latin typeface="Gill Sans MT"/>
                <a:cs typeface="Gill Sans MT"/>
              </a:rPr>
              <a:t> </a:t>
            </a:r>
            <a:r>
              <a:rPr sz="1600" spc="-45" dirty="0">
                <a:latin typeface="Gill Sans MT"/>
                <a:cs typeface="Gill Sans MT"/>
              </a:rPr>
              <a:t>entregará</a:t>
            </a:r>
            <a:r>
              <a:rPr sz="1600" spc="55" dirty="0">
                <a:latin typeface="Gill Sans MT"/>
                <a:cs typeface="Gill Sans MT"/>
              </a:rPr>
              <a:t> </a:t>
            </a:r>
            <a:r>
              <a:rPr sz="1600" spc="-30" dirty="0">
                <a:latin typeface="Gill Sans MT"/>
                <a:cs typeface="Gill Sans MT"/>
              </a:rPr>
              <a:t>por</a:t>
            </a:r>
            <a:r>
              <a:rPr sz="1600" spc="5" dirty="0">
                <a:latin typeface="Gill Sans MT"/>
                <a:cs typeface="Gill Sans MT"/>
              </a:rPr>
              <a:t> </a:t>
            </a:r>
            <a:r>
              <a:rPr sz="1600" spc="-35" dirty="0">
                <a:latin typeface="Gill Sans MT"/>
                <a:cs typeface="Gill Sans MT"/>
              </a:rPr>
              <a:t>Aula</a:t>
            </a:r>
            <a:r>
              <a:rPr sz="1600" spc="-20" dirty="0">
                <a:latin typeface="Gill Sans MT"/>
                <a:cs typeface="Gill Sans MT"/>
              </a:rPr>
              <a:t> </a:t>
            </a:r>
            <a:r>
              <a:rPr sz="1600" spc="-60" dirty="0">
                <a:latin typeface="Gill Sans MT"/>
                <a:cs typeface="Gill Sans MT"/>
              </a:rPr>
              <a:t>Virtual.</a:t>
            </a:r>
            <a:endParaRPr sz="1600">
              <a:latin typeface="Gill Sans MT"/>
              <a:cs typeface="Gill Sans M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605277" y="3858259"/>
            <a:ext cx="2841625" cy="14884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99085" indent="-287020">
              <a:lnSpc>
                <a:spcPct val="100000"/>
              </a:lnSpc>
              <a:spcBef>
                <a:spcPts val="95"/>
              </a:spcBef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600" spc="-25" dirty="0">
                <a:latin typeface="Gill Sans MT"/>
                <a:cs typeface="Gill Sans MT"/>
              </a:rPr>
              <a:t>La</a:t>
            </a:r>
            <a:r>
              <a:rPr sz="1600" spc="-15" dirty="0">
                <a:latin typeface="Gill Sans MT"/>
                <a:cs typeface="Gill Sans MT"/>
              </a:rPr>
              <a:t> </a:t>
            </a:r>
            <a:r>
              <a:rPr sz="1600" spc="-45" dirty="0">
                <a:latin typeface="Gill Sans MT"/>
                <a:cs typeface="Gill Sans MT"/>
              </a:rPr>
              <a:t>redacción</a:t>
            </a:r>
            <a:r>
              <a:rPr sz="1600" spc="5" dirty="0">
                <a:latin typeface="Gill Sans MT"/>
                <a:cs typeface="Gill Sans MT"/>
              </a:rPr>
              <a:t> </a:t>
            </a:r>
            <a:r>
              <a:rPr sz="1600" spc="-35" dirty="0">
                <a:latin typeface="Gill Sans MT"/>
                <a:cs typeface="Gill Sans MT"/>
              </a:rPr>
              <a:t>y</a:t>
            </a:r>
            <a:r>
              <a:rPr sz="1600" spc="-5" dirty="0">
                <a:latin typeface="Gill Sans MT"/>
                <a:cs typeface="Gill Sans MT"/>
              </a:rPr>
              <a:t> </a:t>
            </a:r>
            <a:r>
              <a:rPr sz="1600" spc="-50" dirty="0">
                <a:latin typeface="Gill Sans MT"/>
                <a:cs typeface="Gill Sans MT"/>
              </a:rPr>
              <a:t>el</a:t>
            </a:r>
            <a:r>
              <a:rPr sz="1600" spc="-10" dirty="0">
                <a:latin typeface="Gill Sans MT"/>
                <a:cs typeface="Gill Sans MT"/>
              </a:rPr>
              <a:t> </a:t>
            </a:r>
            <a:r>
              <a:rPr sz="1600" spc="-60" dirty="0">
                <a:latin typeface="Gill Sans MT"/>
                <a:cs typeface="Gill Sans MT"/>
              </a:rPr>
              <a:t>estilo.</a:t>
            </a:r>
            <a:endParaRPr sz="1600">
              <a:latin typeface="Gill Sans MT"/>
              <a:cs typeface="Gill Sans MT"/>
            </a:endParaRPr>
          </a:p>
          <a:p>
            <a:pPr marL="299085" marR="5080" indent="-287020">
              <a:lnSpc>
                <a:spcPct val="100000"/>
              </a:lnSpc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600" spc="-25" dirty="0">
                <a:latin typeface="Gill Sans MT"/>
                <a:cs typeface="Gill Sans MT"/>
              </a:rPr>
              <a:t>La</a:t>
            </a:r>
            <a:r>
              <a:rPr sz="1600" spc="-10" dirty="0">
                <a:latin typeface="Gill Sans MT"/>
                <a:cs typeface="Gill Sans MT"/>
              </a:rPr>
              <a:t> </a:t>
            </a:r>
            <a:r>
              <a:rPr sz="1600" spc="-50" dirty="0">
                <a:latin typeface="Gill Sans MT"/>
                <a:cs typeface="Gill Sans MT"/>
              </a:rPr>
              <a:t>integración</a:t>
            </a:r>
            <a:r>
              <a:rPr sz="1600" spc="20" dirty="0">
                <a:latin typeface="Gill Sans MT"/>
                <a:cs typeface="Gill Sans MT"/>
              </a:rPr>
              <a:t> </a:t>
            </a:r>
            <a:r>
              <a:rPr sz="1600" spc="-30" dirty="0">
                <a:latin typeface="Gill Sans MT"/>
                <a:cs typeface="Gill Sans MT"/>
              </a:rPr>
              <a:t>de</a:t>
            </a:r>
            <a:r>
              <a:rPr sz="1600" spc="10" dirty="0">
                <a:latin typeface="Gill Sans MT"/>
                <a:cs typeface="Gill Sans MT"/>
              </a:rPr>
              <a:t> </a:t>
            </a:r>
            <a:r>
              <a:rPr sz="1600" spc="-55" dirty="0">
                <a:latin typeface="Gill Sans MT"/>
                <a:cs typeface="Gill Sans MT"/>
              </a:rPr>
              <a:t>los</a:t>
            </a:r>
            <a:r>
              <a:rPr sz="1600" spc="-10" dirty="0">
                <a:latin typeface="Gill Sans MT"/>
                <a:cs typeface="Gill Sans MT"/>
              </a:rPr>
              <a:t> </a:t>
            </a:r>
            <a:r>
              <a:rPr sz="1600" spc="-45" dirty="0">
                <a:latin typeface="Gill Sans MT"/>
                <a:cs typeface="Gill Sans MT"/>
              </a:rPr>
              <a:t>contenidos </a:t>
            </a:r>
            <a:r>
              <a:rPr sz="1600" spc="-430" dirty="0">
                <a:latin typeface="Gill Sans MT"/>
                <a:cs typeface="Gill Sans MT"/>
              </a:rPr>
              <a:t> </a:t>
            </a:r>
            <a:r>
              <a:rPr sz="1600" spc="-40" dirty="0">
                <a:latin typeface="Gill Sans MT"/>
                <a:cs typeface="Gill Sans MT"/>
              </a:rPr>
              <a:t>aprendidos</a:t>
            </a:r>
            <a:r>
              <a:rPr sz="1600" spc="15" dirty="0">
                <a:latin typeface="Gill Sans MT"/>
                <a:cs typeface="Gill Sans MT"/>
              </a:rPr>
              <a:t> </a:t>
            </a:r>
            <a:r>
              <a:rPr sz="1600" spc="-30" dirty="0">
                <a:latin typeface="Gill Sans MT"/>
                <a:cs typeface="Gill Sans MT"/>
              </a:rPr>
              <a:t>en</a:t>
            </a:r>
            <a:r>
              <a:rPr sz="1600" spc="5" dirty="0">
                <a:latin typeface="Gill Sans MT"/>
                <a:cs typeface="Gill Sans MT"/>
              </a:rPr>
              <a:t> </a:t>
            </a:r>
            <a:r>
              <a:rPr sz="1600" spc="-55" dirty="0">
                <a:latin typeface="Gill Sans MT"/>
                <a:cs typeface="Gill Sans MT"/>
              </a:rPr>
              <a:t>clase.</a:t>
            </a:r>
            <a:endParaRPr sz="1600">
              <a:latin typeface="Gill Sans MT"/>
              <a:cs typeface="Gill Sans MT"/>
            </a:endParaRPr>
          </a:p>
          <a:p>
            <a:pPr marL="299085" marR="106045" indent="-287020">
              <a:lnSpc>
                <a:spcPct val="100000"/>
              </a:lnSpc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600" spc="-25" dirty="0">
                <a:latin typeface="Gill Sans MT"/>
                <a:cs typeface="Gill Sans MT"/>
              </a:rPr>
              <a:t>La</a:t>
            </a:r>
            <a:r>
              <a:rPr sz="1600" spc="-15" dirty="0">
                <a:latin typeface="Gill Sans MT"/>
                <a:cs typeface="Gill Sans MT"/>
              </a:rPr>
              <a:t> </a:t>
            </a:r>
            <a:r>
              <a:rPr sz="1600" spc="-35" dirty="0">
                <a:latin typeface="Gill Sans MT"/>
                <a:cs typeface="Gill Sans MT"/>
              </a:rPr>
              <a:t>capacidad</a:t>
            </a:r>
            <a:r>
              <a:rPr sz="1600" spc="5" dirty="0">
                <a:latin typeface="Gill Sans MT"/>
                <a:cs typeface="Gill Sans MT"/>
              </a:rPr>
              <a:t> </a:t>
            </a:r>
            <a:r>
              <a:rPr sz="1600" spc="-30" dirty="0">
                <a:latin typeface="Gill Sans MT"/>
                <a:cs typeface="Gill Sans MT"/>
              </a:rPr>
              <a:t>de</a:t>
            </a:r>
            <a:r>
              <a:rPr sz="1600" spc="5" dirty="0">
                <a:latin typeface="Gill Sans MT"/>
                <a:cs typeface="Gill Sans MT"/>
              </a:rPr>
              <a:t> </a:t>
            </a:r>
            <a:r>
              <a:rPr sz="1600" spc="-40" dirty="0">
                <a:latin typeface="Gill Sans MT"/>
                <a:cs typeface="Gill Sans MT"/>
              </a:rPr>
              <a:t>comprender</a:t>
            </a:r>
            <a:r>
              <a:rPr sz="1600" spc="15" dirty="0">
                <a:latin typeface="Gill Sans MT"/>
                <a:cs typeface="Gill Sans MT"/>
              </a:rPr>
              <a:t> </a:t>
            </a:r>
            <a:r>
              <a:rPr sz="1600" spc="-35" dirty="0">
                <a:latin typeface="Gill Sans MT"/>
                <a:cs typeface="Gill Sans MT"/>
              </a:rPr>
              <a:t>y </a:t>
            </a:r>
            <a:r>
              <a:rPr sz="1600" spc="-430" dirty="0">
                <a:latin typeface="Gill Sans MT"/>
                <a:cs typeface="Gill Sans MT"/>
              </a:rPr>
              <a:t> </a:t>
            </a:r>
            <a:r>
              <a:rPr sz="1600" spc="-45" dirty="0">
                <a:latin typeface="Gill Sans MT"/>
                <a:cs typeface="Gill Sans MT"/>
              </a:rPr>
              <a:t>analizar</a:t>
            </a:r>
            <a:r>
              <a:rPr sz="1600" spc="10" dirty="0">
                <a:latin typeface="Gill Sans MT"/>
                <a:cs typeface="Gill Sans MT"/>
              </a:rPr>
              <a:t> </a:t>
            </a:r>
            <a:r>
              <a:rPr sz="1600" spc="-55" dirty="0">
                <a:latin typeface="Gill Sans MT"/>
                <a:cs typeface="Gill Sans MT"/>
              </a:rPr>
              <a:t>los</a:t>
            </a:r>
            <a:r>
              <a:rPr sz="1600" spc="-5" dirty="0">
                <a:latin typeface="Gill Sans MT"/>
                <a:cs typeface="Gill Sans MT"/>
              </a:rPr>
              <a:t> </a:t>
            </a:r>
            <a:r>
              <a:rPr sz="1600" spc="-55" dirty="0">
                <a:latin typeface="Gill Sans MT"/>
                <a:cs typeface="Gill Sans MT"/>
              </a:rPr>
              <a:t>distintos</a:t>
            </a:r>
            <a:r>
              <a:rPr sz="1600" spc="25" dirty="0">
                <a:latin typeface="Gill Sans MT"/>
                <a:cs typeface="Gill Sans MT"/>
              </a:rPr>
              <a:t> </a:t>
            </a:r>
            <a:r>
              <a:rPr sz="1600" spc="-40" dirty="0">
                <a:latin typeface="Gill Sans MT"/>
                <a:cs typeface="Gill Sans MT"/>
              </a:rPr>
              <a:t>aspectos </a:t>
            </a:r>
            <a:r>
              <a:rPr sz="1600" spc="-35" dirty="0">
                <a:latin typeface="Gill Sans MT"/>
                <a:cs typeface="Gill Sans MT"/>
              </a:rPr>
              <a:t> </a:t>
            </a:r>
            <a:r>
              <a:rPr sz="1600" spc="-50" dirty="0">
                <a:latin typeface="Gill Sans MT"/>
                <a:cs typeface="Gill Sans MT"/>
              </a:rPr>
              <a:t>normativos</a:t>
            </a:r>
            <a:r>
              <a:rPr sz="1600" spc="15" dirty="0">
                <a:latin typeface="Gill Sans MT"/>
                <a:cs typeface="Gill Sans MT"/>
              </a:rPr>
              <a:t> </a:t>
            </a:r>
            <a:r>
              <a:rPr sz="1600" spc="-45" dirty="0">
                <a:latin typeface="Gill Sans MT"/>
                <a:cs typeface="Gill Sans MT"/>
              </a:rPr>
              <a:t>del</a:t>
            </a:r>
            <a:r>
              <a:rPr sz="1600" spc="10" dirty="0">
                <a:latin typeface="Gill Sans MT"/>
                <a:cs typeface="Gill Sans MT"/>
              </a:rPr>
              <a:t> </a:t>
            </a:r>
            <a:r>
              <a:rPr sz="1600" spc="-40" dirty="0">
                <a:latin typeface="Gill Sans MT"/>
                <a:cs typeface="Gill Sans MT"/>
              </a:rPr>
              <a:t>español.</a:t>
            </a:r>
            <a:endParaRPr sz="1600">
              <a:latin typeface="Gill Sans MT"/>
              <a:cs typeface="Gill Sans MT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744467" y="1909211"/>
            <a:ext cx="1570355" cy="669925"/>
            <a:chOff x="744467" y="1909211"/>
            <a:chExt cx="1570355" cy="669925"/>
          </a:xfrm>
        </p:grpSpPr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44969" y="1914597"/>
              <a:ext cx="1569609" cy="663581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749229" y="1913974"/>
              <a:ext cx="1556385" cy="660400"/>
            </a:xfrm>
            <a:custGeom>
              <a:avLst/>
              <a:gdLst/>
              <a:ahLst/>
              <a:cxnLst/>
              <a:rect l="l" t="t" r="r" b="b"/>
              <a:pathLst>
                <a:path w="1556385" h="660400">
                  <a:moveTo>
                    <a:pt x="5150" y="6265"/>
                  </a:moveTo>
                  <a:lnTo>
                    <a:pt x="55222" y="6018"/>
                  </a:lnTo>
                  <a:lnTo>
                    <a:pt x="102852" y="6728"/>
                  </a:lnTo>
                  <a:lnTo>
                    <a:pt x="149066" y="8057"/>
                  </a:lnTo>
                  <a:lnTo>
                    <a:pt x="194891" y="9667"/>
                  </a:lnTo>
                  <a:lnTo>
                    <a:pt x="241357" y="11218"/>
                  </a:lnTo>
                  <a:lnTo>
                    <a:pt x="289489" y="12373"/>
                  </a:lnTo>
                  <a:lnTo>
                    <a:pt x="340317" y="12794"/>
                  </a:lnTo>
                  <a:lnTo>
                    <a:pt x="394867" y="12142"/>
                  </a:lnTo>
                  <a:lnTo>
                    <a:pt x="454167" y="10078"/>
                  </a:lnTo>
                  <a:lnTo>
                    <a:pt x="519246" y="6265"/>
                  </a:lnTo>
                  <a:lnTo>
                    <a:pt x="582167" y="2911"/>
                  </a:lnTo>
                  <a:lnTo>
                    <a:pt x="635951" y="2022"/>
                  </a:lnTo>
                  <a:lnTo>
                    <a:pt x="683065" y="2953"/>
                  </a:lnTo>
                  <a:lnTo>
                    <a:pt x="725975" y="5058"/>
                  </a:lnTo>
                  <a:lnTo>
                    <a:pt x="767150" y="7694"/>
                  </a:lnTo>
                  <a:lnTo>
                    <a:pt x="809055" y="10215"/>
                  </a:lnTo>
                  <a:lnTo>
                    <a:pt x="854160" y="11978"/>
                  </a:lnTo>
                  <a:lnTo>
                    <a:pt x="904931" y="12337"/>
                  </a:lnTo>
                  <a:lnTo>
                    <a:pt x="963836" y="10647"/>
                  </a:lnTo>
                  <a:lnTo>
                    <a:pt x="1033342" y="6265"/>
                  </a:lnTo>
                  <a:lnTo>
                    <a:pt x="1096746" y="2120"/>
                  </a:lnTo>
                  <a:lnTo>
                    <a:pt x="1150792" y="185"/>
                  </a:lnTo>
                  <a:lnTo>
                    <a:pt x="1197487" y="0"/>
                  </a:lnTo>
                  <a:lnTo>
                    <a:pt x="1238840" y="1103"/>
                  </a:lnTo>
                  <a:lnTo>
                    <a:pt x="1276860" y="3036"/>
                  </a:lnTo>
                  <a:lnTo>
                    <a:pt x="1313554" y="5338"/>
                  </a:lnTo>
                  <a:lnTo>
                    <a:pt x="1350932" y="7547"/>
                  </a:lnTo>
                  <a:lnTo>
                    <a:pt x="1391000" y="9205"/>
                  </a:lnTo>
                  <a:lnTo>
                    <a:pt x="1435769" y="9851"/>
                  </a:lnTo>
                  <a:lnTo>
                    <a:pt x="1487245" y="9024"/>
                  </a:lnTo>
                  <a:lnTo>
                    <a:pt x="1547438" y="6265"/>
                  </a:lnTo>
                  <a:lnTo>
                    <a:pt x="1551874" y="60062"/>
                  </a:lnTo>
                  <a:lnTo>
                    <a:pt x="1554629" y="112693"/>
                  </a:lnTo>
                  <a:lnTo>
                    <a:pt x="1555959" y="164289"/>
                  </a:lnTo>
                  <a:lnTo>
                    <a:pt x="1556122" y="214984"/>
                  </a:lnTo>
                  <a:lnTo>
                    <a:pt x="1555373" y="264908"/>
                  </a:lnTo>
                  <a:lnTo>
                    <a:pt x="1553971" y="314194"/>
                  </a:lnTo>
                  <a:lnTo>
                    <a:pt x="1552172" y="362975"/>
                  </a:lnTo>
                  <a:lnTo>
                    <a:pt x="1550233" y="411383"/>
                  </a:lnTo>
                  <a:lnTo>
                    <a:pt x="1548411" y="459548"/>
                  </a:lnTo>
                  <a:lnTo>
                    <a:pt x="1546964" y="507605"/>
                  </a:lnTo>
                  <a:lnTo>
                    <a:pt x="1546148" y="555685"/>
                  </a:lnTo>
                  <a:lnTo>
                    <a:pt x="1546220" y="603919"/>
                  </a:lnTo>
                  <a:lnTo>
                    <a:pt x="1547438" y="652441"/>
                  </a:lnTo>
                  <a:lnTo>
                    <a:pt x="1504508" y="655987"/>
                  </a:lnTo>
                  <a:lnTo>
                    <a:pt x="1462017" y="658220"/>
                  </a:lnTo>
                  <a:lnTo>
                    <a:pt x="1419221" y="659338"/>
                  </a:lnTo>
                  <a:lnTo>
                    <a:pt x="1375378" y="659537"/>
                  </a:lnTo>
                  <a:lnTo>
                    <a:pt x="1329744" y="659013"/>
                  </a:lnTo>
                  <a:lnTo>
                    <a:pt x="1281576" y="657964"/>
                  </a:lnTo>
                  <a:lnTo>
                    <a:pt x="1230131" y="656585"/>
                  </a:lnTo>
                  <a:lnTo>
                    <a:pt x="1174667" y="655074"/>
                  </a:lnTo>
                  <a:lnTo>
                    <a:pt x="1114441" y="653627"/>
                  </a:lnTo>
                  <a:lnTo>
                    <a:pt x="1048709" y="652441"/>
                  </a:lnTo>
                  <a:lnTo>
                    <a:pt x="984590" y="652139"/>
                  </a:lnTo>
                  <a:lnTo>
                    <a:pt x="928418" y="652953"/>
                  </a:lnTo>
                  <a:lnTo>
                    <a:pt x="878272" y="654489"/>
                  </a:lnTo>
                  <a:lnTo>
                    <a:pt x="832231" y="656355"/>
                  </a:lnTo>
                  <a:lnTo>
                    <a:pt x="788374" y="658156"/>
                  </a:lnTo>
                  <a:lnTo>
                    <a:pt x="744780" y="659500"/>
                  </a:lnTo>
                  <a:lnTo>
                    <a:pt x="699528" y="659994"/>
                  </a:lnTo>
                  <a:lnTo>
                    <a:pt x="650697" y="659244"/>
                  </a:lnTo>
                  <a:lnTo>
                    <a:pt x="596365" y="656858"/>
                  </a:lnTo>
                  <a:lnTo>
                    <a:pt x="534613" y="652441"/>
                  </a:lnTo>
                  <a:lnTo>
                    <a:pt x="475305" y="648637"/>
                  </a:lnTo>
                  <a:lnTo>
                    <a:pt x="417638" y="647021"/>
                  </a:lnTo>
                  <a:lnTo>
                    <a:pt x="361812" y="647117"/>
                  </a:lnTo>
                  <a:lnTo>
                    <a:pt x="308022" y="648449"/>
                  </a:lnTo>
                  <a:lnTo>
                    <a:pt x="256468" y="650543"/>
                  </a:lnTo>
                  <a:lnTo>
                    <a:pt x="207346" y="652922"/>
                  </a:lnTo>
                  <a:lnTo>
                    <a:pt x="160855" y="655110"/>
                  </a:lnTo>
                  <a:lnTo>
                    <a:pt x="117192" y="656632"/>
                  </a:lnTo>
                  <a:lnTo>
                    <a:pt x="76555" y="657011"/>
                  </a:lnTo>
                  <a:lnTo>
                    <a:pt x="39141" y="655773"/>
                  </a:lnTo>
                  <a:lnTo>
                    <a:pt x="5150" y="652441"/>
                  </a:lnTo>
                  <a:lnTo>
                    <a:pt x="7225" y="602793"/>
                  </a:lnTo>
                  <a:lnTo>
                    <a:pt x="8112" y="555028"/>
                  </a:lnTo>
                  <a:lnTo>
                    <a:pt x="8041" y="508630"/>
                  </a:lnTo>
                  <a:lnTo>
                    <a:pt x="7240" y="463082"/>
                  </a:lnTo>
                  <a:lnTo>
                    <a:pt x="5941" y="417868"/>
                  </a:lnTo>
                  <a:lnTo>
                    <a:pt x="4372" y="372473"/>
                  </a:lnTo>
                  <a:lnTo>
                    <a:pt x="2764" y="326380"/>
                  </a:lnTo>
                  <a:lnTo>
                    <a:pt x="1346" y="279073"/>
                  </a:lnTo>
                  <a:lnTo>
                    <a:pt x="348" y="230036"/>
                  </a:lnTo>
                  <a:lnTo>
                    <a:pt x="0" y="178752"/>
                  </a:lnTo>
                  <a:lnTo>
                    <a:pt x="530" y="124707"/>
                  </a:lnTo>
                  <a:lnTo>
                    <a:pt x="2171" y="67383"/>
                  </a:lnTo>
                  <a:lnTo>
                    <a:pt x="5150" y="6265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760554" y="1936496"/>
            <a:ext cx="153098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85090" marR="211454">
              <a:lnSpc>
                <a:spcPct val="100000"/>
              </a:lnSpc>
              <a:spcBef>
                <a:spcPts val="100"/>
              </a:spcBef>
            </a:pPr>
            <a:r>
              <a:rPr sz="1800" spc="-45" dirty="0">
                <a:latin typeface="Gill Sans MT"/>
                <a:cs typeface="Gill Sans MT"/>
              </a:rPr>
              <a:t>¿Qué</a:t>
            </a:r>
            <a:r>
              <a:rPr sz="1800" spc="-55" dirty="0">
                <a:latin typeface="Gill Sans MT"/>
                <a:cs typeface="Gill Sans MT"/>
              </a:rPr>
              <a:t> </a:t>
            </a:r>
            <a:r>
              <a:rPr sz="1800" spc="-30" dirty="0">
                <a:latin typeface="Gill Sans MT"/>
                <a:cs typeface="Gill Sans MT"/>
              </a:rPr>
              <a:t>hay</a:t>
            </a:r>
            <a:r>
              <a:rPr sz="1800" spc="-50" dirty="0">
                <a:latin typeface="Gill Sans MT"/>
                <a:cs typeface="Gill Sans MT"/>
              </a:rPr>
              <a:t> </a:t>
            </a:r>
            <a:r>
              <a:rPr sz="1800" spc="-15" dirty="0">
                <a:latin typeface="Gill Sans MT"/>
                <a:cs typeface="Gill Sans MT"/>
              </a:rPr>
              <a:t>que </a:t>
            </a:r>
            <a:r>
              <a:rPr sz="1800" spc="-484" dirty="0">
                <a:latin typeface="Gill Sans MT"/>
                <a:cs typeface="Gill Sans MT"/>
              </a:rPr>
              <a:t> </a:t>
            </a:r>
            <a:r>
              <a:rPr sz="1800" spc="-50" dirty="0">
                <a:latin typeface="Gill Sans MT"/>
                <a:cs typeface="Gill Sans MT"/>
              </a:rPr>
              <a:t>hacer?</a:t>
            </a:r>
            <a:endParaRPr sz="1800">
              <a:latin typeface="Gill Sans MT"/>
              <a:cs typeface="Gill Sans MT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749617" y="2863236"/>
            <a:ext cx="1553210" cy="392430"/>
            <a:chOff x="749617" y="2863236"/>
            <a:chExt cx="1553210" cy="392430"/>
          </a:xfrm>
        </p:grpSpPr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54380" y="2868622"/>
              <a:ext cx="1548041" cy="386165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754380" y="2867998"/>
              <a:ext cx="1542415" cy="382905"/>
            </a:xfrm>
            <a:custGeom>
              <a:avLst/>
              <a:gdLst/>
              <a:ahLst/>
              <a:cxnLst/>
              <a:rect l="l" t="t" r="r" b="b"/>
              <a:pathLst>
                <a:path w="1542414" h="382905">
                  <a:moveTo>
                    <a:pt x="0" y="6265"/>
                  </a:moveTo>
                  <a:lnTo>
                    <a:pt x="50072" y="6018"/>
                  </a:lnTo>
                  <a:lnTo>
                    <a:pt x="97702" y="6728"/>
                  </a:lnTo>
                  <a:lnTo>
                    <a:pt x="143916" y="8057"/>
                  </a:lnTo>
                  <a:lnTo>
                    <a:pt x="189741" y="9667"/>
                  </a:lnTo>
                  <a:lnTo>
                    <a:pt x="236207" y="11218"/>
                  </a:lnTo>
                  <a:lnTo>
                    <a:pt x="284339" y="12373"/>
                  </a:lnTo>
                  <a:lnTo>
                    <a:pt x="335167" y="12794"/>
                  </a:lnTo>
                  <a:lnTo>
                    <a:pt x="389717" y="12142"/>
                  </a:lnTo>
                  <a:lnTo>
                    <a:pt x="449017" y="10078"/>
                  </a:lnTo>
                  <a:lnTo>
                    <a:pt x="514095" y="6265"/>
                  </a:lnTo>
                  <a:lnTo>
                    <a:pt x="577017" y="2911"/>
                  </a:lnTo>
                  <a:lnTo>
                    <a:pt x="630801" y="2022"/>
                  </a:lnTo>
                  <a:lnTo>
                    <a:pt x="677915" y="2953"/>
                  </a:lnTo>
                  <a:lnTo>
                    <a:pt x="720825" y="5058"/>
                  </a:lnTo>
                  <a:lnTo>
                    <a:pt x="762000" y="7694"/>
                  </a:lnTo>
                  <a:lnTo>
                    <a:pt x="803905" y="10215"/>
                  </a:lnTo>
                  <a:lnTo>
                    <a:pt x="849010" y="11978"/>
                  </a:lnTo>
                  <a:lnTo>
                    <a:pt x="899781" y="12337"/>
                  </a:lnTo>
                  <a:lnTo>
                    <a:pt x="958686" y="10647"/>
                  </a:lnTo>
                  <a:lnTo>
                    <a:pt x="1028192" y="6265"/>
                  </a:lnTo>
                  <a:lnTo>
                    <a:pt x="1091596" y="2120"/>
                  </a:lnTo>
                  <a:lnTo>
                    <a:pt x="1145642" y="185"/>
                  </a:lnTo>
                  <a:lnTo>
                    <a:pt x="1192337" y="0"/>
                  </a:lnTo>
                  <a:lnTo>
                    <a:pt x="1233690" y="1103"/>
                  </a:lnTo>
                  <a:lnTo>
                    <a:pt x="1271710" y="3036"/>
                  </a:lnTo>
                  <a:lnTo>
                    <a:pt x="1308404" y="5338"/>
                  </a:lnTo>
                  <a:lnTo>
                    <a:pt x="1345782" y="7547"/>
                  </a:lnTo>
                  <a:lnTo>
                    <a:pt x="1385850" y="9205"/>
                  </a:lnTo>
                  <a:lnTo>
                    <a:pt x="1430619" y="9851"/>
                  </a:lnTo>
                  <a:lnTo>
                    <a:pt x="1482095" y="9024"/>
                  </a:lnTo>
                  <a:lnTo>
                    <a:pt x="1542288" y="6265"/>
                  </a:lnTo>
                  <a:lnTo>
                    <a:pt x="1536349" y="64697"/>
                  </a:lnTo>
                  <a:lnTo>
                    <a:pt x="1533690" y="116248"/>
                  </a:lnTo>
                  <a:lnTo>
                    <a:pt x="1533530" y="163899"/>
                  </a:lnTo>
                  <a:lnTo>
                    <a:pt x="1535090" y="210628"/>
                  </a:lnTo>
                  <a:lnTo>
                    <a:pt x="1537589" y="259413"/>
                  </a:lnTo>
                  <a:lnTo>
                    <a:pt x="1540248" y="313235"/>
                  </a:lnTo>
                  <a:lnTo>
                    <a:pt x="1542288" y="375073"/>
                  </a:lnTo>
                  <a:lnTo>
                    <a:pt x="1499358" y="378619"/>
                  </a:lnTo>
                  <a:lnTo>
                    <a:pt x="1456867" y="380852"/>
                  </a:lnTo>
                  <a:lnTo>
                    <a:pt x="1414071" y="381970"/>
                  </a:lnTo>
                  <a:lnTo>
                    <a:pt x="1370228" y="382169"/>
                  </a:lnTo>
                  <a:lnTo>
                    <a:pt x="1324594" y="381645"/>
                  </a:lnTo>
                  <a:lnTo>
                    <a:pt x="1276426" y="380596"/>
                  </a:lnTo>
                  <a:lnTo>
                    <a:pt x="1224981" y="379217"/>
                  </a:lnTo>
                  <a:lnTo>
                    <a:pt x="1169517" y="377706"/>
                  </a:lnTo>
                  <a:lnTo>
                    <a:pt x="1109291" y="376259"/>
                  </a:lnTo>
                  <a:lnTo>
                    <a:pt x="1043558" y="375073"/>
                  </a:lnTo>
                  <a:lnTo>
                    <a:pt x="979440" y="374771"/>
                  </a:lnTo>
                  <a:lnTo>
                    <a:pt x="923268" y="375585"/>
                  </a:lnTo>
                  <a:lnTo>
                    <a:pt x="873122" y="377121"/>
                  </a:lnTo>
                  <a:lnTo>
                    <a:pt x="827081" y="378987"/>
                  </a:lnTo>
                  <a:lnTo>
                    <a:pt x="783224" y="380788"/>
                  </a:lnTo>
                  <a:lnTo>
                    <a:pt x="739630" y="382132"/>
                  </a:lnTo>
                  <a:lnTo>
                    <a:pt x="694378" y="382626"/>
                  </a:lnTo>
                  <a:lnTo>
                    <a:pt x="645547" y="381876"/>
                  </a:lnTo>
                  <a:lnTo>
                    <a:pt x="591215" y="379490"/>
                  </a:lnTo>
                  <a:lnTo>
                    <a:pt x="529463" y="375073"/>
                  </a:lnTo>
                  <a:lnTo>
                    <a:pt x="470155" y="371269"/>
                  </a:lnTo>
                  <a:lnTo>
                    <a:pt x="412488" y="369653"/>
                  </a:lnTo>
                  <a:lnTo>
                    <a:pt x="356662" y="369749"/>
                  </a:lnTo>
                  <a:lnTo>
                    <a:pt x="302872" y="371081"/>
                  </a:lnTo>
                  <a:lnTo>
                    <a:pt x="251318" y="373175"/>
                  </a:lnTo>
                  <a:lnTo>
                    <a:pt x="202196" y="375554"/>
                  </a:lnTo>
                  <a:lnTo>
                    <a:pt x="155705" y="377742"/>
                  </a:lnTo>
                  <a:lnTo>
                    <a:pt x="112042" y="379264"/>
                  </a:lnTo>
                  <a:lnTo>
                    <a:pt x="71405" y="379643"/>
                  </a:lnTo>
                  <a:lnTo>
                    <a:pt x="33991" y="378405"/>
                  </a:lnTo>
                  <a:lnTo>
                    <a:pt x="0" y="375073"/>
                  </a:lnTo>
                  <a:lnTo>
                    <a:pt x="2655" y="328158"/>
                  </a:lnTo>
                  <a:lnTo>
                    <a:pt x="4397" y="279685"/>
                  </a:lnTo>
                  <a:lnTo>
                    <a:pt x="5242" y="229435"/>
                  </a:lnTo>
                  <a:lnTo>
                    <a:pt x="5207" y="177188"/>
                  </a:lnTo>
                  <a:lnTo>
                    <a:pt x="4310" y="122724"/>
                  </a:lnTo>
                  <a:lnTo>
                    <a:pt x="2569" y="65823"/>
                  </a:lnTo>
                  <a:lnTo>
                    <a:pt x="0" y="6265"/>
                  </a:lnTo>
                  <a:close/>
                </a:path>
              </a:pathLst>
            </a:custGeom>
            <a:ln w="95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/>
          <p:nvPr/>
        </p:nvSpPr>
        <p:spPr>
          <a:xfrm>
            <a:off x="764126" y="2890850"/>
            <a:ext cx="1518285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81915">
              <a:lnSpc>
                <a:spcPct val="100000"/>
              </a:lnSpc>
              <a:spcBef>
                <a:spcPts val="100"/>
              </a:spcBef>
            </a:pPr>
            <a:r>
              <a:rPr sz="1800" spc="-45" dirty="0">
                <a:latin typeface="Gill Sans MT"/>
                <a:cs typeface="Gill Sans MT"/>
              </a:rPr>
              <a:t>¿Cuándo?</a:t>
            </a:r>
            <a:endParaRPr sz="1800">
              <a:latin typeface="Gill Sans MT"/>
              <a:cs typeface="Gill Sans MT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744467" y="3827927"/>
            <a:ext cx="1570355" cy="669925"/>
            <a:chOff x="744467" y="3827927"/>
            <a:chExt cx="1570355" cy="669925"/>
          </a:xfrm>
        </p:grpSpPr>
        <p:pic>
          <p:nvPicPr>
            <p:cNvPr id="14" name="object 1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44969" y="3833313"/>
              <a:ext cx="1569609" cy="663581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749229" y="3832690"/>
              <a:ext cx="1556385" cy="660400"/>
            </a:xfrm>
            <a:custGeom>
              <a:avLst/>
              <a:gdLst/>
              <a:ahLst/>
              <a:cxnLst/>
              <a:rect l="l" t="t" r="r" b="b"/>
              <a:pathLst>
                <a:path w="1556385" h="660400">
                  <a:moveTo>
                    <a:pt x="5150" y="6265"/>
                  </a:moveTo>
                  <a:lnTo>
                    <a:pt x="55222" y="6018"/>
                  </a:lnTo>
                  <a:lnTo>
                    <a:pt x="102852" y="6728"/>
                  </a:lnTo>
                  <a:lnTo>
                    <a:pt x="149066" y="8057"/>
                  </a:lnTo>
                  <a:lnTo>
                    <a:pt x="194891" y="9667"/>
                  </a:lnTo>
                  <a:lnTo>
                    <a:pt x="241357" y="11218"/>
                  </a:lnTo>
                  <a:lnTo>
                    <a:pt x="289489" y="12373"/>
                  </a:lnTo>
                  <a:lnTo>
                    <a:pt x="340317" y="12794"/>
                  </a:lnTo>
                  <a:lnTo>
                    <a:pt x="394867" y="12142"/>
                  </a:lnTo>
                  <a:lnTo>
                    <a:pt x="454167" y="10078"/>
                  </a:lnTo>
                  <a:lnTo>
                    <a:pt x="519246" y="6265"/>
                  </a:lnTo>
                  <a:lnTo>
                    <a:pt x="582167" y="2911"/>
                  </a:lnTo>
                  <a:lnTo>
                    <a:pt x="635951" y="2022"/>
                  </a:lnTo>
                  <a:lnTo>
                    <a:pt x="683065" y="2953"/>
                  </a:lnTo>
                  <a:lnTo>
                    <a:pt x="725975" y="5058"/>
                  </a:lnTo>
                  <a:lnTo>
                    <a:pt x="767150" y="7694"/>
                  </a:lnTo>
                  <a:lnTo>
                    <a:pt x="809055" y="10215"/>
                  </a:lnTo>
                  <a:lnTo>
                    <a:pt x="854160" y="11978"/>
                  </a:lnTo>
                  <a:lnTo>
                    <a:pt x="904931" y="12337"/>
                  </a:lnTo>
                  <a:lnTo>
                    <a:pt x="963836" y="10647"/>
                  </a:lnTo>
                  <a:lnTo>
                    <a:pt x="1033342" y="6265"/>
                  </a:lnTo>
                  <a:lnTo>
                    <a:pt x="1096746" y="2120"/>
                  </a:lnTo>
                  <a:lnTo>
                    <a:pt x="1150792" y="185"/>
                  </a:lnTo>
                  <a:lnTo>
                    <a:pt x="1197487" y="0"/>
                  </a:lnTo>
                  <a:lnTo>
                    <a:pt x="1238840" y="1103"/>
                  </a:lnTo>
                  <a:lnTo>
                    <a:pt x="1276860" y="3036"/>
                  </a:lnTo>
                  <a:lnTo>
                    <a:pt x="1313554" y="5338"/>
                  </a:lnTo>
                  <a:lnTo>
                    <a:pt x="1350932" y="7547"/>
                  </a:lnTo>
                  <a:lnTo>
                    <a:pt x="1391000" y="9205"/>
                  </a:lnTo>
                  <a:lnTo>
                    <a:pt x="1435769" y="9851"/>
                  </a:lnTo>
                  <a:lnTo>
                    <a:pt x="1487245" y="9024"/>
                  </a:lnTo>
                  <a:lnTo>
                    <a:pt x="1547438" y="6265"/>
                  </a:lnTo>
                  <a:lnTo>
                    <a:pt x="1551874" y="60062"/>
                  </a:lnTo>
                  <a:lnTo>
                    <a:pt x="1554629" y="112693"/>
                  </a:lnTo>
                  <a:lnTo>
                    <a:pt x="1555959" y="164289"/>
                  </a:lnTo>
                  <a:lnTo>
                    <a:pt x="1556122" y="214984"/>
                  </a:lnTo>
                  <a:lnTo>
                    <a:pt x="1555373" y="264908"/>
                  </a:lnTo>
                  <a:lnTo>
                    <a:pt x="1553971" y="314194"/>
                  </a:lnTo>
                  <a:lnTo>
                    <a:pt x="1552172" y="362975"/>
                  </a:lnTo>
                  <a:lnTo>
                    <a:pt x="1550233" y="411383"/>
                  </a:lnTo>
                  <a:lnTo>
                    <a:pt x="1548411" y="459548"/>
                  </a:lnTo>
                  <a:lnTo>
                    <a:pt x="1546964" y="507605"/>
                  </a:lnTo>
                  <a:lnTo>
                    <a:pt x="1546148" y="555685"/>
                  </a:lnTo>
                  <a:lnTo>
                    <a:pt x="1546220" y="603919"/>
                  </a:lnTo>
                  <a:lnTo>
                    <a:pt x="1547438" y="652441"/>
                  </a:lnTo>
                  <a:lnTo>
                    <a:pt x="1504508" y="655987"/>
                  </a:lnTo>
                  <a:lnTo>
                    <a:pt x="1462017" y="658220"/>
                  </a:lnTo>
                  <a:lnTo>
                    <a:pt x="1419221" y="659338"/>
                  </a:lnTo>
                  <a:lnTo>
                    <a:pt x="1375378" y="659537"/>
                  </a:lnTo>
                  <a:lnTo>
                    <a:pt x="1329744" y="659013"/>
                  </a:lnTo>
                  <a:lnTo>
                    <a:pt x="1281576" y="657964"/>
                  </a:lnTo>
                  <a:lnTo>
                    <a:pt x="1230131" y="656585"/>
                  </a:lnTo>
                  <a:lnTo>
                    <a:pt x="1174667" y="655074"/>
                  </a:lnTo>
                  <a:lnTo>
                    <a:pt x="1114441" y="653627"/>
                  </a:lnTo>
                  <a:lnTo>
                    <a:pt x="1048709" y="652441"/>
                  </a:lnTo>
                  <a:lnTo>
                    <a:pt x="984590" y="652139"/>
                  </a:lnTo>
                  <a:lnTo>
                    <a:pt x="928418" y="652953"/>
                  </a:lnTo>
                  <a:lnTo>
                    <a:pt x="878272" y="654489"/>
                  </a:lnTo>
                  <a:lnTo>
                    <a:pt x="832231" y="656355"/>
                  </a:lnTo>
                  <a:lnTo>
                    <a:pt x="788374" y="658156"/>
                  </a:lnTo>
                  <a:lnTo>
                    <a:pt x="744780" y="659500"/>
                  </a:lnTo>
                  <a:lnTo>
                    <a:pt x="699528" y="659994"/>
                  </a:lnTo>
                  <a:lnTo>
                    <a:pt x="650697" y="659244"/>
                  </a:lnTo>
                  <a:lnTo>
                    <a:pt x="596365" y="656858"/>
                  </a:lnTo>
                  <a:lnTo>
                    <a:pt x="534613" y="652441"/>
                  </a:lnTo>
                  <a:lnTo>
                    <a:pt x="475305" y="648637"/>
                  </a:lnTo>
                  <a:lnTo>
                    <a:pt x="417638" y="647021"/>
                  </a:lnTo>
                  <a:lnTo>
                    <a:pt x="361812" y="647117"/>
                  </a:lnTo>
                  <a:lnTo>
                    <a:pt x="308022" y="648449"/>
                  </a:lnTo>
                  <a:lnTo>
                    <a:pt x="256468" y="650543"/>
                  </a:lnTo>
                  <a:lnTo>
                    <a:pt x="207346" y="652922"/>
                  </a:lnTo>
                  <a:lnTo>
                    <a:pt x="160855" y="655110"/>
                  </a:lnTo>
                  <a:lnTo>
                    <a:pt x="117192" y="656632"/>
                  </a:lnTo>
                  <a:lnTo>
                    <a:pt x="76555" y="657011"/>
                  </a:lnTo>
                  <a:lnTo>
                    <a:pt x="39141" y="655773"/>
                  </a:lnTo>
                  <a:lnTo>
                    <a:pt x="5150" y="652441"/>
                  </a:lnTo>
                  <a:lnTo>
                    <a:pt x="7225" y="602793"/>
                  </a:lnTo>
                  <a:lnTo>
                    <a:pt x="8112" y="555028"/>
                  </a:lnTo>
                  <a:lnTo>
                    <a:pt x="8041" y="508630"/>
                  </a:lnTo>
                  <a:lnTo>
                    <a:pt x="7240" y="463082"/>
                  </a:lnTo>
                  <a:lnTo>
                    <a:pt x="5941" y="417868"/>
                  </a:lnTo>
                  <a:lnTo>
                    <a:pt x="4372" y="372473"/>
                  </a:lnTo>
                  <a:lnTo>
                    <a:pt x="2764" y="326380"/>
                  </a:lnTo>
                  <a:lnTo>
                    <a:pt x="1346" y="279073"/>
                  </a:lnTo>
                  <a:lnTo>
                    <a:pt x="348" y="230036"/>
                  </a:lnTo>
                  <a:lnTo>
                    <a:pt x="0" y="178752"/>
                  </a:lnTo>
                  <a:lnTo>
                    <a:pt x="530" y="124707"/>
                  </a:lnTo>
                  <a:lnTo>
                    <a:pt x="2171" y="67383"/>
                  </a:lnTo>
                  <a:lnTo>
                    <a:pt x="5150" y="6265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" name="object 16"/>
          <p:cNvSpPr txBox="1"/>
          <p:nvPr/>
        </p:nvSpPr>
        <p:spPr>
          <a:xfrm>
            <a:off x="760554" y="3856735"/>
            <a:ext cx="153098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85090" marR="311785">
              <a:lnSpc>
                <a:spcPct val="100000"/>
              </a:lnSpc>
              <a:spcBef>
                <a:spcPts val="100"/>
              </a:spcBef>
            </a:pPr>
            <a:r>
              <a:rPr sz="1800" spc="-45" dirty="0">
                <a:latin typeface="Gill Sans MT"/>
                <a:cs typeface="Gill Sans MT"/>
              </a:rPr>
              <a:t>¿Qué </a:t>
            </a:r>
            <a:r>
              <a:rPr sz="1800" spc="-50" dirty="0">
                <a:latin typeface="Gill Sans MT"/>
                <a:cs typeface="Gill Sans MT"/>
              </a:rPr>
              <a:t>se</a:t>
            </a:r>
            <a:r>
              <a:rPr sz="1800" spc="-30" dirty="0">
                <a:latin typeface="Gill Sans MT"/>
                <a:cs typeface="Gill Sans MT"/>
              </a:rPr>
              <a:t> </a:t>
            </a:r>
            <a:r>
              <a:rPr sz="1800" spc="-40" dirty="0">
                <a:latin typeface="Gill Sans MT"/>
                <a:cs typeface="Gill Sans MT"/>
              </a:rPr>
              <a:t>va</a:t>
            </a:r>
            <a:r>
              <a:rPr sz="1800" spc="-20" dirty="0">
                <a:latin typeface="Gill Sans MT"/>
                <a:cs typeface="Gill Sans MT"/>
              </a:rPr>
              <a:t> a </a:t>
            </a:r>
            <a:r>
              <a:rPr sz="1800" spc="-484" dirty="0">
                <a:latin typeface="Gill Sans MT"/>
                <a:cs typeface="Gill Sans MT"/>
              </a:rPr>
              <a:t> </a:t>
            </a:r>
            <a:r>
              <a:rPr sz="1800" spc="-55" dirty="0">
                <a:latin typeface="Gill Sans MT"/>
                <a:cs typeface="Gill Sans MT"/>
              </a:rPr>
              <a:t>evaluar?</a:t>
            </a:r>
            <a:endParaRPr sz="1800">
              <a:latin typeface="Gill Sans MT"/>
              <a:cs typeface="Gill Sans MT"/>
            </a:endParaRPr>
          </a:p>
        </p:txBody>
      </p:sp>
      <p:sp>
        <p:nvSpPr>
          <p:cNvPr id="17" name="object 17"/>
          <p:cNvSpPr txBox="1">
            <a:spLocks noGrp="1"/>
          </p:cNvSpPr>
          <p:nvPr>
            <p:ph type="title"/>
          </p:nvPr>
        </p:nvSpPr>
        <p:spPr>
          <a:xfrm>
            <a:off x="421030" y="382015"/>
            <a:ext cx="370967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50" dirty="0">
                <a:solidFill>
                  <a:srgbClr val="D1282D"/>
                </a:solidFill>
              </a:rPr>
              <a:t>Guía</a:t>
            </a:r>
            <a:r>
              <a:rPr sz="3600" spc="-145" dirty="0">
                <a:solidFill>
                  <a:srgbClr val="D1282D"/>
                </a:solidFill>
              </a:rPr>
              <a:t> </a:t>
            </a:r>
            <a:r>
              <a:rPr sz="3600" spc="-35" dirty="0">
                <a:solidFill>
                  <a:srgbClr val="D1282D"/>
                </a:solidFill>
              </a:rPr>
              <a:t>de</a:t>
            </a:r>
            <a:r>
              <a:rPr sz="3600" spc="-140" dirty="0">
                <a:solidFill>
                  <a:srgbClr val="D1282D"/>
                </a:solidFill>
              </a:rPr>
              <a:t> </a:t>
            </a:r>
            <a:r>
              <a:rPr sz="3600" spc="-30" dirty="0">
                <a:solidFill>
                  <a:srgbClr val="D1282D"/>
                </a:solidFill>
              </a:rPr>
              <a:t>la</a:t>
            </a:r>
            <a:r>
              <a:rPr sz="3600" spc="-145" dirty="0">
                <a:solidFill>
                  <a:srgbClr val="D1282D"/>
                </a:solidFill>
              </a:rPr>
              <a:t> </a:t>
            </a:r>
            <a:r>
              <a:rPr sz="3600" spc="-60" dirty="0">
                <a:solidFill>
                  <a:srgbClr val="D1282D"/>
                </a:solidFill>
              </a:rPr>
              <a:t>asignatura</a:t>
            </a:r>
            <a:endParaRPr sz="3600"/>
          </a:p>
        </p:txBody>
      </p:sp>
      <p:sp>
        <p:nvSpPr>
          <p:cNvPr id="18" name="object 18"/>
          <p:cNvSpPr/>
          <p:nvPr/>
        </p:nvSpPr>
        <p:spPr>
          <a:xfrm>
            <a:off x="0" y="1045463"/>
            <a:ext cx="5097780" cy="403860"/>
          </a:xfrm>
          <a:custGeom>
            <a:avLst/>
            <a:gdLst/>
            <a:ahLst/>
            <a:cxnLst/>
            <a:rect l="l" t="t" r="r" b="b"/>
            <a:pathLst>
              <a:path w="5097780" h="403859">
                <a:moveTo>
                  <a:pt x="5097780" y="0"/>
                </a:moveTo>
                <a:lnTo>
                  <a:pt x="0" y="0"/>
                </a:lnTo>
                <a:lnTo>
                  <a:pt x="0" y="403860"/>
                </a:lnTo>
                <a:lnTo>
                  <a:pt x="5097780" y="403860"/>
                </a:lnTo>
                <a:lnTo>
                  <a:pt x="5097780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444500" y="1100709"/>
            <a:ext cx="150050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10" dirty="0">
                <a:solidFill>
                  <a:srgbClr val="D1282D"/>
                </a:solidFill>
                <a:latin typeface="Calibri"/>
                <a:cs typeface="Calibri"/>
              </a:rPr>
              <a:t>Trabajo</a:t>
            </a:r>
            <a:r>
              <a:rPr sz="1600" spc="-30" dirty="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sz="1600" spc="-5" dirty="0">
                <a:solidFill>
                  <a:srgbClr val="D1282D"/>
                </a:solidFill>
                <a:latin typeface="Calibri"/>
                <a:cs typeface="Calibri"/>
              </a:rPr>
              <a:t>individual</a:t>
            </a:r>
            <a:endParaRPr sz="1600">
              <a:latin typeface="Calibri"/>
              <a:cs typeface="Calibri"/>
            </a:endParaRPr>
          </a:p>
        </p:txBody>
      </p:sp>
      <p:pic>
        <p:nvPicPr>
          <p:cNvPr id="20" name="object 20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092695" y="2840735"/>
            <a:ext cx="3732276" cy="2488691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21030" y="382015"/>
            <a:ext cx="370967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50" dirty="0">
                <a:solidFill>
                  <a:srgbClr val="D1282D"/>
                </a:solidFill>
                <a:latin typeface="Gill Sans MT"/>
                <a:cs typeface="Gill Sans MT"/>
              </a:rPr>
              <a:t>Guía</a:t>
            </a:r>
            <a:r>
              <a:rPr sz="3600" spc="-145" dirty="0">
                <a:solidFill>
                  <a:srgbClr val="D1282D"/>
                </a:solidFill>
                <a:latin typeface="Gill Sans MT"/>
                <a:cs typeface="Gill Sans MT"/>
              </a:rPr>
              <a:t> </a:t>
            </a:r>
            <a:r>
              <a:rPr sz="3600" spc="-35" dirty="0">
                <a:solidFill>
                  <a:srgbClr val="D1282D"/>
                </a:solidFill>
                <a:latin typeface="Gill Sans MT"/>
                <a:cs typeface="Gill Sans MT"/>
              </a:rPr>
              <a:t>de</a:t>
            </a:r>
            <a:r>
              <a:rPr sz="3600" spc="-140" dirty="0">
                <a:solidFill>
                  <a:srgbClr val="D1282D"/>
                </a:solidFill>
                <a:latin typeface="Gill Sans MT"/>
                <a:cs typeface="Gill Sans MT"/>
              </a:rPr>
              <a:t> </a:t>
            </a:r>
            <a:r>
              <a:rPr sz="3600" spc="-30" dirty="0">
                <a:solidFill>
                  <a:srgbClr val="D1282D"/>
                </a:solidFill>
                <a:latin typeface="Gill Sans MT"/>
                <a:cs typeface="Gill Sans MT"/>
              </a:rPr>
              <a:t>la</a:t>
            </a:r>
            <a:r>
              <a:rPr sz="3600" spc="-145" dirty="0">
                <a:solidFill>
                  <a:srgbClr val="D1282D"/>
                </a:solidFill>
                <a:latin typeface="Gill Sans MT"/>
                <a:cs typeface="Gill Sans MT"/>
              </a:rPr>
              <a:t> </a:t>
            </a:r>
            <a:r>
              <a:rPr sz="3600" spc="-60" dirty="0">
                <a:solidFill>
                  <a:srgbClr val="D1282D"/>
                </a:solidFill>
                <a:latin typeface="Gill Sans MT"/>
                <a:cs typeface="Gill Sans MT"/>
              </a:rPr>
              <a:t>asignatura</a:t>
            </a:r>
            <a:endParaRPr sz="3600">
              <a:latin typeface="Gill Sans MT"/>
              <a:cs typeface="Gill Sans MT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0" y="1045463"/>
            <a:ext cx="5097780" cy="403860"/>
          </a:xfrm>
          <a:custGeom>
            <a:avLst/>
            <a:gdLst/>
            <a:ahLst/>
            <a:cxnLst/>
            <a:rect l="l" t="t" r="r" b="b"/>
            <a:pathLst>
              <a:path w="5097780" h="403859">
                <a:moveTo>
                  <a:pt x="5097780" y="0"/>
                </a:moveTo>
                <a:lnTo>
                  <a:pt x="0" y="0"/>
                </a:lnTo>
                <a:lnTo>
                  <a:pt x="0" y="403860"/>
                </a:lnTo>
                <a:lnTo>
                  <a:pt x="5097780" y="403860"/>
                </a:lnTo>
                <a:lnTo>
                  <a:pt x="5097780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44500" y="1100709"/>
            <a:ext cx="112395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5" dirty="0">
                <a:solidFill>
                  <a:srgbClr val="D1282D"/>
                </a:solidFill>
                <a:latin typeface="Calibri"/>
                <a:cs typeface="Calibri"/>
              </a:rPr>
              <a:t>Guía</a:t>
            </a:r>
            <a:r>
              <a:rPr sz="1600" spc="-55" dirty="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rgbClr val="D1282D"/>
                </a:solidFill>
                <a:latin typeface="Calibri"/>
                <a:cs typeface="Calibri"/>
              </a:rPr>
              <a:t>docente</a:t>
            </a:r>
            <a:endParaRPr sz="1600">
              <a:latin typeface="Calibri"/>
              <a:cs typeface="Calibri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975105" y="2042416"/>
            <a:ext cx="10051415" cy="3416935"/>
            <a:chOff x="975105" y="2042416"/>
            <a:chExt cx="10051415" cy="3416935"/>
          </a:xfrm>
        </p:grpSpPr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196458" y="2042416"/>
              <a:ext cx="9829681" cy="3416551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981455" y="5094732"/>
              <a:ext cx="368935" cy="302260"/>
            </a:xfrm>
            <a:custGeom>
              <a:avLst/>
              <a:gdLst/>
              <a:ahLst/>
              <a:cxnLst/>
              <a:rect l="l" t="t" r="r" b="b"/>
              <a:pathLst>
                <a:path w="368934" h="302260">
                  <a:moveTo>
                    <a:pt x="217931" y="0"/>
                  </a:moveTo>
                  <a:lnTo>
                    <a:pt x="217931" y="75438"/>
                  </a:lnTo>
                  <a:lnTo>
                    <a:pt x="0" y="75438"/>
                  </a:lnTo>
                  <a:lnTo>
                    <a:pt x="0" y="226314"/>
                  </a:lnTo>
                  <a:lnTo>
                    <a:pt x="217931" y="226314"/>
                  </a:lnTo>
                  <a:lnTo>
                    <a:pt x="217931" y="301752"/>
                  </a:lnTo>
                  <a:lnTo>
                    <a:pt x="368807" y="150876"/>
                  </a:lnTo>
                  <a:lnTo>
                    <a:pt x="217931" y="0"/>
                  </a:lnTo>
                  <a:close/>
                </a:path>
              </a:pathLst>
            </a:custGeom>
            <a:solidFill>
              <a:srgbClr val="C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981455" y="5094732"/>
              <a:ext cx="368935" cy="302260"/>
            </a:xfrm>
            <a:custGeom>
              <a:avLst/>
              <a:gdLst/>
              <a:ahLst/>
              <a:cxnLst/>
              <a:rect l="l" t="t" r="r" b="b"/>
              <a:pathLst>
                <a:path w="368934" h="302260">
                  <a:moveTo>
                    <a:pt x="0" y="75438"/>
                  </a:moveTo>
                  <a:lnTo>
                    <a:pt x="217931" y="75438"/>
                  </a:lnTo>
                  <a:lnTo>
                    <a:pt x="217931" y="0"/>
                  </a:lnTo>
                  <a:lnTo>
                    <a:pt x="368807" y="150876"/>
                  </a:lnTo>
                  <a:lnTo>
                    <a:pt x="217931" y="301752"/>
                  </a:lnTo>
                  <a:lnTo>
                    <a:pt x="217931" y="226314"/>
                  </a:lnTo>
                  <a:lnTo>
                    <a:pt x="0" y="226314"/>
                  </a:lnTo>
                  <a:lnTo>
                    <a:pt x="0" y="75438"/>
                  </a:lnTo>
                  <a:close/>
                </a:path>
              </a:pathLst>
            </a:custGeom>
            <a:ln w="12700">
              <a:solidFill>
                <a:srgbClr val="0D0D0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313327" y="1894379"/>
            <a:ext cx="1280160" cy="675640"/>
            <a:chOff x="1313327" y="1894379"/>
            <a:chExt cx="1280160" cy="67564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319784" y="1894379"/>
              <a:ext cx="1268681" cy="672175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1318090" y="1905498"/>
              <a:ext cx="1270635" cy="659765"/>
            </a:xfrm>
            <a:custGeom>
              <a:avLst/>
              <a:gdLst/>
              <a:ahLst/>
              <a:cxnLst/>
              <a:rect l="l" t="t" r="r" b="b"/>
              <a:pathLst>
                <a:path w="1270635" h="659764">
                  <a:moveTo>
                    <a:pt x="1693" y="5597"/>
                  </a:moveTo>
                  <a:lnTo>
                    <a:pt x="60274" y="6786"/>
                  </a:lnTo>
                  <a:lnTo>
                    <a:pt x="117149" y="7078"/>
                  </a:lnTo>
                  <a:lnTo>
                    <a:pt x="172420" y="6664"/>
                  </a:lnTo>
                  <a:lnTo>
                    <a:pt x="226184" y="5735"/>
                  </a:lnTo>
                  <a:lnTo>
                    <a:pt x="278542" y="4481"/>
                  </a:lnTo>
                  <a:lnTo>
                    <a:pt x="329592" y="3092"/>
                  </a:lnTo>
                  <a:lnTo>
                    <a:pt x="379434" y="1759"/>
                  </a:lnTo>
                  <a:lnTo>
                    <a:pt x="428167" y="672"/>
                  </a:lnTo>
                  <a:lnTo>
                    <a:pt x="475890" y="22"/>
                  </a:lnTo>
                  <a:lnTo>
                    <a:pt x="522702" y="0"/>
                  </a:lnTo>
                  <a:lnTo>
                    <a:pt x="568702" y="794"/>
                  </a:lnTo>
                  <a:lnTo>
                    <a:pt x="613990" y="2597"/>
                  </a:lnTo>
                  <a:lnTo>
                    <a:pt x="658664" y="5597"/>
                  </a:lnTo>
                  <a:lnTo>
                    <a:pt x="708119" y="9357"/>
                  </a:lnTo>
                  <a:lnTo>
                    <a:pt x="759862" y="12653"/>
                  </a:lnTo>
                  <a:lnTo>
                    <a:pt x="813265" y="15420"/>
                  </a:lnTo>
                  <a:lnTo>
                    <a:pt x="867702" y="17592"/>
                  </a:lnTo>
                  <a:lnTo>
                    <a:pt x="922544" y="19102"/>
                  </a:lnTo>
                  <a:lnTo>
                    <a:pt x="977165" y="19885"/>
                  </a:lnTo>
                  <a:lnTo>
                    <a:pt x="1030936" y="19874"/>
                  </a:lnTo>
                  <a:lnTo>
                    <a:pt x="1083230" y="19003"/>
                  </a:lnTo>
                  <a:lnTo>
                    <a:pt x="1133420" y="17206"/>
                  </a:lnTo>
                  <a:lnTo>
                    <a:pt x="1180878" y="14417"/>
                  </a:lnTo>
                  <a:lnTo>
                    <a:pt x="1224977" y="10569"/>
                  </a:lnTo>
                  <a:lnTo>
                    <a:pt x="1265089" y="5597"/>
                  </a:lnTo>
                  <a:lnTo>
                    <a:pt x="1268754" y="73654"/>
                  </a:lnTo>
                  <a:lnTo>
                    <a:pt x="1270442" y="134153"/>
                  </a:lnTo>
                  <a:lnTo>
                    <a:pt x="1270526" y="188323"/>
                  </a:lnTo>
                  <a:lnTo>
                    <a:pt x="1269378" y="237390"/>
                  </a:lnTo>
                  <a:lnTo>
                    <a:pt x="1267372" y="282581"/>
                  </a:lnTo>
                  <a:lnTo>
                    <a:pt x="1264878" y="325122"/>
                  </a:lnTo>
                  <a:lnTo>
                    <a:pt x="1262271" y="366241"/>
                  </a:lnTo>
                  <a:lnTo>
                    <a:pt x="1259922" y="407163"/>
                  </a:lnTo>
                  <a:lnTo>
                    <a:pt x="1258203" y="449117"/>
                  </a:lnTo>
                  <a:lnTo>
                    <a:pt x="1257489" y="493328"/>
                  </a:lnTo>
                  <a:lnTo>
                    <a:pt x="1258150" y="541023"/>
                  </a:lnTo>
                  <a:lnTo>
                    <a:pt x="1260559" y="593429"/>
                  </a:lnTo>
                  <a:lnTo>
                    <a:pt x="1265089" y="651773"/>
                  </a:lnTo>
                  <a:lnTo>
                    <a:pt x="1215984" y="656181"/>
                  </a:lnTo>
                  <a:lnTo>
                    <a:pt x="1164685" y="658561"/>
                  </a:lnTo>
                  <a:lnTo>
                    <a:pt x="1111724" y="659265"/>
                  </a:lnTo>
                  <a:lnTo>
                    <a:pt x="1057636" y="658647"/>
                  </a:lnTo>
                  <a:lnTo>
                    <a:pt x="1002954" y="657059"/>
                  </a:lnTo>
                  <a:lnTo>
                    <a:pt x="948211" y="654854"/>
                  </a:lnTo>
                  <a:lnTo>
                    <a:pt x="893940" y="652385"/>
                  </a:lnTo>
                  <a:lnTo>
                    <a:pt x="840676" y="650005"/>
                  </a:lnTo>
                  <a:lnTo>
                    <a:pt x="788952" y="648065"/>
                  </a:lnTo>
                  <a:lnTo>
                    <a:pt x="739300" y="646919"/>
                  </a:lnTo>
                  <a:lnTo>
                    <a:pt x="692255" y="646921"/>
                  </a:lnTo>
                  <a:lnTo>
                    <a:pt x="648350" y="648421"/>
                  </a:lnTo>
                  <a:lnTo>
                    <a:pt x="608118" y="651773"/>
                  </a:lnTo>
                  <a:lnTo>
                    <a:pt x="565144" y="655234"/>
                  </a:lnTo>
                  <a:lnTo>
                    <a:pt x="519321" y="656421"/>
                  </a:lnTo>
                  <a:lnTo>
                    <a:pt x="471091" y="655828"/>
                  </a:lnTo>
                  <a:lnTo>
                    <a:pt x="420897" y="653947"/>
                  </a:lnTo>
                  <a:lnTo>
                    <a:pt x="369180" y="651272"/>
                  </a:lnTo>
                  <a:lnTo>
                    <a:pt x="316384" y="648297"/>
                  </a:lnTo>
                  <a:lnTo>
                    <a:pt x="262949" y="645515"/>
                  </a:lnTo>
                  <a:lnTo>
                    <a:pt x="209320" y="643420"/>
                  </a:lnTo>
                  <a:lnTo>
                    <a:pt x="155937" y="642504"/>
                  </a:lnTo>
                  <a:lnTo>
                    <a:pt x="103243" y="643263"/>
                  </a:lnTo>
                  <a:lnTo>
                    <a:pt x="51682" y="646188"/>
                  </a:lnTo>
                  <a:lnTo>
                    <a:pt x="1693" y="651773"/>
                  </a:lnTo>
                  <a:lnTo>
                    <a:pt x="5348" y="598642"/>
                  </a:lnTo>
                  <a:lnTo>
                    <a:pt x="7554" y="549821"/>
                  </a:lnTo>
                  <a:lnTo>
                    <a:pt x="8540" y="504290"/>
                  </a:lnTo>
                  <a:lnTo>
                    <a:pt x="8536" y="461029"/>
                  </a:lnTo>
                  <a:lnTo>
                    <a:pt x="7770" y="419018"/>
                  </a:lnTo>
                  <a:lnTo>
                    <a:pt x="6471" y="377239"/>
                  </a:lnTo>
                  <a:lnTo>
                    <a:pt x="4869" y="334671"/>
                  </a:lnTo>
                  <a:lnTo>
                    <a:pt x="3192" y="290295"/>
                  </a:lnTo>
                  <a:lnTo>
                    <a:pt x="1668" y="243090"/>
                  </a:lnTo>
                  <a:lnTo>
                    <a:pt x="528" y="192038"/>
                  </a:lnTo>
                  <a:lnTo>
                    <a:pt x="0" y="136118"/>
                  </a:lnTo>
                  <a:lnTo>
                    <a:pt x="312" y="74311"/>
                  </a:lnTo>
                  <a:lnTo>
                    <a:pt x="1693" y="5597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/>
          <p:nvPr/>
        </p:nvSpPr>
        <p:spPr>
          <a:xfrm>
            <a:off x="1327702" y="1927352"/>
            <a:ext cx="124777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83185" marR="338455">
              <a:lnSpc>
                <a:spcPct val="100000"/>
              </a:lnSpc>
              <a:spcBef>
                <a:spcPts val="100"/>
              </a:spcBef>
            </a:pPr>
            <a:r>
              <a:rPr sz="1800" spc="-45" dirty="0">
                <a:latin typeface="Gill Sans MT"/>
                <a:cs typeface="Gill Sans MT"/>
              </a:rPr>
              <a:t>Normas </a:t>
            </a:r>
            <a:r>
              <a:rPr sz="1800" spc="-40" dirty="0">
                <a:latin typeface="Gill Sans MT"/>
                <a:cs typeface="Gill Sans MT"/>
              </a:rPr>
              <a:t> </a:t>
            </a:r>
            <a:r>
              <a:rPr sz="1800" spc="-45" dirty="0">
                <a:latin typeface="Gill Sans MT"/>
                <a:cs typeface="Gill Sans MT"/>
              </a:rPr>
              <a:t>gene</a:t>
            </a:r>
            <a:r>
              <a:rPr sz="1800" spc="-55" dirty="0">
                <a:latin typeface="Gill Sans MT"/>
                <a:cs typeface="Gill Sans MT"/>
              </a:rPr>
              <a:t>r</a:t>
            </a:r>
            <a:r>
              <a:rPr sz="1800" spc="-50" dirty="0">
                <a:latin typeface="Gill Sans MT"/>
                <a:cs typeface="Gill Sans MT"/>
              </a:rPr>
              <a:t>ales</a:t>
            </a:r>
            <a:endParaRPr sz="1800">
              <a:latin typeface="Gill Sans MT"/>
              <a:cs typeface="Gill Sans MT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278885" y="1788109"/>
            <a:ext cx="2719070" cy="84899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99085" indent="-287020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800" spc="-55" dirty="0">
                <a:latin typeface="Gill Sans MT"/>
                <a:cs typeface="Gill Sans MT"/>
              </a:rPr>
              <a:t>Fuente:</a:t>
            </a:r>
            <a:r>
              <a:rPr sz="1800" spc="-35" dirty="0">
                <a:latin typeface="Gill Sans MT"/>
                <a:cs typeface="Gill Sans MT"/>
              </a:rPr>
              <a:t> </a:t>
            </a:r>
            <a:r>
              <a:rPr sz="1800" spc="-85" dirty="0">
                <a:latin typeface="Gill Sans MT"/>
                <a:cs typeface="Gill Sans MT"/>
              </a:rPr>
              <a:t>Times</a:t>
            </a:r>
            <a:r>
              <a:rPr sz="1800" spc="-20" dirty="0">
                <a:latin typeface="Gill Sans MT"/>
                <a:cs typeface="Gill Sans MT"/>
              </a:rPr>
              <a:t> </a:t>
            </a:r>
            <a:r>
              <a:rPr sz="1800" spc="-30" dirty="0">
                <a:latin typeface="Gill Sans MT"/>
                <a:cs typeface="Gill Sans MT"/>
              </a:rPr>
              <a:t>New</a:t>
            </a:r>
            <a:r>
              <a:rPr sz="1800" spc="-40" dirty="0">
                <a:latin typeface="Gill Sans MT"/>
                <a:cs typeface="Gill Sans MT"/>
              </a:rPr>
              <a:t> Roman</a:t>
            </a:r>
            <a:endParaRPr sz="1800">
              <a:latin typeface="Gill Sans MT"/>
              <a:cs typeface="Gill Sans MT"/>
            </a:endParaRPr>
          </a:p>
          <a:p>
            <a:pPr marL="299085" indent="-287020">
              <a:lnSpc>
                <a:spcPct val="100000"/>
              </a:lnSpc>
              <a:spcBef>
                <a:spcPts val="5"/>
              </a:spcBef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800" spc="-55" dirty="0">
                <a:latin typeface="Gill Sans MT"/>
                <a:cs typeface="Gill Sans MT"/>
              </a:rPr>
              <a:t>Tamaño:</a:t>
            </a:r>
            <a:r>
              <a:rPr sz="1800" spc="-35" dirty="0">
                <a:latin typeface="Gill Sans MT"/>
                <a:cs typeface="Gill Sans MT"/>
              </a:rPr>
              <a:t> </a:t>
            </a:r>
            <a:r>
              <a:rPr sz="1800" dirty="0">
                <a:latin typeface="Gill Sans MT"/>
                <a:cs typeface="Gill Sans MT"/>
              </a:rPr>
              <a:t>11</a:t>
            </a:r>
            <a:endParaRPr sz="1800">
              <a:latin typeface="Gill Sans MT"/>
              <a:cs typeface="Gill Sans MT"/>
            </a:endParaRPr>
          </a:p>
          <a:p>
            <a:pPr marL="299085" indent="-287020">
              <a:lnSpc>
                <a:spcPct val="100000"/>
              </a:lnSpc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800" spc="-55" dirty="0">
                <a:latin typeface="Gill Sans MT"/>
                <a:cs typeface="Gill Sans MT"/>
              </a:rPr>
              <a:t>Interlineado:</a:t>
            </a:r>
            <a:r>
              <a:rPr sz="1800" spc="-45" dirty="0">
                <a:latin typeface="Gill Sans MT"/>
                <a:cs typeface="Gill Sans MT"/>
              </a:rPr>
              <a:t> </a:t>
            </a:r>
            <a:r>
              <a:rPr sz="1800" spc="-35" dirty="0">
                <a:latin typeface="Gill Sans MT"/>
                <a:cs typeface="Gill Sans MT"/>
              </a:rPr>
              <a:t>1,5</a:t>
            </a:r>
            <a:endParaRPr sz="1800">
              <a:latin typeface="Gill Sans MT"/>
              <a:cs typeface="Gill Sans MT"/>
            </a:endParaRPr>
          </a:p>
        </p:txBody>
      </p:sp>
      <p:pic>
        <p:nvPicPr>
          <p:cNvPr id="7" name="object 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697479" y="2865120"/>
            <a:ext cx="2318004" cy="2342387"/>
          </a:xfrm>
          <a:prstGeom prst="rect">
            <a:avLst/>
          </a:prstGeom>
        </p:spPr>
      </p:pic>
      <p:sp>
        <p:nvSpPr>
          <p:cNvPr id="8" name="object 8"/>
          <p:cNvSpPr txBox="1"/>
          <p:nvPr/>
        </p:nvSpPr>
        <p:spPr>
          <a:xfrm>
            <a:off x="5489194" y="3269691"/>
            <a:ext cx="5843270" cy="10007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40" dirty="0">
                <a:latin typeface="Gill Sans MT"/>
                <a:cs typeface="Gill Sans MT"/>
              </a:rPr>
              <a:t>Cada</a:t>
            </a:r>
            <a:r>
              <a:rPr sz="1600" dirty="0">
                <a:latin typeface="Gill Sans MT"/>
                <a:cs typeface="Gill Sans MT"/>
              </a:rPr>
              <a:t> </a:t>
            </a:r>
            <a:r>
              <a:rPr sz="1600" spc="-30" dirty="0">
                <a:latin typeface="Gill Sans MT"/>
                <a:cs typeface="Gill Sans MT"/>
              </a:rPr>
              <a:t>falta</a:t>
            </a:r>
            <a:r>
              <a:rPr sz="1600" spc="10" dirty="0">
                <a:latin typeface="Gill Sans MT"/>
                <a:cs typeface="Gill Sans MT"/>
              </a:rPr>
              <a:t> </a:t>
            </a:r>
            <a:r>
              <a:rPr sz="1600" spc="-30" dirty="0">
                <a:latin typeface="Gill Sans MT"/>
                <a:cs typeface="Gill Sans MT"/>
              </a:rPr>
              <a:t>de</a:t>
            </a:r>
            <a:r>
              <a:rPr sz="1600" spc="25" dirty="0">
                <a:latin typeface="Gill Sans MT"/>
                <a:cs typeface="Gill Sans MT"/>
              </a:rPr>
              <a:t> </a:t>
            </a:r>
            <a:r>
              <a:rPr sz="1600" spc="-40" dirty="0">
                <a:latin typeface="Gill Sans MT"/>
                <a:cs typeface="Gill Sans MT"/>
              </a:rPr>
              <a:t>ortografía</a:t>
            </a:r>
            <a:r>
              <a:rPr sz="1600" spc="45" dirty="0">
                <a:latin typeface="Gill Sans MT"/>
                <a:cs typeface="Gill Sans MT"/>
              </a:rPr>
              <a:t> </a:t>
            </a:r>
            <a:r>
              <a:rPr sz="1600" spc="-40" dirty="0">
                <a:latin typeface="Gill Sans MT"/>
                <a:cs typeface="Gill Sans MT"/>
              </a:rPr>
              <a:t>(incluyendo</a:t>
            </a:r>
            <a:r>
              <a:rPr sz="1600" spc="15" dirty="0">
                <a:latin typeface="Gill Sans MT"/>
                <a:cs typeface="Gill Sans MT"/>
              </a:rPr>
              <a:t> </a:t>
            </a:r>
            <a:r>
              <a:rPr sz="1600" spc="-40" dirty="0">
                <a:latin typeface="Gill Sans MT"/>
                <a:cs typeface="Gill Sans MT"/>
              </a:rPr>
              <a:t>puntuación,</a:t>
            </a:r>
            <a:r>
              <a:rPr sz="1600" spc="5" dirty="0">
                <a:latin typeface="Gill Sans MT"/>
                <a:cs typeface="Gill Sans MT"/>
              </a:rPr>
              <a:t> </a:t>
            </a:r>
            <a:r>
              <a:rPr sz="1600" spc="-60" dirty="0">
                <a:latin typeface="Gill Sans MT"/>
                <a:cs typeface="Gill Sans MT"/>
              </a:rPr>
              <a:t>cursivas,</a:t>
            </a:r>
            <a:r>
              <a:rPr sz="1600" spc="30" dirty="0">
                <a:latin typeface="Gill Sans MT"/>
                <a:cs typeface="Gill Sans MT"/>
              </a:rPr>
              <a:t> </a:t>
            </a:r>
            <a:r>
              <a:rPr sz="1600" spc="-45" dirty="0">
                <a:latin typeface="Gill Sans MT"/>
                <a:cs typeface="Gill Sans MT"/>
              </a:rPr>
              <a:t>mayúsculas,</a:t>
            </a:r>
            <a:r>
              <a:rPr sz="1600" spc="30" dirty="0">
                <a:latin typeface="Gill Sans MT"/>
                <a:cs typeface="Gill Sans MT"/>
              </a:rPr>
              <a:t> </a:t>
            </a:r>
            <a:r>
              <a:rPr sz="1600" spc="-50" dirty="0">
                <a:latin typeface="Gill Sans MT"/>
                <a:cs typeface="Gill Sans MT"/>
              </a:rPr>
              <a:t>etc.)</a:t>
            </a:r>
            <a:endParaRPr sz="160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600" spc="-50" dirty="0">
                <a:latin typeface="Gill Sans MT"/>
                <a:cs typeface="Gill Sans MT"/>
              </a:rPr>
              <a:t>restará</a:t>
            </a:r>
            <a:r>
              <a:rPr sz="1600" spc="15" dirty="0">
                <a:latin typeface="Gill Sans MT"/>
                <a:cs typeface="Gill Sans MT"/>
              </a:rPr>
              <a:t> </a:t>
            </a:r>
            <a:r>
              <a:rPr sz="1600" spc="-30" dirty="0">
                <a:latin typeface="Gill Sans MT"/>
                <a:cs typeface="Gill Sans MT"/>
              </a:rPr>
              <a:t>0,5</a:t>
            </a:r>
            <a:r>
              <a:rPr sz="1600" spc="-25" dirty="0">
                <a:latin typeface="Gill Sans MT"/>
                <a:cs typeface="Gill Sans MT"/>
              </a:rPr>
              <a:t> </a:t>
            </a:r>
            <a:r>
              <a:rPr sz="1600" spc="-45" dirty="0">
                <a:latin typeface="Gill Sans MT"/>
                <a:cs typeface="Gill Sans MT"/>
              </a:rPr>
              <a:t>puntos.</a:t>
            </a:r>
            <a:endParaRPr sz="160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65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</a:pPr>
            <a:r>
              <a:rPr sz="1600" spc="-25" dirty="0">
                <a:latin typeface="Gill Sans MT"/>
                <a:cs typeface="Gill Sans MT"/>
              </a:rPr>
              <a:t>La</a:t>
            </a:r>
            <a:r>
              <a:rPr sz="1600" spc="-5" dirty="0">
                <a:latin typeface="Gill Sans MT"/>
                <a:cs typeface="Gill Sans MT"/>
              </a:rPr>
              <a:t> </a:t>
            </a:r>
            <a:r>
              <a:rPr sz="1600" spc="-35" dirty="0">
                <a:latin typeface="Gill Sans MT"/>
                <a:cs typeface="Gill Sans MT"/>
              </a:rPr>
              <a:t>mala</a:t>
            </a:r>
            <a:r>
              <a:rPr sz="1600" dirty="0">
                <a:latin typeface="Gill Sans MT"/>
                <a:cs typeface="Gill Sans MT"/>
              </a:rPr>
              <a:t> </a:t>
            </a:r>
            <a:r>
              <a:rPr sz="1600" spc="-45" dirty="0">
                <a:latin typeface="Gill Sans MT"/>
                <a:cs typeface="Gill Sans MT"/>
              </a:rPr>
              <a:t>redacción</a:t>
            </a:r>
            <a:r>
              <a:rPr sz="1600" spc="20" dirty="0">
                <a:latin typeface="Gill Sans MT"/>
                <a:cs typeface="Gill Sans MT"/>
              </a:rPr>
              <a:t> </a:t>
            </a:r>
            <a:r>
              <a:rPr sz="1600" spc="-45" dirty="0">
                <a:latin typeface="Gill Sans MT"/>
                <a:cs typeface="Gill Sans MT"/>
              </a:rPr>
              <a:t>general</a:t>
            </a:r>
            <a:r>
              <a:rPr sz="1600" spc="25" dirty="0">
                <a:latin typeface="Gill Sans MT"/>
                <a:cs typeface="Gill Sans MT"/>
              </a:rPr>
              <a:t> </a:t>
            </a:r>
            <a:r>
              <a:rPr sz="1600" spc="-20" dirty="0">
                <a:latin typeface="Gill Sans MT"/>
                <a:cs typeface="Gill Sans MT"/>
              </a:rPr>
              <a:t>puede</a:t>
            </a:r>
            <a:r>
              <a:rPr sz="1600" spc="5" dirty="0">
                <a:latin typeface="Gill Sans MT"/>
                <a:cs typeface="Gill Sans MT"/>
              </a:rPr>
              <a:t> </a:t>
            </a:r>
            <a:r>
              <a:rPr sz="1600" spc="-55" dirty="0">
                <a:latin typeface="Gill Sans MT"/>
                <a:cs typeface="Gill Sans MT"/>
              </a:rPr>
              <a:t>ser</a:t>
            </a:r>
            <a:r>
              <a:rPr sz="1600" spc="10" dirty="0">
                <a:latin typeface="Gill Sans MT"/>
                <a:cs typeface="Gill Sans MT"/>
              </a:rPr>
              <a:t> </a:t>
            </a:r>
            <a:r>
              <a:rPr sz="1600" spc="-50" dirty="0">
                <a:latin typeface="Gill Sans MT"/>
                <a:cs typeface="Gill Sans MT"/>
              </a:rPr>
              <a:t>motivo</a:t>
            </a:r>
            <a:r>
              <a:rPr sz="1600" spc="5" dirty="0">
                <a:latin typeface="Gill Sans MT"/>
                <a:cs typeface="Gill Sans MT"/>
              </a:rPr>
              <a:t> </a:t>
            </a:r>
            <a:r>
              <a:rPr sz="1600" spc="-30" dirty="0">
                <a:latin typeface="Gill Sans MT"/>
                <a:cs typeface="Gill Sans MT"/>
              </a:rPr>
              <a:t>de</a:t>
            </a:r>
            <a:r>
              <a:rPr sz="1600" dirty="0">
                <a:latin typeface="Gill Sans MT"/>
                <a:cs typeface="Gill Sans MT"/>
              </a:rPr>
              <a:t> </a:t>
            </a:r>
            <a:r>
              <a:rPr sz="1600" spc="-45" dirty="0">
                <a:latin typeface="Gill Sans MT"/>
                <a:cs typeface="Gill Sans MT"/>
              </a:rPr>
              <a:t>suspenso.</a:t>
            </a:r>
            <a:endParaRPr sz="1600">
              <a:latin typeface="Gill Sans MT"/>
              <a:cs typeface="Gill Sans MT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421030" y="382015"/>
            <a:ext cx="370967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50" dirty="0">
                <a:solidFill>
                  <a:srgbClr val="D1282D"/>
                </a:solidFill>
              </a:rPr>
              <a:t>Guía</a:t>
            </a:r>
            <a:r>
              <a:rPr sz="3600" spc="-145" dirty="0">
                <a:solidFill>
                  <a:srgbClr val="D1282D"/>
                </a:solidFill>
              </a:rPr>
              <a:t> </a:t>
            </a:r>
            <a:r>
              <a:rPr sz="3600" spc="-35" dirty="0">
                <a:solidFill>
                  <a:srgbClr val="D1282D"/>
                </a:solidFill>
              </a:rPr>
              <a:t>de</a:t>
            </a:r>
            <a:r>
              <a:rPr sz="3600" spc="-140" dirty="0">
                <a:solidFill>
                  <a:srgbClr val="D1282D"/>
                </a:solidFill>
              </a:rPr>
              <a:t> </a:t>
            </a:r>
            <a:r>
              <a:rPr sz="3600" spc="-30" dirty="0">
                <a:solidFill>
                  <a:srgbClr val="D1282D"/>
                </a:solidFill>
              </a:rPr>
              <a:t>la</a:t>
            </a:r>
            <a:r>
              <a:rPr sz="3600" spc="-145" dirty="0">
                <a:solidFill>
                  <a:srgbClr val="D1282D"/>
                </a:solidFill>
              </a:rPr>
              <a:t> </a:t>
            </a:r>
            <a:r>
              <a:rPr sz="3600" spc="-60" dirty="0">
                <a:solidFill>
                  <a:srgbClr val="D1282D"/>
                </a:solidFill>
              </a:rPr>
              <a:t>asignatura</a:t>
            </a:r>
            <a:endParaRPr sz="3600"/>
          </a:p>
        </p:txBody>
      </p:sp>
      <p:sp>
        <p:nvSpPr>
          <p:cNvPr id="10" name="object 10"/>
          <p:cNvSpPr/>
          <p:nvPr/>
        </p:nvSpPr>
        <p:spPr>
          <a:xfrm>
            <a:off x="0" y="1045463"/>
            <a:ext cx="5097780" cy="403860"/>
          </a:xfrm>
          <a:custGeom>
            <a:avLst/>
            <a:gdLst/>
            <a:ahLst/>
            <a:cxnLst/>
            <a:rect l="l" t="t" r="r" b="b"/>
            <a:pathLst>
              <a:path w="5097780" h="403859">
                <a:moveTo>
                  <a:pt x="5097780" y="0"/>
                </a:moveTo>
                <a:lnTo>
                  <a:pt x="0" y="0"/>
                </a:lnTo>
                <a:lnTo>
                  <a:pt x="0" y="403860"/>
                </a:lnTo>
                <a:lnTo>
                  <a:pt x="5097780" y="403860"/>
                </a:lnTo>
                <a:lnTo>
                  <a:pt x="5097780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444500" y="1100709"/>
            <a:ext cx="150050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10" dirty="0">
                <a:solidFill>
                  <a:srgbClr val="D1282D"/>
                </a:solidFill>
                <a:latin typeface="Calibri"/>
                <a:cs typeface="Calibri"/>
              </a:rPr>
              <a:t>Trabajo</a:t>
            </a:r>
            <a:r>
              <a:rPr sz="1600" spc="-30" dirty="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sz="1600" spc="-5" dirty="0">
                <a:solidFill>
                  <a:srgbClr val="D1282D"/>
                </a:solidFill>
                <a:latin typeface="Calibri"/>
                <a:cs typeface="Calibri"/>
              </a:rPr>
              <a:t>individual</a:t>
            </a:r>
            <a:endParaRPr sz="16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315021" y="1894379"/>
            <a:ext cx="1273175" cy="398145"/>
            <a:chOff x="1315021" y="1894379"/>
            <a:chExt cx="1273175" cy="39814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317251" y="1894379"/>
              <a:ext cx="1265968" cy="394807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1319783" y="1905498"/>
              <a:ext cx="1263650" cy="382270"/>
            </a:xfrm>
            <a:custGeom>
              <a:avLst/>
              <a:gdLst/>
              <a:ahLst/>
              <a:cxnLst/>
              <a:rect l="l" t="t" r="r" b="b"/>
              <a:pathLst>
                <a:path w="1263650" h="382269">
                  <a:moveTo>
                    <a:pt x="0" y="5597"/>
                  </a:moveTo>
                  <a:lnTo>
                    <a:pt x="58580" y="6786"/>
                  </a:lnTo>
                  <a:lnTo>
                    <a:pt x="115455" y="7078"/>
                  </a:lnTo>
                  <a:lnTo>
                    <a:pt x="170726" y="6664"/>
                  </a:lnTo>
                  <a:lnTo>
                    <a:pt x="224490" y="5735"/>
                  </a:lnTo>
                  <a:lnTo>
                    <a:pt x="276848" y="4481"/>
                  </a:lnTo>
                  <a:lnTo>
                    <a:pt x="327898" y="3092"/>
                  </a:lnTo>
                  <a:lnTo>
                    <a:pt x="377740" y="1759"/>
                  </a:lnTo>
                  <a:lnTo>
                    <a:pt x="426473" y="672"/>
                  </a:lnTo>
                  <a:lnTo>
                    <a:pt x="474196" y="22"/>
                  </a:lnTo>
                  <a:lnTo>
                    <a:pt x="521008" y="0"/>
                  </a:lnTo>
                  <a:lnTo>
                    <a:pt x="567008" y="794"/>
                  </a:lnTo>
                  <a:lnTo>
                    <a:pt x="612296" y="2597"/>
                  </a:lnTo>
                  <a:lnTo>
                    <a:pt x="656971" y="5597"/>
                  </a:lnTo>
                  <a:lnTo>
                    <a:pt x="706425" y="9357"/>
                  </a:lnTo>
                  <a:lnTo>
                    <a:pt x="758168" y="12653"/>
                  </a:lnTo>
                  <a:lnTo>
                    <a:pt x="811571" y="15420"/>
                  </a:lnTo>
                  <a:lnTo>
                    <a:pt x="866008" y="17592"/>
                  </a:lnTo>
                  <a:lnTo>
                    <a:pt x="920850" y="19102"/>
                  </a:lnTo>
                  <a:lnTo>
                    <a:pt x="975471" y="19885"/>
                  </a:lnTo>
                  <a:lnTo>
                    <a:pt x="1029242" y="19874"/>
                  </a:lnTo>
                  <a:lnTo>
                    <a:pt x="1081536" y="19003"/>
                  </a:lnTo>
                  <a:lnTo>
                    <a:pt x="1131726" y="17206"/>
                  </a:lnTo>
                  <a:lnTo>
                    <a:pt x="1179185" y="14417"/>
                  </a:lnTo>
                  <a:lnTo>
                    <a:pt x="1223283" y="10569"/>
                  </a:lnTo>
                  <a:lnTo>
                    <a:pt x="1263396" y="5597"/>
                  </a:lnTo>
                  <a:lnTo>
                    <a:pt x="1259630" y="66035"/>
                  </a:lnTo>
                  <a:lnTo>
                    <a:pt x="1257997" y="122734"/>
                  </a:lnTo>
                  <a:lnTo>
                    <a:pt x="1257970" y="176388"/>
                  </a:lnTo>
                  <a:lnTo>
                    <a:pt x="1259023" y="227688"/>
                  </a:lnTo>
                  <a:lnTo>
                    <a:pt x="1260630" y="277329"/>
                  </a:lnTo>
                  <a:lnTo>
                    <a:pt x="1262262" y="326004"/>
                  </a:lnTo>
                  <a:lnTo>
                    <a:pt x="1263396" y="374405"/>
                  </a:lnTo>
                  <a:lnTo>
                    <a:pt x="1214290" y="378813"/>
                  </a:lnTo>
                  <a:lnTo>
                    <a:pt x="1162991" y="381193"/>
                  </a:lnTo>
                  <a:lnTo>
                    <a:pt x="1110030" y="381897"/>
                  </a:lnTo>
                  <a:lnTo>
                    <a:pt x="1055942" y="381279"/>
                  </a:lnTo>
                  <a:lnTo>
                    <a:pt x="1001260" y="379691"/>
                  </a:lnTo>
                  <a:lnTo>
                    <a:pt x="946517" y="377486"/>
                  </a:lnTo>
                  <a:lnTo>
                    <a:pt x="892246" y="375017"/>
                  </a:lnTo>
                  <a:lnTo>
                    <a:pt x="838982" y="372637"/>
                  </a:lnTo>
                  <a:lnTo>
                    <a:pt x="787258" y="370697"/>
                  </a:lnTo>
                  <a:lnTo>
                    <a:pt x="737606" y="369551"/>
                  </a:lnTo>
                  <a:lnTo>
                    <a:pt x="690561" y="369553"/>
                  </a:lnTo>
                  <a:lnTo>
                    <a:pt x="646656" y="371053"/>
                  </a:lnTo>
                  <a:lnTo>
                    <a:pt x="606424" y="374405"/>
                  </a:lnTo>
                  <a:lnTo>
                    <a:pt x="563451" y="377866"/>
                  </a:lnTo>
                  <a:lnTo>
                    <a:pt x="517627" y="379053"/>
                  </a:lnTo>
                  <a:lnTo>
                    <a:pt x="469397" y="378460"/>
                  </a:lnTo>
                  <a:lnTo>
                    <a:pt x="419203" y="376579"/>
                  </a:lnTo>
                  <a:lnTo>
                    <a:pt x="367486" y="373904"/>
                  </a:lnTo>
                  <a:lnTo>
                    <a:pt x="314690" y="370929"/>
                  </a:lnTo>
                  <a:lnTo>
                    <a:pt x="261255" y="368147"/>
                  </a:lnTo>
                  <a:lnTo>
                    <a:pt x="207626" y="366052"/>
                  </a:lnTo>
                  <a:lnTo>
                    <a:pt x="154243" y="365136"/>
                  </a:lnTo>
                  <a:lnTo>
                    <a:pt x="101550" y="365895"/>
                  </a:lnTo>
                  <a:lnTo>
                    <a:pt x="49988" y="368820"/>
                  </a:lnTo>
                  <a:lnTo>
                    <a:pt x="0" y="374405"/>
                  </a:lnTo>
                  <a:lnTo>
                    <a:pt x="1959" y="331702"/>
                  </a:lnTo>
                  <a:lnTo>
                    <a:pt x="3265" y="282872"/>
                  </a:lnTo>
                  <a:lnTo>
                    <a:pt x="3918" y="229594"/>
                  </a:lnTo>
                  <a:lnTo>
                    <a:pt x="3918" y="173548"/>
                  </a:lnTo>
                  <a:lnTo>
                    <a:pt x="3265" y="116414"/>
                  </a:lnTo>
                  <a:lnTo>
                    <a:pt x="1959" y="59871"/>
                  </a:lnTo>
                  <a:lnTo>
                    <a:pt x="0" y="5597"/>
                  </a:lnTo>
                  <a:close/>
                </a:path>
              </a:pathLst>
            </a:custGeom>
            <a:ln w="95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/>
          <p:nvPr/>
        </p:nvSpPr>
        <p:spPr>
          <a:xfrm>
            <a:off x="1328302" y="1927352"/>
            <a:ext cx="12446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82550">
              <a:lnSpc>
                <a:spcPct val="100000"/>
              </a:lnSpc>
              <a:spcBef>
                <a:spcPts val="100"/>
              </a:spcBef>
            </a:pPr>
            <a:r>
              <a:rPr sz="1800" spc="-65" dirty="0">
                <a:latin typeface="Gill Sans MT"/>
                <a:cs typeface="Gill Sans MT"/>
              </a:rPr>
              <a:t>Ejercicio</a:t>
            </a:r>
            <a:r>
              <a:rPr sz="1800" spc="-35" dirty="0">
                <a:latin typeface="Gill Sans MT"/>
                <a:cs typeface="Gill Sans MT"/>
              </a:rPr>
              <a:t> </a:t>
            </a:r>
            <a:r>
              <a:rPr sz="1800" dirty="0">
                <a:latin typeface="Gill Sans MT"/>
                <a:cs typeface="Gill Sans MT"/>
              </a:rPr>
              <a:t>1</a:t>
            </a:r>
            <a:endParaRPr sz="1800">
              <a:latin typeface="Gill Sans MT"/>
              <a:cs typeface="Gill Sans MT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957576" y="1927352"/>
            <a:ext cx="287972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45" dirty="0">
                <a:solidFill>
                  <a:srgbClr val="C00000"/>
                </a:solidFill>
                <a:latin typeface="Gill Sans MT"/>
                <a:cs typeface="Gill Sans MT"/>
              </a:rPr>
              <a:t>Redacción</a:t>
            </a:r>
            <a:r>
              <a:rPr sz="1800" spc="-50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800" spc="-25" dirty="0">
                <a:solidFill>
                  <a:srgbClr val="C00000"/>
                </a:solidFill>
                <a:latin typeface="Gill Sans MT"/>
                <a:cs typeface="Gill Sans MT"/>
              </a:rPr>
              <a:t>de</a:t>
            </a:r>
            <a:r>
              <a:rPr sz="1800" spc="-40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800" spc="-20" dirty="0">
                <a:solidFill>
                  <a:srgbClr val="C00000"/>
                </a:solidFill>
                <a:latin typeface="Gill Sans MT"/>
                <a:cs typeface="Gill Sans MT"/>
              </a:rPr>
              <a:t>un</a:t>
            </a:r>
            <a:r>
              <a:rPr sz="1800" spc="-30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800" spc="-50" dirty="0">
                <a:solidFill>
                  <a:srgbClr val="C00000"/>
                </a:solidFill>
                <a:latin typeface="Gill Sans MT"/>
                <a:cs typeface="Gill Sans MT"/>
              </a:rPr>
              <a:t>texto</a:t>
            </a:r>
            <a:r>
              <a:rPr sz="1800" spc="-55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800" spc="-50" dirty="0">
                <a:solidFill>
                  <a:srgbClr val="C00000"/>
                </a:solidFill>
                <a:latin typeface="Gill Sans MT"/>
                <a:cs typeface="Gill Sans MT"/>
              </a:rPr>
              <a:t>narrativo</a:t>
            </a:r>
            <a:endParaRPr sz="1800">
              <a:latin typeface="Gill Sans MT"/>
              <a:cs typeface="Gill Sans MT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2876411" y="2529963"/>
            <a:ext cx="6646545" cy="679450"/>
          </a:xfrm>
          <a:custGeom>
            <a:avLst/>
            <a:gdLst/>
            <a:ahLst/>
            <a:cxnLst/>
            <a:rect l="l" t="t" r="r" b="b"/>
            <a:pathLst>
              <a:path w="6646545" h="679450">
                <a:moveTo>
                  <a:pt x="2424" y="16640"/>
                </a:moveTo>
                <a:lnTo>
                  <a:pt x="74357" y="20905"/>
                </a:lnTo>
                <a:lnTo>
                  <a:pt x="139180" y="22545"/>
                </a:lnTo>
                <a:lnTo>
                  <a:pt x="197764" y="22228"/>
                </a:lnTo>
                <a:lnTo>
                  <a:pt x="250976" y="20623"/>
                </a:lnTo>
                <a:lnTo>
                  <a:pt x="299685" y="18396"/>
                </a:lnTo>
                <a:lnTo>
                  <a:pt x="344759" y="16217"/>
                </a:lnTo>
                <a:lnTo>
                  <a:pt x="387068" y="14752"/>
                </a:lnTo>
                <a:lnTo>
                  <a:pt x="427480" y="14671"/>
                </a:lnTo>
                <a:lnTo>
                  <a:pt x="466863" y="16640"/>
                </a:lnTo>
                <a:lnTo>
                  <a:pt x="508140" y="18852"/>
                </a:lnTo>
                <a:lnTo>
                  <a:pt x="553351" y="19377"/>
                </a:lnTo>
                <a:lnTo>
                  <a:pt x="601916" y="18700"/>
                </a:lnTo>
                <a:lnTo>
                  <a:pt x="653252" y="17309"/>
                </a:lnTo>
                <a:lnTo>
                  <a:pt x="706780" y="15689"/>
                </a:lnTo>
                <a:lnTo>
                  <a:pt x="761917" y="14326"/>
                </a:lnTo>
                <a:lnTo>
                  <a:pt x="818083" y="13706"/>
                </a:lnTo>
                <a:lnTo>
                  <a:pt x="874696" y="14315"/>
                </a:lnTo>
                <a:lnTo>
                  <a:pt x="931175" y="16640"/>
                </a:lnTo>
                <a:lnTo>
                  <a:pt x="973001" y="18432"/>
                </a:lnTo>
                <a:lnTo>
                  <a:pt x="1014505" y="18977"/>
                </a:lnTo>
                <a:lnTo>
                  <a:pt x="1056214" y="18551"/>
                </a:lnTo>
                <a:lnTo>
                  <a:pt x="1098660" y="17430"/>
                </a:lnTo>
                <a:lnTo>
                  <a:pt x="1142370" y="15892"/>
                </a:lnTo>
                <a:lnTo>
                  <a:pt x="1187874" y="14211"/>
                </a:lnTo>
                <a:lnTo>
                  <a:pt x="1235701" y="12666"/>
                </a:lnTo>
                <a:lnTo>
                  <a:pt x="1286380" y="11532"/>
                </a:lnTo>
                <a:lnTo>
                  <a:pt x="1340440" y="11086"/>
                </a:lnTo>
                <a:lnTo>
                  <a:pt x="1398411" y="11604"/>
                </a:lnTo>
                <a:lnTo>
                  <a:pt x="1460822" y="13364"/>
                </a:lnTo>
                <a:lnTo>
                  <a:pt x="1528202" y="16640"/>
                </a:lnTo>
                <a:lnTo>
                  <a:pt x="1595509" y="20657"/>
                </a:lnTo>
                <a:lnTo>
                  <a:pt x="1657675" y="24366"/>
                </a:lnTo>
                <a:lnTo>
                  <a:pt x="1715287" y="27642"/>
                </a:lnTo>
                <a:lnTo>
                  <a:pt x="1768928" y="30356"/>
                </a:lnTo>
                <a:lnTo>
                  <a:pt x="1819184" y="32383"/>
                </a:lnTo>
                <a:lnTo>
                  <a:pt x="1866641" y="33595"/>
                </a:lnTo>
                <a:lnTo>
                  <a:pt x="1911883" y="33865"/>
                </a:lnTo>
                <a:lnTo>
                  <a:pt x="1955496" y="33065"/>
                </a:lnTo>
                <a:lnTo>
                  <a:pt x="1998064" y="31071"/>
                </a:lnTo>
                <a:lnTo>
                  <a:pt x="2040174" y="27753"/>
                </a:lnTo>
                <a:lnTo>
                  <a:pt x="2082409" y="22985"/>
                </a:lnTo>
                <a:lnTo>
                  <a:pt x="2125356" y="16640"/>
                </a:lnTo>
                <a:lnTo>
                  <a:pt x="2183085" y="8700"/>
                </a:lnTo>
                <a:lnTo>
                  <a:pt x="2240124" y="3733"/>
                </a:lnTo>
                <a:lnTo>
                  <a:pt x="2296110" y="1315"/>
                </a:lnTo>
                <a:lnTo>
                  <a:pt x="2350681" y="1024"/>
                </a:lnTo>
                <a:lnTo>
                  <a:pt x="2403477" y="2435"/>
                </a:lnTo>
                <a:lnTo>
                  <a:pt x="2454135" y="5125"/>
                </a:lnTo>
                <a:lnTo>
                  <a:pt x="2502294" y="8672"/>
                </a:lnTo>
                <a:lnTo>
                  <a:pt x="2547592" y="12651"/>
                </a:lnTo>
                <a:lnTo>
                  <a:pt x="2589668" y="16640"/>
                </a:lnTo>
                <a:lnTo>
                  <a:pt x="2624119" y="18798"/>
                </a:lnTo>
                <a:lnTo>
                  <a:pt x="2661433" y="19252"/>
                </a:lnTo>
                <a:lnTo>
                  <a:pt x="2701575" y="18426"/>
                </a:lnTo>
                <a:lnTo>
                  <a:pt x="2744510" y="16744"/>
                </a:lnTo>
                <a:lnTo>
                  <a:pt x="2790205" y="14631"/>
                </a:lnTo>
                <a:lnTo>
                  <a:pt x="2838625" y="12510"/>
                </a:lnTo>
                <a:lnTo>
                  <a:pt x="2889736" y="10805"/>
                </a:lnTo>
                <a:lnTo>
                  <a:pt x="2943504" y="9942"/>
                </a:lnTo>
                <a:lnTo>
                  <a:pt x="2999893" y="10344"/>
                </a:lnTo>
                <a:lnTo>
                  <a:pt x="3058870" y="12435"/>
                </a:lnTo>
                <a:lnTo>
                  <a:pt x="3120401" y="16640"/>
                </a:lnTo>
                <a:lnTo>
                  <a:pt x="3168468" y="20461"/>
                </a:lnTo>
                <a:lnTo>
                  <a:pt x="3214442" y="23471"/>
                </a:lnTo>
                <a:lnTo>
                  <a:pt x="3259002" y="25726"/>
                </a:lnTo>
                <a:lnTo>
                  <a:pt x="3302828" y="27281"/>
                </a:lnTo>
                <a:lnTo>
                  <a:pt x="3346600" y="28193"/>
                </a:lnTo>
                <a:lnTo>
                  <a:pt x="3390995" y="28517"/>
                </a:lnTo>
                <a:lnTo>
                  <a:pt x="3436694" y="28308"/>
                </a:lnTo>
                <a:lnTo>
                  <a:pt x="3484376" y="27624"/>
                </a:lnTo>
                <a:lnTo>
                  <a:pt x="3534720" y="26519"/>
                </a:lnTo>
                <a:lnTo>
                  <a:pt x="3588405" y="25049"/>
                </a:lnTo>
                <a:lnTo>
                  <a:pt x="3646111" y="23270"/>
                </a:lnTo>
                <a:lnTo>
                  <a:pt x="3708516" y="21239"/>
                </a:lnTo>
                <a:lnTo>
                  <a:pt x="3776300" y="19010"/>
                </a:lnTo>
                <a:lnTo>
                  <a:pt x="3850143" y="16640"/>
                </a:lnTo>
                <a:lnTo>
                  <a:pt x="3927703" y="14934"/>
                </a:lnTo>
                <a:lnTo>
                  <a:pt x="3995327" y="14797"/>
                </a:lnTo>
                <a:lnTo>
                  <a:pt x="4054519" y="15881"/>
                </a:lnTo>
                <a:lnTo>
                  <a:pt x="4106783" y="17833"/>
                </a:lnTo>
                <a:lnTo>
                  <a:pt x="4153622" y="20303"/>
                </a:lnTo>
                <a:lnTo>
                  <a:pt x="4196540" y="22940"/>
                </a:lnTo>
                <a:lnTo>
                  <a:pt x="4237040" y="25395"/>
                </a:lnTo>
                <a:lnTo>
                  <a:pt x="4276626" y="27316"/>
                </a:lnTo>
                <a:lnTo>
                  <a:pt x="4316801" y="28352"/>
                </a:lnTo>
                <a:lnTo>
                  <a:pt x="4359068" y="28153"/>
                </a:lnTo>
                <a:lnTo>
                  <a:pt x="4404932" y="26369"/>
                </a:lnTo>
                <a:lnTo>
                  <a:pt x="4455896" y="22648"/>
                </a:lnTo>
                <a:lnTo>
                  <a:pt x="4513464" y="16640"/>
                </a:lnTo>
                <a:lnTo>
                  <a:pt x="4578794" y="10548"/>
                </a:lnTo>
                <a:lnTo>
                  <a:pt x="4641676" y="7609"/>
                </a:lnTo>
                <a:lnTo>
                  <a:pt x="4701995" y="7210"/>
                </a:lnTo>
                <a:lnTo>
                  <a:pt x="4759637" y="8738"/>
                </a:lnTo>
                <a:lnTo>
                  <a:pt x="4814486" y="11578"/>
                </a:lnTo>
                <a:lnTo>
                  <a:pt x="4866429" y="15116"/>
                </a:lnTo>
                <a:lnTo>
                  <a:pt x="4915350" y="18739"/>
                </a:lnTo>
                <a:lnTo>
                  <a:pt x="4961134" y="21833"/>
                </a:lnTo>
                <a:lnTo>
                  <a:pt x="5003668" y="23784"/>
                </a:lnTo>
                <a:lnTo>
                  <a:pt x="5042836" y="23978"/>
                </a:lnTo>
                <a:lnTo>
                  <a:pt x="5078525" y="21801"/>
                </a:lnTo>
                <a:lnTo>
                  <a:pt x="5110618" y="16640"/>
                </a:lnTo>
                <a:lnTo>
                  <a:pt x="5145398" y="11139"/>
                </a:lnTo>
                <a:lnTo>
                  <a:pt x="5188224" y="8068"/>
                </a:lnTo>
                <a:lnTo>
                  <a:pt x="5237497" y="6996"/>
                </a:lnTo>
                <a:lnTo>
                  <a:pt x="5291621" y="7496"/>
                </a:lnTo>
                <a:lnTo>
                  <a:pt x="5349000" y="9139"/>
                </a:lnTo>
                <a:lnTo>
                  <a:pt x="5408036" y="11497"/>
                </a:lnTo>
                <a:lnTo>
                  <a:pt x="5467133" y="14140"/>
                </a:lnTo>
                <a:lnTo>
                  <a:pt x="5524694" y="16640"/>
                </a:lnTo>
                <a:lnTo>
                  <a:pt x="5579123" y="18569"/>
                </a:lnTo>
                <a:lnTo>
                  <a:pt x="5628822" y="19498"/>
                </a:lnTo>
                <a:lnTo>
                  <a:pt x="5672195" y="18998"/>
                </a:lnTo>
                <a:lnTo>
                  <a:pt x="5707645" y="16640"/>
                </a:lnTo>
                <a:lnTo>
                  <a:pt x="5732106" y="14343"/>
                </a:lnTo>
                <a:lnTo>
                  <a:pt x="5763720" y="12058"/>
                </a:lnTo>
                <a:lnTo>
                  <a:pt x="5845436" y="7714"/>
                </a:lnTo>
                <a:lnTo>
                  <a:pt x="5894053" y="5752"/>
                </a:lnTo>
                <a:lnTo>
                  <a:pt x="5946852" y="3997"/>
                </a:lnTo>
                <a:lnTo>
                  <a:pt x="6003091" y="2495"/>
                </a:lnTo>
                <a:lnTo>
                  <a:pt x="6062027" y="1296"/>
                </a:lnTo>
                <a:lnTo>
                  <a:pt x="6122919" y="448"/>
                </a:lnTo>
                <a:lnTo>
                  <a:pt x="6185023" y="0"/>
                </a:lnTo>
                <a:lnTo>
                  <a:pt x="6247597" y="0"/>
                </a:lnTo>
                <a:lnTo>
                  <a:pt x="6309898" y="497"/>
                </a:lnTo>
                <a:lnTo>
                  <a:pt x="6371184" y="1540"/>
                </a:lnTo>
                <a:lnTo>
                  <a:pt x="6430712" y="3177"/>
                </a:lnTo>
                <a:lnTo>
                  <a:pt x="6487739" y="5457"/>
                </a:lnTo>
                <a:lnTo>
                  <a:pt x="6541524" y="8429"/>
                </a:lnTo>
                <a:lnTo>
                  <a:pt x="6591324" y="12140"/>
                </a:lnTo>
                <a:lnTo>
                  <a:pt x="6636396" y="16640"/>
                </a:lnTo>
                <a:lnTo>
                  <a:pt x="6638000" y="73267"/>
                </a:lnTo>
                <a:lnTo>
                  <a:pt x="6639700" y="128138"/>
                </a:lnTo>
                <a:lnTo>
                  <a:pt x="6641396" y="181417"/>
                </a:lnTo>
                <a:lnTo>
                  <a:pt x="6642989" y="233269"/>
                </a:lnTo>
                <a:lnTo>
                  <a:pt x="6644380" y="283857"/>
                </a:lnTo>
                <a:lnTo>
                  <a:pt x="6645471" y="333346"/>
                </a:lnTo>
                <a:lnTo>
                  <a:pt x="6646163" y="381901"/>
                </a:lnTo>
                <a:lnTo>
                  <a:pt x="6646357" y="429686"/>
                </a:lnTo>
                <a:lnTo>
                  <a:pt x="6645954" y="476866"/>
                </a:lnTo>
                <a:lnTo>
                  <a:pt x="6644855" y="523604"/>
                </a:lnTo>
                <a:lnTo>
                  <a:pt x="6642962" y="570066"/>
                </a:lnTo>
                <a:lnTo>
                  <a:pt x="6640175" y="616415"/>
                </a:lnTo>
                <a:lnTo>
                  <a:pt x="6636396" y="662816"/>
                </a:lnTo>
                <a:lnTo>
                  <a:pt x="6583378" y="663171"/>
                </a:lnTo>
                <a:lnTo>
                  <a:pt x="6529604" y="663723"/>
                </a:lnTo>
                <a:lnTo>
                  <a:pt x="6475329" y="664420"/>
                </a:lnTo>
                <a:lnTo>
                  <a:pt x="6420807" y="665209"/>
                </a:lnTo>
                <a:lnTo>
                  <a:pt x="6366296" y="666039"/>
                </a:lnTo>
                <a:lnTo>
                  <a:pt x="6312050" y="666857"/>
                </a:lnTo>
                <a:lnTo>
                  <a:pt x="6258324" y="667610"/>
                </a:lnTo>
                <a:lnTo>
                  <a:pt x="6205374" y="668245"/>
                </a:lnTo>
                <a:lnTo>
                  <a:pt x="6153455" y="668711"/>
                </a:lnTo>
                <a:lnTo>
                  <a:pt x="6102823" y="668955"/>
                </a:lnTo>
                <a:lnTo>
                  <a:pt x="6053734" y="668925"/>
                </a:lnTo>
                <a:lnTo>
                  <a:pt x="6006442" y="668567"/>
                </a:lnTo>
                <a:lnTo>
                  <a:pt x="5961203" y="667830"/>
                </a:lnTo>
                <a:lnTo>
                  <a:pt x="5918273" y="666660"/>
                </a:lnTo>
                <a:lnTo>
                  <a:pt x="5877907" y="665007"/>
                </a:lnTo>
                <a:lnTo>
                  <a:pt x="5794873" y="659973"/>
                </a:lnTo>
                <a:lnTo>
                  <a:pt x="5747356" y="657551"/>
                </a:lnTo>
                <a:lnTo>
                  <a:pt x="5698111" y="655564"/>
                </a:lnTo>
                <a:lnTo>
                  <a:pt x="5647439" y="654026"/>
                </a:lnTo>
                <a:lnTo>
                  <a:pt x="5595641" y="652952"/>
                </a:lnTo>
                <a:lnTo>
                  <a:pt x="5543020" y="652357"/>
                </a:lnTo>
                <a:lnTo>
                  <a:pt x="5489875" y="652255"/>
                </a:lnTo>
                <a:lnTo>
                  <a:pt x="5436510" y="652661"/>
                </a:lnTo>
                <a:lnTo>
                  <a:pt x="5383224" y="653589"/>
                </a:lnTo>
                <a:lnTo>
                  <a:pt x="5330320" y="655054"/>
                </a:lnTo>
                <a:lnTo>
                  <a:pt x="5278099" y="657070"/>
                </a:lnTo>
                <a:lnTo>
                  <a:pt x="5226863" y="659653"/>
                </a:lnTo>
                <a:lnTo>
                  <a:pt x="5176912" y="662816"/>
                </a:lnTo>
                <a:lnTo>
                  <a:pt x="5124196" y="665685"/>
                </a:lnTo>
                <a:lnTo>
                  <a:pt x="5072557" y="667005"/>
                </a:lnTo>
                <a:lnTo>
                  <a:pt x="5021833" y="667085"/>
                </a:lnTo>
                <a:lnTo>
                  <a:pt x="4971863" y="666231"/>
                </a:lnTo>
                <a:lnTo>
                  <a:pt x="4922486" y="664753"/>
                </a:lnTo>
                <a:lnTo>
                  <a:pt x="4873541" y="662959"/>
                </a:lnTo>
                <a:lnTo>
                  <a:pt x="4824865" y="661157"/>
                </a:lnTo>
                <a:lnTo>
                  <a:pt x="4776297" y="659655"/>
                </a:lnTo>
                <a:lnTo>
                  <a:pt x="4727677" y="658762"/>
                </a:lnTo>
                <a:lnTo>
                  <a:pt x="4678843" y="658786"/>
                </a:lnTo>
                <a:lnTo>
                  <a:pt x="4629632" y="660034"/>
                </a:lnTo>
                <a:lnTo>
                  <a:pt x="4579885" y="662816"/>
                </a:lnTo>
                <a:lnTo>
                  <a:pt x="4541134" y="664841"/>
                </a:lnTo>
                <a:lnTo>
                  <a:pt x="4500143" y="665582"/>
                </a:lnTo>
                <a:lnTo>
                  <a:pt x="4457079" y="665258"/>
                </a:lnTo>
                <a:lnTo>
                  <a:pt x="4412106" y="664084"/>
                </a:lnTo>
                <a:lnTo>
                  <a:pt x="4365390" y="662279"/>
                </a:lnTo>
                <a:lnTo>
                  <a:pt x="4317098" y="660059"/>
                </a:lnTo>
                <a:lnTo>
                  <a:pt x="4267393" y="657642"/>
                </a:lnTo>
                <a:lnTo>
                  <a:pt x="4216443" y="655244"/>
                </a:lnTo>
                <a:lnTo>
                  <a:pt x="4164412" y="653083"/>
                </a:lnTo>
                <a:lnTo>
                  <a:pt x="4111466" y="651375"/>
                </a:lnTo>
                <a:lnTo>
                  <a:pt x="4057770" y="650338"/>
                </a:lnTo>
                <a:lnTo>
                  <a:pt x="4003491" y="650190"/>
                </a:lnTo>
                <a:lnTo>
                  <a:pt x="3948794" y="651146"/>
                </a:lnTo>
                <a:lnTo>
                  <a:pt x="3893844" y="653424"/>
                </a:lnTo>
                <a:lnTo>
                  <a:pt x="3838807" y="657242"/>
                </a:lnTo>
                <a:lnTo>
                  <a:pt x="3783849" y="662816"/>
                </a:lnTo>
                <a:lnTo>
                  <a:pt x="3729790" y="668205"/>
                </a:lnTo>
                <a:lnTo>
                  <a:pt x="3677255" y="671515"/>
                </a:lnTo>
                <a:lnTo>
                  <a:pt x="3626038" y="673039"/>
                </a:lnTo>
                <a:lnTo>
                  <a:pt x="3575938" y="673067"/>
                </a:lnTo>
                <a:lnTo>
                  <a:pt x="3526750" y="671892"/>
                </a:lnTo>
                <a:lnTo>
                  <a:pt x="3478271" y="669804"/>
                </a:lnTo>
                <a:lnTo>
                  <a:pt x="3430296" y="667094"/>
                </a:lnTo>
                <a:lnTo>
                  <a:pt x="3382624" y="664054"/>
                </a:lnTo>
                <a:lnTo>
                  <a:pt x="3335050" y="660976"/>
                </a:lnTo>
                <a:lnTo>
                  <a:pt x="3287371" y="658150"/>
                </a:lnTo>
                <a:lnTo>
                  <a:pt x="3239382" y="655869"/>
                </a:lnTo>
                <a:lnTo>
                  <a:pt x="3190882" y="654422"/>
                </a:lnTo>
                <a:lnTo>
                  <a:pt x="3141666" y="654102"/>
                </a:lnTo>
                <a:lnTo>
                  <a:pt x="3091530" y="655201"/>
                </a:lnTo>
                <a:lnTo>
                  <a:pt x="3040271" y="658008"/>
                </a:lnTo>
                <a:lnTo>
                  <a:pt x="2987686" y="662816"/>
                </a:lnTo>
                <a:lnTo>
                  <a:pt x="2928899" y="668569"/>
                </a:lnTo>
                <a:lnTo>
                  <a:pt x="2873938" y="672487"/>
                </a:lnTo>
                <a:lnTo>
                  <a:pt x="2822101" y="674807"/>
                </a:lnTo>
                <a:lnTo>
                  <a:pt x="2772690" y="675768"/>
                </a:lnTo>
                <a:lnTo>
                  <a:pt x="2725004" y="675606"/>
                </a:lnTo>
                <a:lnTo>
                  <a:pt x="2678343" y="674559"/>
                </a:lnTo>
                <a:lnTo>
                  <a:pt x="2632007" y="672865"/>
                </a:lnTo>
                <a:lnTo>
                  <a:pt x="2585295" y="670761"/>
                </a:lnTo>
                <a:lnTo>
                  <a:pt x="2537508" y="668483"/>
                </a:lnTo>
                <a:lnTo>
                  <a:pt x="2487946" y="666271"/>
                </a:lnTo>
                <a:lnTo>
                  <a:pt x="2435909" y="664360"/>
                </a:lnTo>
                <a:lnTo>
                  <a:pt x="2380696" y="662989"/>
                </a:lnTo>
                <a:lnTo>
                  <a:pt x="2321608" y="662396"/>
                </a:lnTo>
                <a:lnTo>
                  <a:pt x="2257944" y="662816"/>
                </a:lnTo>
                <a:lnTo>
                  <a:pt x="2201745" y="663578"/>
                </a:lnTo>
                <a:lnTo>
                  <a:pt x="2148652" y="664118"/>
                </a:lnTo>
                <a:lnTo>
                  <a:pt x="2098183" y="664463"/>
                </a:lnTo>
                <a:lnTo>
                  <a:pt x="2049856" y="664638"/>
                </a:lnTo>
                <a:lnTo>
                  <a:pt x="2003192" y="664668"/>
                </a:lnTo>
                <a:lnTo>
                  <a:pt x="1957708" y="664580"/>
                </a:lnTo>
                <a:lnTo>
                  <a:pt x="1912923" y="664398"/>
                </a:lnTo>
                <a:lnTo>
                  <a:pt x="1868356" y="664150"/>
                </a:lnTo>
                <a:lnTo>
                  <a:pt x="1823525" y="663859"/>
                </a:lnTo>
                <a:lnTo>
                  <a:pt x="1777950" y="663553"/>
                </a:lnTo>
                <a:lnTo>
                  <a:pt x="1731148" y="663256"/>
                </a:lnTo>
                <a:lnTo>
                  <a:pt x="1682640" y="662995"/>
                </a:lnTo>
                <a:lnTo>
                  <a:pt x="1631943" y="662794"/>
                </a:lnTo>
                <a:lnTo>
                  <a:pt x="1578576" y="662681"/>
                </a:lnTo>
                <a:lnTo>
                  <a:pt x="1522058" y="662679"/>
                </a:lnTo>
                <a:lnTo>
                  <a:pt x="1461908" y="662816"/>
                </a:lnTo>
                <a:lnTo>
                  <a:pt x="1394394" y="662663"/>
                </a:lnTo>
                <a:lnTo>
                  <a:pt x="1333197" y="661830"/>
                </a:lnTo>
                <a:lnTo>
                  <a:pt x="1277331" y="660493"/>
                </a:lnTo>
                <a:lnTo>
                  <a:pt x="1225807" y="658828"/>
                </a:lnTo>
                <a:lnTo>
                  <a:pt x="1177638" y="657012"/>
                </a:lnTo>
                <a:lnTo>
                  <a:pt x="1131837" y="655218"/>
                </a:lnTo>
                <a:lnTo>
                  <a:pt x="1087417" y="653625"/>
                </a:lnTo>
                <a:lnTo>
                  <a:pt x="1043388" y="652406"/>
                </a:lnTo>
                <a:lnTo>
                  <a:pt x="998765" y="651738"/>
                </a:lnTo>
                <a:lnTo>
                  <a:pt x="952560" y="651797"/>
                </a:lnTo>
                <a:lnTo>
                  <a:pt x="903785" y="652759"/>
                </a:lnTo>
                <a:lnTo>
                  <a:pt x="851453" y="654798"/>
                </a:lnTo>
                <a:lnTo>
                  <a:pt x="794575" y="658092"/>
                </a:lnTo>
                <a:lnTo>
                  <a:pt x="732166" y="662816"/>
                </a:lnTo>
                <a:lnTo>
                  <a:pt x="669527" y="667809"/>
                </a:lnTo>
                <a:lnTo>
                  <a:pt x="612079" y="671827"/>
                </a:lnTo>
                <a:lnTo>
                  <a:pt x="558929" y="674922"/>
                </a:lnTo>
                <a:lnTo>
                  <a:pt x="509184" y="677145"/>
                </a:lnTo>
                <a:lnTo>
                  <a:pt x="461949" y="678549"/>
                </a:lnTo>
                <a:lnTo>
                  <a:pt x="416331" y="679185"/>
                </a:lnTo>
                <a:lnTo>
                  <a:pt x="371438" y="679104"/>
                </a:lnTo>
                <a:lnTo>
                  <a:pt x="326376" y="678358"/>
                </a:lnTo>
                <a:lnTo>
                  <a:pt x="280251" y="677000"/>
                </a:lnTo>
                <a:lnTo>
                  <a:pt x="232171" y="675079"/>
                </a:lnTo>
                <a:lnTo>
                  <a:pt x="181241" y="672649"/>
                </a:lnTo>
                <a:lnTo>
                  <a:pt x="126569" y="669761"/>
                </a:lnTo>
                <a:lnTo>
                  <a:pt x="67261" y="666466"/>
                </a:lnTo>
                <a:lnTo>
                  <a:pt x="2424" y="662816"/>
                </a:lnTo>
                <a:lnTo>
                  <a:pt x="838" y="594061"/>
                </a:lnTo>
                <a:lnTo>
                  <a:pt x="81" y="534027"/>
                </a:lnTo>
                <a:lnTo>
                  <a:pt x="0" y="481203"/>
                </a:lnTo>
                <a:lnTo>
                  <a:pt x="439" y="434076"/>
                </a:lnTo>
                <a:lnTo>
                  <a:pt x="1245" y="391132"/>
                </a:lnTo>
                <a:lnTo>
                  <a:pt x="2264" y="350859"/>
                </a:lnTo>
                <a:lnTo>
                  <a:pt x="3342" y="311743"/>
                </a:lnTo>
                <a:lnTo>
                  <a:pt x="4325" y="272273"/>
                </a:lnTo>
                <a:lnTo>
                  <a:pt x="5058" y="230934"/>
                </a:lnTo>
                <a:lnTo>
                  <a:pt x="5389" y="186214"/>
                </a:lnTo>
                <a:lnTo>
                  <a:pt x="5163" y="136601"/>
                </a:lnTo>
                <a:lnTo>
                  <a:pt x="4226" y="80580"/>
                </a:lnTo>
                <a:lnTo>
                  <a:pt x="2424" y="16640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2957576" y="2565272"/>
            <a:ext cx="6276975" cy="21482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800" spc="-55" dirty="0">
                <a:latin typeface="Gill Sans MT"/>
                <a:cs typeface="Gill Sans MT"/>
              </a:rPr>
              <a:t>Elegir</a:t>
            </a:r>
            <a:r>
              <a:rPr sz="1800" spc="-15" dirty="0">
                <a:latin typeface="Gill Sans MT"/>
                <a:cs typeface="Gill Sans MT"/>
              </a:rPr>
              <a:t> </a:t>
            </a:r>
            <a:r>
              <a:rPr sz="1800" spc="-25" dirty="0">
                <a:latin typeface="Gill Sans MT"/>
                <a:cs typeface="Gill Sans MT"/>
              </a:rPr>
              <a:t>una</a:t>
            </a:r>
            <a:r>
              <a:rPr sz="1800" dirty="0">
                <a:latin typeface="Gill Sans MT"/>
                <a:cs typeface="Gill Sans MT"/>
              </a:rPr>
              <a:t> </a:t>
            </a:r>
            <a:r>
              <a:rPr sz="1800" spc="-55" dirty="0">
                <a:latin typeface="Gill Sans MT"/>
                <a:cs typeface="Gill Sans MT"/>
              </a:rPr>
              <a:t>historia</a:t>
            </a:r>
            <a:r>
              <a:rPr sz="1800" spc="15" dirty="0">
                <a:latin typeface="Gill Sans MT"/>
                <a:cs typeface="Gill Sans MT"/>
              </a:rPr>
              <a:t> </a:t>
            </a:r>
            <a:r>
              <a:rPr sz="1800" dirty="0">
                <a:solidFill>
                  <a:srgbClr val="C00000"/>
                </a:solidFill>
                <a:latin typeface="Gill Sans MT"/>
                <a:cs typeface="Gill Sans MT"/>
              </a:rPr>
              <a:t>existente</a:t>
            </a:r>
            <a:r>
              <a:rPr sz="1800" spc="-5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800" spc="-25" dirty="0">
                <a:latin typeface="Gill Sans MT"/>
                <a:cs typeface="Gill Sans MT"/>
              </a:rPr>
              <a:t>(un</a:t>
            </a:r>
            <a:r>
              <a:rPr sz="1800" spc="-5" dirty="0">
                <a:latin typeface="Gill Sans MT"/>
                <a:cs typeface="Gill Sans MT"/>
              </a:rPr>
              <a:t> </a:t>
            </a:r>
            <a:r>
              <a:rPr sz="1800" spc="-55" dirty="0">
                <a:latin typeface="Gill Sans MT"/>
                <a:cs typeface="Gill Sans MT"/>
              </a:rPr>
              <a:t>cuento,</a:t>
            </a:r>
            <a:r>
              <a:rPr sz="1800" dirty="0">
                <a:latin typeface="Gill Sans MT"/>
                <a:cs typeface="Gill Sans MT"/>
              </a:rPr>
              <a:t> </a:t>
            </a:r>
            <a:r>
              <a:rPr sz="1800" spc="-25" dirty="0">
                <a:latin typeface="Gill Sans MT"/>
                <a:cs typeface="Gill Sans MT"/>
              </a:rPr>
              <a:t>un</a:t>
            </a:r>
            <a:r>
              <a:rPr sz="1800" spc="-20" dirty="0">
                <a:latin typeface="Gill Sans MT"/>
                <a:cs typeface="Gill Sans MT"/>
              </a:rPr>
              <a:t> </a:t>
            </a:r>
            <a:r>
              <a:rPr sz="1800" spc="-65" dirty="0">
                <a:latin typeface="Gill Sans MT"/>
                <a:cs typeface="Gill Sans MT"/>
              </a:rPr>
              <a:t>mito,</a:t>
            </a:r>
            <a:r>
              <a:rPr sz="1800" spc="10" dirty="0">
                <a:latin typeface="Gill Sans MT"/>
                <a:cs typeface="Gill Sans MT"/>
              </a:rPr>
              <a:t> </a:t>
            </a:r>
            <a:r>
              <a:rPr sz="1800" spc="-25" dirty="0">
                <a:latin typeface="Gill Sans MT"/>
                <a:cs typeface="Gill Sans MT"/>
              </a:rPr>
              <a:t>una</a:t>
            </a:r>
            <a:r>
              <a:rPr sz="1800" spc="-15" dirty="0">
                <a:latin typeface="Gill Sans MT"/>
                <a:cs typeface="Gill Sans MT"/>
              </a:rPr>
              <a:t> </a:t>
            </a:r>
            <a:r>
              <a:rPr sz="1800" spc="-45" dirty="0">
                <a:latin typeface="Gill Sans MT"/>
                <a:cs typeface="Gill Sans MT"/>
              </a:rPr>
              <a:t>leyenda,</a:t>
            </a:r>
            <a:r>
              <a:rPr sz="1800" spc="-35" dirty="0">
                <a:latin typeface="Gill Sans MT"/>
                <a:cs typeface="Gill Sans MT"/>
              </a:rPr>
              <a:t> </a:t>
            </a:r>
            <a:r>
              <a:rPr sz="1800" spc="-50" dirty="0">
                <a:latin typeface="Gill Sans MT"/>
                <a:cs typeface="Gill Sans MT"/>
              </a:rPr>
              <a:t>la</a:t>
            </a:r>
            <a:r>
              <a:rPr sz="1800" spc="-10" dirty="0">
                <a:latin typeface="Gill Sans MT"/>
                <a:cs typeface="Gill Sans MT"/>
              </a:rPr>
              <a:t> </a:t>
            </a:r>
            <a:r>
              <a:rPr sz="1800" spc="-40" dirty="0">
                <a:latin typeface="Gill Sans MT"/>
                <a:cs typeface="Gill Sans MT"/>
              </a:rPr>
              <a:t>trama </a:t>
            </a:r>
            <a:r>
              <a:rPr sz="1800" spc="-484" dirty="0">
                <a:latin typeface="Gill Sans MT"/>
                <a:cs typeface="Gill Sans MT"/>
              </a:rPr>
              <a:t> </a:t>
            </a:r>
            <a:r>
              <a:rPr sz="1800" spc="-35" dirty="0">
                <a:latin typeface="Gill Sans MT"/>
                <a:cs typeface="Gill Sans MT"/>
              </a:rPr>
              <a:t>de</a:t>
            </a:r>
            <a:r>
              <a:rPr sz="1800" dirty="0">
                <a:latin typeface="Gill Sans MT"/>
                <a:cs typeface="Gill Sans MT"/>
              </a:rPr>
              <a:t> </a:t>
            </a:r>
            <a:r>
              <a:rPr sz="1800" spc="-25" dirty="0">
                <a:latin typeface="Gill Sans MT"/>
                <a:cs typeface="Gill Sans MT"/>
              </a:rPr>
              <a:t>una</a:t>
            </a:r>
            <a:r>
              <a:rPr sz="1800" spc="-5" dirty="0">
                <a:latin typeface="Gill Sans MT"/>
                <a:cs typeface="Gill Sans MT"/>
              </a:rPr>
              <a:t> </a:t>
            </a:r>
            <a:r>
              <a:rPr sz="1800" spc="-50" dirty="0">
                <a:latin typeface="Gill Sans MT"/>
                <a:cs typeface="Gill Sans MT"/>
              </a:rPr>
              <a:t>película,</a:t>
            </a:r>
            <a:r>
              <a:rPr sz="1800" spc="-10" dirty="0">
                <a:latin typeface="Gill Sans MT"/>
                <a:cs typeface="Gill Sans MT"/>
              </a:rPr>
              <a:t> </a:t>
            </a:r>
            <a:r>
              <a:rPr sz="1800" spc="-55" dirty="0">
                <a:latin typeface="Gill Sans MT"/>
                <a:cs typeface="Gill Sans MT"/>
              </a:rPr>
              <a:t>etc.)</a:t>
            </a:r>
            <a:r>
              <a:rPr sz="1800" spc="5" dirty="0">
                <a:latin typeface="Gill Sans MT"/>
                <a:cs typeface="Gill Sans MT"/>
              </a:rPr>
              <a:t> </a:t>
            </a:r>
            <a:r>
              <a:rPr sz="1800" spc="-35" dirty="0">
                <a:latin typeface="Gill Sans MT"/>
                <a:cs typeface="Gill Sans MT"/>
              </a:rPr>
              <a:t>y</a:t>
            </a:r>
            <a:r>
              <a:rPr sz="1800" dirty="0">
                <a:latin typeface="Gill Sans MT"/>
                <a:cs typeface="Gill Sans MT"/>
              </a:rPr>
              <a:t> </a:t>
            </a:r>
            <a:r>
              <a:rPr sz="1800" spc="-5" dirty="0">
                <a:solidFill>
                  <a:srgbClr val="C00000"/>
                </a:solidFill>
                <a:latin typeface="Gill Sans MT"/>
                <a:cs typeface="Gill Sans MT"/>
              </a:rPr>
              <a:t>reescribirla</a:t>
            </a:r>
            <a:r>
              <a:rPr sz="1800" spc="10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800" spc="-30" dirty="0">
                <a:latin typeface="Gill Sans MT"/>
                <a:cs typeface="Gill Sans MT"/>
              </a:rPr>
              <a:t>en</a:t>
            </a:r>
            <a:r>
              <a:rPr sz="1800" dirty="0">
                <a:latin typeface="Gill Sans MT"/>
                <a:cs typeface="Gill Sans MT"/>
              </a:rPr>
              <a:t> </a:t>
            </a:r>
            <a:r>
              <a:rPr sz="1800" spc="-40" dirty="0">
                <a:latin typeface="Gill Sans MT"/>
                <a:cs typeface="Gill Sans MT"/>
              </a:rPr>
              <a:t>forma</a:t>
            </a:r>
            <a:r>
              <a:rPr sz="1800" spc="-15" dirty="0">
                <a:latin typeface="Gill Sans MT"/>
                <a:cs typeface="Gill Sans MT"/>
              </a:rPr>
              <a:t> </a:t>
            </a:r>
            <a:r>
              <a:rPr sz="1800" spc="-35" dirty="0">
                <a:latin typeface="Gill Sans MT"/>
                <a:cs typeface="Gill Sans MT"/>
              </a:rPr>
              <a:t>de</a:t>
            </a:r>
            <a:r>
              <a:rPr sz="1800" spc="5" dirty="0">
                <a:latin typeface="Gill Sans MT"/>
                <a:cs typeface="Gill Sans MT"/>
              </a:rPr>
              <a:t> </a:t>
            </a:r>
            <a:r>
              <a:rPr sz="1800" spc="-60" dirty="0">
                <a:latin typeface="Gill Sans MT"/>
                <a:cs typeface="Gill Sans MT"/>
              </a:rPr>
              <a:t>relato</a:t>
            </a:r>
            <a:r>
              <a:rPr sz="1800" spc="10" dirty="0">
                <a:latin typeface="Gill Sans MT"/>
                <a:cs typeface="Gill Sans MT"/>
              </a:rPr>
              <a:t> </a:t>
            </a:r>
            <a:r>
              <a:rPr sz="1800" spc="-65" dirty="0">
                <a:latin typeface="Gill Sans MT"/>
                <a:cs typeface="Gill Sans MT"/>
              </a:rPr>
              <a:t>corto.</a:t>
            </a:r>
            <a:endParaRPr sz="180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2750">
              <a:latin typeface="Gill Sans MT"/>
              <a:cs typeface="Gill Sans MT"/>
            </a:endParaRPr>
          </a:p>
          <a:p>
            <a:pPr marL="12700" marR="766445">
              <a:lnSpc>
                <a:spcPct val="100000"/>
              </a:lnSpc>
            </a:pPr>
            <a:r>
              <a:rPr sz="1800" u="sng" spc="-40" dirty="0">
                <a:uFill>
                  <a:solidFill>
                    <a:srgbClr val="000000"/>
                  </a:solidFill>
                </a:uFill>
                <a:latin typeface="Gill Sans MT"/>
                <a:cs typeface="Gill Sans MT"/>
              </a:rPr>
              <a:t>No</a:t>
            </a:r>
            <a:r>
              <a:rPr sz="1800" u="sng" spc="-10" dirty="0">
                <a:uFill>
                  <a:solidFill>
                    <a:srgbClr val="000000"/>
                  </a:solidFill>
                </a:uFill>
                <a:latin typeface="Gill Sans MT"/>
                <a:cs typeface="Gill Sans MT"/>
              </a:rPr>
              <a:t> </a:t>
            </a:r>
            <a:r>
              <a:rPr sz="1800" u="sng" spc="-50" dirty="0">
                <a:uFill>
                  <a:solidFill>
                    <a:srgbClr val="000000"/>
                  </a:solidFill>
                </a:uFill>
                <a:latin typeface="Gill Sans MT"/>
                <a:cs typeface="Gill Sans MT"/>
              </a:rPr>
              <a:t>se</a:t>
            </a:r>
            <a:r>
              <a:rPr sz="1800" u="sng" spc="10" dirty="0">
                <a:uFill>
                  <a:solidFill>
                    <a:srgbClr val="000000"/>
                  </a:solidFill>
                </a:uFill>
                <a:latin typeface="Gill Sans MT"/>
                <a:cs typeface="Gill Sans MT"/>
              </a:rPr>
              <a:t> </a:t>
            </a:r>
            <a:r>
              <a:rPr sz="1800" u="sng" spc="-40" dirty="0">
                <a:uFill>
                  <a:solidFill>
                    <a:srgbClr val="000000"/>
                  </a:solidFill>
                </a:uFill>
                <a:latin typeface="Gill Sans MT"/>
                <a:cs typeface="Gill Sans MT"/>
              </a:rPr>
              <a:t>va</a:t>
            </a:r>
            <a:r>
              <a:rPr sz="1800" u="sng" dirty="0">
                <a:uFill>
                  <a:solidFill>
                    <a:srgbClr val="000000"/>
                  </a:solidFill>
                </a:uFill>
                <a:latin typeface="Gill Sans MT"/>
                <a:cs typeface="Gill Sans MT"/>
              </a:rPr>
              <a:t> </a:t>
            </a:r>
            <a:r>
              <a:rPr sz="1800" u="sng" spc="-20" dirty="0">
                <a:uFill>
                  <a:solidFill>
                    <a:srgbClr val="000000"/>
                  </a:solidFill>
                </a:uFill>
                <a:latin typeface="Gill Sans MT"/>
                <a:cs typeface="Gill Sans MT"/>
              </a:rPr>
              <a:t>a</a:t>
            </a:r>
            <a:r>
              <a:rPr sz="1800" u="sng" spc="5" dirty="0">
                <a:uFill>
                  <a:solidFill>
                    <a:srgbClr val="000000"/>
                  </a:solidFill>
                </a:uFill>
                <a:latin typeface="Gill Sans MT"/>
                <a:cs typeface="Gill Sans MT"/>
              </a:rPr>
              <a:t> </a:t>
            </a:r>
            <a:r>
              <a:rPr sz="1800" u="sng" spc="-55" dirty="0">
                <a:uFill>
                  <a:solidFill>
                    <a:srgbClr val="000000"/>
                  </a:solidFill>
                </a:uFill>
                <a:latin typeface="Gill Sans MT"/>
                <a:cs typeface="Gill Sans MT"/>
              </a:rPr>
              <a:t>valorar</a:t>
            </a:r>
            <a:r>
              <a:rPr sz="1800" u="sng" spc="5" dirty="0">
                <a:uFill>
                  <a:solidFill>
                    <a:srgbClr val="000000"/>
                  </a:solidFill>
                </a:uFill>
                <a:latin typeface="Gill Sans MT"/>
                <a:cs typeface="Gill Sans MT"/>
              </a:rPr>
              <a:t> </a:t>
            </a:r>
            <a:r>
              <a:rPr sz="1800" u="sng" spc="-50" dirty="0">
                <a:uFill>
                  <a:solidFill>
                    <a:srgbClr val="000000"/>
                  </a:solidFill>
                </a:uFill>
                <a:latin typeface="Gill Sans MT"/>
                <a:cs typeface="Gill Sans MT"/>
              </a:rPr>
              <a:t>la</a:t>
            </a:r>
            <a:r>
              <a:rPr sz="1800" u="sng" dirty="0">
                <a:uFill>
                  <a:solidFill>
                    <a:srgbClr val="000000"/>
                  </a:solidFill>
                </a:uFill>
                <a:latin typeface="Gill Sans MT"/>
                <a:cs typeface="Gill Sans MT"/>
              </a:rPr>
              <a:t> </a:t>
            </a:r>
            <a:r>
              <a:rPr sz="1800" u="sng" spc="-50" dirty="0">
                <a:uFill>
                  <a:solidFill>
                    <a:srgbClr val="000000"/>
                  </a:solidFill>
                </a:uFill>
                <a:latin typeface="Gill Sans MT"/>
                <a:cs typeface="Gill Sans MT"/>
              </a:rPr>
              <a:t>imaginación,</a:t>
            </a:r>
            <a:r>
              <a:rPr sz="1800" spc="-15" dirty="0">
                <a:latin typeface="Gill Sans MT"/>
                <a:cs typeface="Gill Sans MT"/>
              </a:rPr>
              <a:t> </a:t>
            </a:r>
            <a:r>
              <a:rPr sz="1800" spc="-50" dirty="0">
                <a:latin typeface="Gill Sans MT"/>
                <a:cs typeface="Gill Sans MT"/>
              </a:rPr>
              <a:t>sino</a:t>
            </a:r>
            <a:r>
              <a:rPr sz="1800" spc="5" dirty="0">
                <a:latin typeface="Gill Sans MT"/>
                <a:cs typeface="Gill Sans MT"/>
              </a:rPr>
              <a:t> </a:t>
            </a:r>
            <a:r>
              <a:rPr sz="1800" spc="-50" dirty="0">
                <a:latin typeface="Gill Sans MT"/>
                <a:cs typeface="Gill Sans MT"/>
              </a:rPr>
              <a:t>la</a:t>
            </a:r>
            <a:r>
              <a:rPr sz="1800" spc="-5" dirty="0">
                <a:latin typeface="Gill Sans MT"/>
                <a:cs typeface="Gill Sans MT"/>
              </a:rPr>
              <a:t> </a:t>
            </a:r>
            <a:r>
              <a:rPr sz="1800" spc="-55" dirty="0">
                <a:latin typeface="Gill Sans MT"/>
                <a:cs typeface="Gill Sans MT"/>
              </a:rPr>
              <a:t>redacción,</a:t>
            </a:r>
            <a:r>
              <a:rPr sz="1800" spc="-25" dirty="0">
                <a:latin typeface="Gill Sans MT"/>
                <a:cs typeface="Gill Sans MT"/>
              </a:rPr>
              <a:t> </a:t>
            </a:r>
            <a:r>
              <a:rPr sz="1800" spc="-55" dirty="0">
                <a:latin typeface="Gill Sans MT"/>
                <a:cs typeface="Gill Sans MT"/>
              </a:rPr>
              <a:t>el</a:t>
            </a:r>
            <a:r>
              <a:rPr sz="1800" spc="5" dirty="0">
                <a:latin typeface="Gill Sans MT"/>
                <a:cs typeface="Gill Sans MT"/>
              </a:rPr>
              <a:t> </a:t>
            </a:r>
            <a:r>
              <a:rPr sz="1800" spc="-65" dirty="0">
                <a:latin typeface="Gill Sans MT"/>
                <a:cs typeface="Gill Sans MT"/>
              </a:rPr>
              <a:t>estilo,</a:t>
            </a:r>
            <a:r>
              <a:rPr sz="1800" spc="15" dirty="0">
                <a:latin typeface="Gill Sans MT"/>
                <a:cs typeface="Gill Sans MT"/>
              </a:rPr>
              <a:t> </a:t>
            </a:r>
            <a:r>
              <a:rPr sz="1800" spc="-50" dirty="0">
                <a:latin typeface="Gill Sans MT"/>
                <a:cs typeface="Gill Sans MT"/>
              </a:rPr>
              <a:t>la </a:t>
            </a:r>
            <a:r>
              <a:rPr sz="1800" spc="-484" dirty="0">
                <a:latin typeface="Gill Sans MT"/>
                <a:cs typeface="Gill Sans MT"/>
              </a:rPr>
              <a:t> </a:t>
            </a:r>
            <a:r>
              <a:rPr sz="1800" spc="-50" dirty="0">
                <a:latin typeface="Gill Sans MT"/>
                <a:cs typeface="Gill Sans MT"/>
              </a:rPr>
              <a:t>organización,</a:t>
            </a:r>
            <a:r>
              <a:rPr sz="1800" spc="-30" dirty="0">
                <a:latin typeface="Gill Sans MT"/>
                <a:cs typeface="Gill Sans MT"/>
              </a:rPr>
              <a:t> </a:t>
            </a:r>
            <a:r>
              <a:rPr sz="1800" spc="-65" dirty="0">
                <a:latin typeface="Gill Sans MT"/>
                <a:cs typeface="Gill Sans MT"/>
              </a:rPr>
              <a:t>etc.</a:t>
            </a:r>
            <a:endParaRPr sz="180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300">
              <a:latin typeface="Gill Sans MT"/>
              <a:cs typeface="Gill Sans MT"/>
            </a:endParaRPr>
          </a:p>
          <a:p>
            <a:pPr marL="299085" indent="-287020">
              <a:lnSpc>
                <a:spcPct val="100000"/>
              </a:lnSpc>
              <a:spcBef>
                <a:spcPts val="5"/>
              </a:spcBef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800" spc="-40" dirty="0">
                <a:latin typeface="Gill Sans MT"/>
                <a:cs typeface="Gill Sans MT"/>
              </a:rPr>
              <a:t>Extensión</a:t>
            </a:r>
            <a:r>
              <a:rPr sz="1800" spc="-45" dirty="0">
                <a:latin typeface="Gill Sans MT"/>
                <a:cs typeface="Gill Sans MT"/>
              </a:rPr>
              <a:t> </a:t>
            </a:r>
            <a:r>
              <a:rPr sz="1800" spc="-35" dirty="0">
                <a:latin typeface="Gill Sans MT"/>
                <a:cs typeface="Gill Sans MT"/>
              </a:rPr>
              <a:t>máxima:</a:t>
            </a:r>
            <a:r>
              <a:rPr sz="1800" spc="-65" dirty="0">
                <a:latin typeface="Gill Sans MT"/>
                <a:cs typeface="Gill Sans MT"/>
              </a:rPr>
              <a:t> </a:t>
            </a:r>
            <a:r>
              <a:rPr sz="1800" spc="-25" dirty="0">
                <a:latin typeface="Gill Sans MT"/>
                <a:cs typeface="Gill Sans MT"/>
              </a:rPr>
              <a:t>una</a:t>
            </a:r>
            <a:r>
              <a:rPr sz="1800" spc="-10" dirty="0">
                <a:latin typeface="Gill Sans MT"/>
                <a:cs typeface="Gill Sans MT"/>
              </a:rPr>
              <a:t> </a:t>
            </a:r>
            <a:r>
              <a:rPr sz="1800" spc="-40" dirty="0">
                <a:latin typeface="Gill Sans MT"/>
                <a:cs typeface="Gill Sans MT"/>
              </a:rPr>
              <a:t>hoja</a:t>
            </a:r>
            <a:r>
              <a:rPr sz="1800" spc="-20" dirty="0">
                <a:latin typeface="Gill Sans MT"/>
                <a:cs typeface="Gill Sans MT"/>
              </a:rPr>
              <a:t> </a:t>
            </a:r>
            <a:r>
              <a:rPr sz="1800" spc="-35" dirty="0">
                <a:latin typeface="Gill Sans MT"/>
                <a:cs typeface="Gill Sans MT"/>
              </a:rPr>
              <a:t>por</a:t>
            </a:r>
            <a:r>
              <a:rPr sz="1800" spc="-10" dirty="0">
                <a:latin typeface="Gill Sans MT"/>
                <a:cs typeface="Gill Sans MT"/>
              </a:rPr>
              <a:t> </a:t>
            </a:r>
            <a:r>
              <a:rPr sz="1800" spc="-20" dirty="0">
                <a:latin typeface="Gill Sans MT"/>
                <a:cs typeface="Gill Sans MT"/>
              </a:rPr>
              <a:t>una </a:t>
            </a:r>
            <a:r>
              <a:rPr sz="1800" spc="-55" dirty="0">
                <a:latin typeface="Gill Sans MT"/>
                <a:cs typeface="Gill Sans MT"/>
              </a:rPr>
              <a:t>cara.</a:t>
            </a:r>
            <a:endParaRPr sz="1800">
              <a:latin typeface="Gill Sans MT"/>
              <a:cs typeface="Gill Sans MT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421030" y="382015"/>
            <a:ext cx="370967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50" dirty="0">
                <a:solidFill>
                  <a:srgbClr val="D1282D"/>
                </a:solidFill>
              </a:rPr>
              <a:t>Guía</a:t>
            </a:r>
            <a:r>
              <a:rPr sz="3600" spc="-145" dirty="0">
                <a:solidFill>
                  <a:srgbClr val="D1282D"/>
                </a:solidFill>
              </a:rPr>
              <a:t> </a:t>
            </a:r>
            <a:r>
              <a:rPr sz="3600" spc="-35" dirty="0">
                <a:solidFill>
                  <a:srgbClr val="D1282D"/>
                </a:solidFill>
              </a:rPr>
              <a:t>de</a:t>
            </a:r>
            <a:r>
              <a:rPr sz="3600" spc="-140" dirty="0">
                <a:solidFill>
                  <a:srgbClr val="D1282D"/>
                </a:solidFill>
              </a:rPr>
              <a:t> </a:t>
            </a:r>
            <a:r>
              <a:rPr sz="3600" spc="-30" dirty="0">
                <a:solidFill>
                  <a:srgbClr val="D1282D"/>
                </a:solidFill>
              </a:rPr>
              <a:t>la</a:t>
            </a:r>
            <a:r>
              <a:rPr sz="3600" spc="-145" dirty="0">
                <a:solidFill>
                  <a:srgbClr val="D1282D"/>
                </a:solidFill>
              </a:rPr>
              <a:t> </a:t>
            </a:r>
            <a:r>
              <a:rPr sz="3600" spc="-60" dirty="0">
                <a:solidFill>
                  <a:srgbClr val="D1282D"/>
                </a:solidFill>
              </a:rPr>
              <a:t>asignatura</a:t>
            </a:r>
            <a:endParaRPr sz="3600"/>
          </a:p>
        </p:txBody>
      </p:sp>
      <p:sp>
        <p:nvSpPr>
          <p:cNvPr id="10" name="object 10"/>
          <p:cNvSpPr/>
          <p:nvPr/>
        </p:nvSpPr>
        <p:spPr>
          <a:xfrm>
            <a:off x="0" y="1045463"/>
            <a:ext cx="5097780" cy="403860"/>
          </a:xfrm>
          <a:custGeom>
            <a:avLst/>
            <a:gdLst/>
            <a:ahLst/>
            <a:cxnLst/>
            <a:rect l="l" t="t" r="r" b="b"/>
            <a:pathLst>
              <a:path w="5097780" h="403859">
                <a:moveTo>
                  <a:pt x="5097780" y="0"/>
                </a:moveTo>
                <a:lnTo>
                  <a:pt x="0" y="0"/>
                </a:lnTo>
                <a:lnTo>
                  <a:pt x="0" y="403860"/>
                </a:lnTo>
                <a:lnTo>
                  <a:pt x="5097780" y="403860"/>
                </a:lnTo>
                <a:lnTo>
                  <a:pt x="5097780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444500" y="1100709"/>
            <a:ext cx="150050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10" dirty="0">
                <a:solidFill>
                  <a:srgbClr val="D1282D"/>
                </a:solidFill>
                <a:latin typeface="Calibri"/>
                <a:cs typeface="Calibri"/>
              </a:rPr>
              <a:t>Trabajo</a:t>
            </a:r>
            <a:r>
              <a:rPr sz="1600" spc="-30" dirty="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sz="1600" spc="-5" dirty="0">
                <a:solidFill>
                  <a:srgbClr val="D1282D"/>
                </a:solidFill>
                <a:latin typeface="Calibri"/>
                <a:cs typeface="Calibri"/>
              </a:rPr>
              <a:t>individual</a:t>
            </a:r>
            <a:endParaRPr sz="16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315021" y="1894379"/>
            <a:ext cx="1273175" cy="398145"/>
            <a:chOff x="1315021" y="1894379"/>
            <a:chExt cx="1273175" cy="39814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317251" y="1894379"/>
              <a:ext cx="1265968" cy="394807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1319783" y="1905498"/>
              <a:ext cx="1263650" cy="382270"/>
            </a:xfrm>
            <a:custGeom>
              <a:avLst/>
              <a:gdLst/>
              <a:ahLst/>
              <a:cxnLst/>
              <a:rect l="l" t="t" r="r" b="b"/>
              <a:pathLst>
                <a:path w="1263650" h="382269">
                  <a:moveTo>
                    <a:pt x="0" y="5597"/>
                  </a:moveTo>
                  <a:lnTo>
                    <a:pt x="58580" y="6786"/>
                  </a:lnTo>
                  <a:lnTo>
                    <a:pt x="115455" y="7078"/>
                  </a:lnTo>
                  <a:lnTo>
                    <a:pt x="170726" y="6664"/>
                  </a:lnTo>
                  <a:lnTo>
                    <a:pt x="224490" y="5735"/>
                  </a:lnTo>
                  <a:lnTo>
                    <a:pt x="276848" y="4481"/>
                  </a:lnTo>
                  <a:lnTo>
                    <a:pt x="327898" y="3092"/>
                  </a:lnTo>
                  <a:lnTo>
                    <a:pt x="377740" y="1759"/>
                  </a:lnTo>
                  <a:lnTo>
                    <a:pt x="426473" y="672"/>
                  </a:lnTo>
                  <a:lnTo>
                    <a:pt x="474196" y="22"/>
                  </a:lnTo>
                  <a:lnTo>
                    <a:pt x="521008" y="0"/>
                  </a:lnTo>
                  <a:lnTo>
                    <a:pt x="567008" y="794"/>
                  </a:lnTo>
                  <a:lnTo>
                    <a:pt x="612296" y="2597"/>
                  </a:lnTo>
                  <a:lnTo>
                    <a:pt x="656971" y="5597"/>
                  </a:lnTo>
                  <a:lnTo>
                    <a:pt x="706425" y="9357"/>
                  </a:lnTo>
                  <a:lnTo>
                    <a:pt x="758168" y="12653"/>
                  </a:lnTo>
                  <a:lnTo>
                    <a:pt x="811571" y="15420"/>
                  </a:lnTo>
                  <a:lnTo>
                    <a:pt x="866008" y="17592"/>
                  </a:lnTo>
                  <a:lnTo>
                    <a:pt x="920850" y="19102"/>
                  </a:lnTo>
                  <a:lnTo>
                    <a:pt x="975471" y="19885"/>
                  </a:lnTo>
                  <a:lnTo>
                    <a:pt x="1029242" y="19874"/>
                  </a:lnTo>
                  <a:lnTo>
                    <a:pt x="1081536" y="19003"/>
                  </a:lnTo>
                  <a:lnTo>
                    <a:pt x="1131726" y="17206"/>
                  </a:lnTo>
                  <a:lnTo>
                    <a:pt x="1179185" y="14417"/>
                  </a:lnTo>
                  <a:lnTo>
                    <a:pt x="1223283" y="10569"/>
                  </a:lnTo>
                  <a:lnTo>
                    <a:pt x="1263396" y="5597"/>
                  </a:lnTo>
                  <a:lnTo>
                    <a:pt x="1259630" y="66035"/>
                  </a:lnTo>
                  <a:lnTo>
                    <a:pt x="1257997" y="122734"/>
                  </a:lnTo>
                  <a:lnTo>
                    <a:pt x="1257970" y="176388"/>
                  </a:lnTo>
                  <a:lnTo>
                    <a:pt x="1259023" y="227688"/>
                  </a:lnTo>
                  <a:lnTo>
                    <a:pt x="1260630" y="277329"/>
                  </a:lnTo>
                  <a:lnTo>
                    <a:pt x="1262262" y="326004"/>
                  </a:lnTo>
                  <a:lnTo>
                    <a:pt x="1263396" y="374405"/>
                  </a:lnTo>
                  <a:lnTo>
                    <a:pt x="1214290" y="378813"/>
                  </a:lnTo>
                  <a:lnTo>
                    <a:pt x="1162991" y="381193"/>
                  </a:lnTo>
                  <a:lnTo>
                    <a:pt x="1110030" y="381897"/>
                  </a:lnTo>
                  <a:lnTo>
                    <a:pt x="1055942" y="381279"/>
                  </a:lnTo>
                  <a:lnTo>
                    <a:pt x="1001260" y="379691"/>
                  </a:lnTo>
                  <a:lnTo>
                    <a:pt x="946517" y="377486"/>
                  </a:lnTo>
                  <a:lnTo>
                    <a:pt x="892246" y="375017"/>
                  </a:lnTo>
                  <a:lnTo>
                    <a:pt x="838982" y="372637"/>
                  </a:lnTo>
                  <a:lnTo>
                    <a:pt x="787258" y="370697"/>
                  </a:lnTo>
                  <a:lnTo>
                    <a:pt x="737606" y="369551"/>
                  </a:lnTo>
                  <a:lnTo>
                    <a:pt x="690561" y="369553"/>
                  </a:lnTo>
                  <a:lnTo>
                    <a:pt x="646656" y="371053"/>
                  </a:lnTo>
                  <a:lnTo>
                    <a:pt x="606424" y="374405"/>
                  </a:lnTo>
                  <a:lnTo>
                    <a:pt x="563451" y="377866"/>
                  </a:lnTo>
                  <a:lnTo>
                    <a:pt x="517627" y="379053"/>
                  </a:lnTo>
                  <a:lnTo>
                    <a:pt x="469397" y="378460"/>
                  </a:lnTo>
                  <a:lnTo>
                    <a:pt x="419203" y="376579"/>
                  </a:lnTo>
                  <a:lnTo>
                    <a:pt x="367486" y="373904"/>
                  </a:lnTo>
                  <a:lnTo>
                    <a:pt x="314690" y="370929"/>
                  </a:lnTo>
                  <a:lnTo>
                    <a:pt x="261255" y="368147"/>
                  </a:lnTo>
                  <a:lnTo>
                    <a:pt x="207626" y="366052"/>
                  </a:lnTo>
                  <a:lnTo>
                    <a:pt x="154243" y="365136"/>
                  </a:lnTo>
                  <a:lnTo>
                    <a:pt x="101550" y="365895"/>
                  </a:lnTo>
                  <a:lnTo>
                    <a:pt x="49988" y="368820"/>
                  </a:lnTo>
                  <a:lnTo>
                    <a:pt x="0" y="374405"/>
                  </a:lnTo>
                  <a:lnTo>
                    <a:pt x="1959" y="331702"/>
                  </a:lnTo>
                  <a:lnTo>
                    <a:pt x="3265" y="282872"/>
                  </a:lnTo>
                  <a:lnTo>
                    <a:pt x="3918" y="229594"/>
                  </a:lnTo>
                  <a:lnTo>
                    <a:pt x="3918" y="173548"/>
                  </a:lnTo>
                  <a:lnTo>
                    <a:pt x="3265" y="116414"/>
                  </a:lnTo>
                  <a:lnTo>
                    <a:pt x="1959" y="59871"/>
                  </a:lnTo>
                  <a:lnTo>
                    <a:pt x="0" y="5597"/>
                  </a:lnTo>
                  <a:close/>
                </a:path>
              </a:pathLst>
            </a:custGeom>
            <a:ln w="95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/>
          <p:nvPr/>
        </p:nvSpPr>
        <p:spPr>
          <a:xfrm>
            <a:off x="1328302" y="1927352"/>
            <a:ext cx="12446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82550">
              <a:lnSpc>
                <a:spcPct val="100000"/>
              </a:lnSpc>
              <a:spcBef>
                <a:spcPts val="100"/>
              </a:spcBef>
            </a:pPr>
            <a:r>
              <a:rPr sz="1800" spc="-65" dirty="0">
                <a:latin typeface="Gill Sans MT"/>
                <a:cs typeface="Gill Sans MT"/>
              </a:rPr>
              <a:t>Ejercicio</a:t>
            </a:r>
            <a:r>
              <a:rPr sz="1800" spc="-35" dirty="0">
                <a:latin typeface="Gill Sans MT"/>
                <a:cs typeface="Gill Sans MT"/>
              </a:rPr>
              <a:t> </a:t>
            </a:r>
            <a:r>
              <a:rPr sz="1800" dirty="0">
                <a:latin typeface="Gill Sans MT"/>
                <a:cs typeface="Gill Sans MT"/>
              </a:rPr>
              <a:t>2</a:t>
            </a:r>
            <a:endParaRPr sz="1800">
              <a:latin typeface="Gill Sans MT"/>
              <a:cs typeface="Gill Sans MT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957576" y="1927352"/>
            <a:ext cx="335343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45" dirty="0">
                <a:solidFill>
                  <a:srgbClr val="C00000"/>
                </a:solidFill>
                <a:latin typeface="Gill Sans MT"/>
                <a:cs typeface="Gill Sans MT"/>
              </a:rPr>
              <a:t>Redacción</a:t>
            </a:r>
            <a:r>
              <a:rPr sz="1800" spc="-40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800" spc="-25" dirty="0">
                <a:solidFill>
                  <a:srgbClr val="C00000"/>
                </a:solidFill>
                <a:latin typeface="Gill Sans MT"/>
                <a:cs typeface="Gill Sans MT"/>
              </a:rPr>
              <a:t>de </a:t>
            </a:r>
            <a:r>
              <a:rPr sz="1800" spc="-20" dirty="0">
                <a:solidFill>
                  <a:srgbClr val="C00000"/>
                </a:solidFill>
                <a:latin typeface="Gill Sans MT"/>
                <a:cs typeface="Gill Sans MT"/>
              </a:rPr>
              <a:t>un </a:t>
            </a:r>
            <a:r>
              <a:rPr sz="1800" spc="-50" dirty="0">
                <a:solidFill>
                  <a:srgbClr val="C00000"/>
                </a:solidFill>
                <a:latin typeface="Gill Sans MT"/>
                <a:cs typeface="Gill Sans MT"/>
              </a:rPr>
              <a:t>texto</a:t>
            </a:r>
            <a:r>
              <a:rPr sz="1800" spc="-40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800" spc="-45" dirty="0">
                <a:solidFill>
                  <a:srgbClr val="C00000"/>
                </a:solidFill>
                <a:latin typeface="Gill Sans MT"/>
                <a:cs typeface="Gill Sans MT"/>
              </a:rPr>
              <a:t>argumentativo</a:t>
            </a:r>
            <a:endParaRPr sz="1800">
              <a:latin typeface="Gill Sans MT"/>
              <a:cs typeface="Gill Sans MT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2876411" y="2529963"/>
            <a:ext cx="6646545" cy="679450"/>
          </a:xfrm>
          <a:custGeom>
            <a:avLst/>
            <a:gdLst/>
            <a:ahLst/>
            <a:cxnLst/>
            <a:rect l="l" t="t" r="r" b="b"/>
            <a:pathLst>
              <a:path w="6646545" h="679450">
                <a:moveTo>
                  <a:pt x="2424" y="16640"/>
                </a:moveTo>
                <a:lnTo>
                  <a:pt x="74357" y="20905"/>
                </a:lnTo>
                <a:lnTo>
                  <a:pt x="139180" y="22545"/>
                </a:lnTo>
                <a:lnTo>
                  <a:pt x="197764" y="22228"/>
                </a:lnTo>
                <a:lnTo>
                  <a:pt x="250976" y="20623"/>
                </a:lnTo>
                <a:lnTo>
                  <a:pt x="299685" y="18396"/>
                </a:lnTo>
                <a:lnTo>
                  <a:pt x="344759" y="16217"/>
                </a:lnTo>
                <a:lnTo>
                  <a:pt x="387068" y="14752"/>
                </a:lnTo>
                <a:lnTo>
                  <a:pt x="427480" y="14671"/>
                </a:lnTo>
                <a:lnTo>
                  <a:pt x="466863" y="16640"/>
                </a:lnTo>
                <a:lnTo>
                  <a:pt x="508140" y="18852"/>
                </a:lnTo>
                <a:lnTo>
                  <a:pt x="553351" y="19377"/>
                </a:lnTo>
                <a:lnTo>
                  <a:pt x="601916" y="18700"/>
                </a:lnTo>
                <a:lnTo>
                  <a:pt x="653252" y="17309"/>
                </a:lnTo>
                <a:lnTo>
                  <a:pt x="706780" y="15689"/>
                </a:lnTo>
                <a:lnTo>
                  <a:pt x="761917" y="14326"/>
                </a:lnTo>
                <a:lnTo>
                  <a:pt x="818083" y="13706"/>
                </a:lnTo>
                <a:lnTo>
                  <a:pt x="874696" y="14315"/>
                </a:lnTo>
                <a:lnTo>
                  <a:pt x="931175" y="16640"/>
                </a:lnTo>
                <a:lnTo>
                  <a:pt x="973001" y="18432"/>
                </a:lnTo>
                <a:lnTo>
                  <a:pt x="1014505" y="18977"/>
                </a:lnTo>
                <a:lnTo>
                  <a:pt x="1056214" y="18551"/>
                </a:lnTo>
                <a:lnTo>
                  <a:pt x="1098660" y="17430"/>
                </a:lnTo>
                <a:lnTo>
                  <a:pt x="1142370" y="15892"/>
                </a:lnTo>
                <a:lnTo>
                  <a:pt x="1187874" y="14211"/>
                </a:lnTo>
                <a:lnTo>
                  <a:pt x="1235701" y="12666"/>
                </a:lnTo>
                <a:lnTo>
                  <a:pt x="1286380" y="11532"/>
                </a:lnTo>
                <a:lnTo>
                  <a:pt x="1340440" y="11086"/>
                </a:lnTo>
                <a:lnTo>
                  <a:pt x="1398411" y="11604"/>
                </a:lnTo>
                <a:lnTo>
                  <a:pt x="1460822" y="13364"/>
                </a:lnTo>
                <a:lnTo>
                  <a:pt x="1528202" y="16640"/>
                </a:lnTo>
                <a:lnTo>
                  <a:pt x="1595509" y="20657"/>
                </a:lnTo>
                <a:lnTo>
                  <a:pt x="1657675" y="24366"/>
                </a:lnTo>
                <a:lnTo>
                  <a:pt x="1715287" y="27642"/>
                </a:lnTo>
                <a:lnTo>
                  <a:pt x="1768928" y="30356"/>
                </a:lnTo>
                <a:lnTo>
                  <a:pt x="1819184" y="32383"/>
                </a:lnTo>
                <a:lnTo>
                  <a:pt x="1866641" y="33595"/>
                </a:lnTo>
                <a:lnTo>
                  <a:pt x="1911883" y="33865"/>
                </a:lnTo>
                <a:lnTo>
                  <a:pt x="1955496" y="33065"/>
                </a:lnTo>
                <a:lnTo>
                  <a:pt x="1998064" y="31071"/>
                </a:lnTo>
                <a:lnTo>
                  <a:pt x="2040174" y="27753"/>
                </a:lnTo>
                <a:lnTo>
                  <a:pt x="2082409" y="22985"/>
                </a:lnTo>
                <a:lnTo>
                  <a:pt x="2125356" y="16640"/>
                </a:lnTo>
                <a:lnTo>
                  <a:pt x="2183085" y="8700"/>
                </a:lnTo>
                <a:lnTo>
                  <a:pt x="2240124" y="3733"/>
                </a:lnTo>
                <a:lnTo>
                  <a:pt x="2296110" y="1315"/>
                </a:lnTo>
                <a:lnTo>
                  <a:pt x="2350681" y="1024"/>
                </a:lnTo>
                <a:lnTo>
                  <a:pt x="2403477" y="2435"/>
                </a:lnTo>
                <a:lnTo>
                  <a:pt x="2454135" y="5125"/>
                </a:lnTo>
                <a:lnTo>
                  <a:pt x="2502294" y="8672"/>
                </a:lnTo>
                <a:lnTo>
                  <a:pt x="2547592" y="12651"/>
                </a:lnTo>
                <a:lnTo>
                  <a:pt x="2589668" y="16640"/>
                </a:lnTo>
                <a:lnTo>
                  <a:pt x="2624119" y="18798"/>
                </a:lnTo>
                <a:lnTo>
                  <a:pt x="2661433" y="19252"/>
                </a:lnTo>
                <a:lnTo>
                  <a:pt x="2701575" y="18426"/>
                </a:lnTo>
                <a:lnTo>
                  <a:pt x="2744510" y="16744"/>
                </a:lnTo>
                <a:lnTo>
                  <a:pt x="2790205" y="14631"/>
                </a:lnTo>
                <a:lnTo>
                  <a:pt x="2838625" y="12510"/>
                </a:lnTo>
                <a:lnTo>
                  <a:pt x="2889736" y="10805"/>
                </a:lnTo>
                <a:lnTo>
                  <a:pt x="2943504" y="9942"/>
                </a:lnTo>
                <a:lnTo>
                  <a:pt x="2999893" y="10344"/>
                </a:lnTo>
                <a:lnTo>
                  <a:pt x="3058870" y="12435"/>
                </a:lnTo>
                <a:lnTo>
                  <a:pt x="3120401" y="16640"/>
                </a:lnTo>
                <a:lnTo>
                  <a:pt x="3168468" y="20461"/>
                </a:lnTo>
                <a:lnTo>
                  <a:pt x="3214442" y="23471"/>
                </a:lnTo>
                <a:lnTo>
                  <a:pt x="3259002" y="25726"/>
                </a:lnTo>
                <a:lnTo>
                  <a:pt x="3302828" y="27281"/>
                </a:lnTo>
                <a:lnTo>
                  <a:pt x="3346600" y="28193"/>
                </a:lnTo>
                <a:lnTo>
                  <a:pt x="3390995" y="28517"/>
                </a:lnTo>
                <a:lnTo>
                  <a:pt x="3436694" y="28308"/>
                </a:lnTo>
                <a:lnTo>
                  <a:pt x="3484376" y="27624"/>
                </a:lnTo>
                <a:lnTo>
                  <a:pt x="3534720" y="26519"/>
                </a:lnTo>
                <a:lnTo>
                  <a:pt x="3588405" y="25049"/>
                </a:lnTo>
                <a:lnTo>
                  <a:pt x="3646111" y="23270"/>
                </a:lnTo>
                <a:lnTo>
                  <a:pt x="3708516" y="21239"/>
                </a:lnTo>
                <a:lnTo>
                  <a:pt x="3776300" y="19010"/>
                </a:lnTo>
                <a:lnTo>
                  <a:pt x="3850143" y="16640"/>
                </a:lnTo>
                <a:lnTo>
                  <a:pt x="3927703" y="14934"/>
                </a:lnTo>
                <a:lnTo>
                  <a:pt x="3995327" y="14797"/>
                </a:lnTo>
                <a:lnTo>
                  <a:pt x="4054519" y="15881"/>
                </a:lnTo>
                <a:lnTo>
                  <a:pt x="4106783" y="17833"/>
                </a:lnTo>
                <a:lnTo>
                  <a:pt x="4153622" y="20303"/>
                </a:lnTo>
                <a:lnTo>
                  <a:pt x="4196540" y="22940"/>
                </a:lnTo>
                <a:lnTo>
                  <a:pt x="4237040" y="25395"/>
                </a:lnTo>
                <a:lnTo>
                  <a:pt x="4276626" y="27316"/>
                </a:lnTo>
                <a:lnTo>
                  <a:pt x="4316801" y="28352"/>
                </a:lnTo>
                <a:lnTo>
                  <a:pt x="4359068" y="28153"/>
                </a:lnTo>
                <a:lnTo>
                  <a:pt x="4404932" y="26369"/>
                </a:lnTo>
                <a:lnTo>
                  <a:pt x="4455896" y="22648"/>
                </a:lnTo>
                <a:lnTo>
                  <a:pt x="4513464" y="16640"/>
                </a:lnTo>
                <a:lnTo>
                  <a:pt x="4578794" y="10548"/>
                </a:lnTo>
                <a:lnTo>
                  <a:pt x="4641676" y="7609"/>
                </a:lnTo>
                <a:lnTo>
                  <a:pt x="4701995" y="7210"/>
                </a:lnTo>
                <a:lnTo>
                  <a:pt x="4759637" y="8738"/>
                </a:lnTo>
                <a:lnTo>
                  <a:pt x="4814486" y="11578"/>
                </a:lnTo>
                <a:lnTo>
                  <a:pt x="4866429" y="15116"/>
                </a:lnTo>
                <a:lnTo>
                  <a:pt x="4915350" y="18739"/>
                </a:lnTo>
                <a:lnTo>
                  <a:pt x="4961134" y="21833"/>
                </a:lnTo>
                <a:lnTo>
                  <a:pt x="5003668" y="23784"/>
                </a:lnTo>
                <a:lnTo>
                  <a:pt x="5042836" y="23978"/>
                </a:lnTo>
                <a:lnTo>
                  <a:pt x="5078525" y="21801"/>
                </a:lnTo>
                <a:lnTo>
                  <a:pt x="5110618" y="16640"/>
                </a:lnTo>
                <a:lnTo>
                  <a:pt x="5145398" y="11139"/>
                </a:lnTo>
                <a:lnTo>
                  <a:pt x="5188224" y="8068"/>
                </a:lnTo>
                <a:lnTo>
                  <a:pt x="5237497" y="6996"/>
                </a:lnTo>
                <a:lnTo>
                  <a:pt x="5291621" y="7496"/>
                </a:lnTo>
                <a:lnTo>
                  <a:pt x="5349000" y="9139"/>
                </a:lnTo>
                <a:lnTo>
                  <a:pt x="5408036" y="11497"/>
                </a:lnTo>
                <a:lnTo>
                  <a:pt x="5467133" y="14140"/>
                </a:lnTo>
                <a:lnTo>
                  <a:pt x="5524694" y="16640"/>
                </a:lnTo>
                <a:lnTo>
                  <a:pt x="5579123" y="18569"/>
                </a:lnTo>
                <a:lnTo>
                  <a:pt x="5628822" y="19498"/>
                </a:lnTo>
                <a:lnTo>
                  <a:pt x="5672195" y="18998"/>
                </a:lnTo>
                <a:lnTo>
                  <a:pt x="5707645" y="16640"/>
                </a:lnTo>
                <a:lnTo>
                  <a:pt x="5732106" y="14343"/>
                </a:lnTo>
                <a:lnTo>
                  <a:pt x="5763720" y="12058"/>
                </a:lnTo>
                <a:lnTo>
                  <a:pt x="5845436" y="7714"/>
                </a:lnTo>
                <a:lnTo>
                  <a:pt x="5894053" y="5752"/>
                </a:lnTo>
                <a:lnTo>
                  <a:pt x="5946852" y="3997"/>
                </a:lnTo>
                <a:lnTo>
                  <a:pt x="6003091" y="2495"/>
                </a:lnTo>
                <a:lnTo>
                  <a:pt x="6062027" y="1296"/>
                </a:lnTo>
                <a:lnTo>
                  <a:pt x="6122919" y="448"/>
                </a:lnTo>
                <a:lnTo>
                  <a:pt x="6185023" y="0"/>
                </a:lnTo>
                <a:lnTo>
                  <a:pt x="6247597" y="0"/>
                </a:lnTo>
                <a:lnTo>
                  <a:pt x="6309898" y="497"/>
                </a:lnTo>
                <a:lnTo>
                  <a:pt x="6371184" y="1540"/>
                </a:lnTo>
                <a:lnTo>
                  <a:pt x="6430712" y="3177"/>
                </a:lnTo>
                <a:lnTo>
                  <a:pt x="6487739" y="5457"/>
                </a:lnTo>
                <a:lnTo>
                  <a:pt x="6541524" y="8429"/>
                </a:lnTo>
                <a:lnTo>
                  <a:pt x="6591324" y="12140"/>
                </a:lnTo>
                <a:lnTo>
                  <a:pt x="6636396" y="16640"/>
                </a:lnTo>
                <a:lnTo>
                  <a:pt x="6638000" y="73267"/>
                </a:lnTo>
                <a:lnTo>
                  <a:pt x="6639700" y="128138"/>
                </a:lnTo>
                <a:lnTo>
                  <a:pt x="6641396" y="181417"/>
                </a:lnTo>
                <a:lnTo>
                  <a:pt x="6642989" y="233269"/>
                </a:lnTo>
                <a:lnTo>
                  <a:pt x="6644380" y="283857"/>
                </a:lnTo>
                <a:lnTo>
                  <a:pt x="6645471" y="333346"/>
                </a:lnTo>
                <a:lnTo>
                  <a:pt x="6646163" y="381901"/>
                </a:lnTo>
                <a:lnTo>
                  <a:pt x="6646357" y="429686"/>
                </a:lnTo>
                <a:lnTo>
                  <a:pt x="6645954" y="476866"/>
                </a:lnTo>
                <a:lnTo>
                  <a:pt x="6644855" y="523604"/>
                </a:lnTo>
                <a:lnTo>
                  <a:pt x="6642962" y="570066"/>
                </a:lnTo>
                <a:lnTo>
                  <a:pt x="6640175" y="616415"/>
                </a:lnTo>
                <a:lnTo>
                  <a:pt x="6636396" y="662816"/>
                </a:lnTo>
                <a:lnTo>
                  <a:pt x="6583378" y="663171"/>
                </a:lnTo>
                <a:lnTo>
                  <a:pt x="6529604" y="663723"/>
                </a:lnTo>
                <a:lnTo>
                  <a:pt x="6475329" y="664420"/>
                </a:lnTo>
                <a:lnTo>
                  <a:pt x="6420807" y="665209"/>
                </a:lnTo>
                <a:lnTo>
                  <a:pt x="6366296" y="666039"/>
                </a:lnTo>
                <a:lnTo>
                  <a:pt x="6312050" y="666857"/>
                </a:lnTo>
                <a:lnTo>
                  <a:pt x="6258324" y="667610"/>
                </a:lnTo>
                <a:lnTo>
                  <a:pt x="6205374" y="668245"/>
                </a:lnTo>
                <a:lnTo>
                  <a:pt x="6153455" y="668711"/>
                </a:lnTo>
                <a:lnTo>
                  <a:pt x="6102823" y="668955"/>
                </a:lnTo>
                <a:lnTo>
                  <a:pt x="6053734" y="668925"/>
                </a:lnTo>
                <a:lnTo>
                  <a:pt x="6006442" y="668567"/>
                </a:lnTo>
                <a:lnTo>
                  <a:pt x="5961203" y="667830"/>
                </a:lnTo>
                <a:lnTo>
                  <a:pt x="5918273" y="666660"/>
                </a:lnTo>
                <a:lnTo>
                  <a:pt x="5877907" y="665007"/>
                </a:lnTo>
                <a:lnTo>
                  <a:pt x="5794873" y="659973"/>
                </a:lnTo>
                <a:lnTo>
                  <a:pt x="5747356" y="657551"/>
                </a:lnTo>
                <a:lnTo>
                  <a:pt x="5698111" y="655564"/>
                </a:lnTo>
                <a:lnTo>
                  <a:pt x="5647439" y="654026"/>
                </a:lnTo>
                <a:lnTo>
                  <a:pt x="5595641" y="652952"/>
                </a:lnTo>
                <a:lnTo>
                  <a:pt x="5543020" y="652357"/>
                </a:lnTo>
                <a:lnTo>
                  <a:pt x="5489875" y="652255"/>
                </a:lnTo>
                <a:lnTo>
                  <a:pt x="5436510" y="652661"/>
                </a:lnTo>
                <a:lnTo>
                  <a:pt x="5383224" y="653589"/>
                </a:lnTo>
                <a:lnTo>
                  <a:pt x="5330320" y="655054"/>
                </a:lnTo>
                <a:lnTo>
                  <a:pt x="5278099" y="657070"/>
                </a:lnTo>
                <a:lnTo>
                  <a:pt x="5226863" y="659653"/>
                </a:lnTo>
                <a:lnTo>
                  <a:pt x="5176912" y="662816"/>
                </a:lnTo>
                <a:lnTo>
                  <a:pt x="5124196" y="665685"/>
                </a:lnTo>
                <a:lnTo>
                  <a:pt x="5072557" y="667005"/>
                </a:lnTo>
                <a:lnTo>
                  <a:pt x="5021833" y="667085"/>
                </a:lnTo>
                <a:lnTo>
                  <a:pt x="4971863" y="666231"/>
                </a:lnTo>
                <a:lnTo>
                  <a:pt x="4922486" y="664753"/>
                </a:lnTo>
                <a:lnTo>
                  <a:pt x="4873541" y="662959"/>
                </a:lnTo>
                <a:lnTo>
                  <a:pt x="4824865" y="661157"/>
                </a:lnTo>
                <a:lnTo>
                  <a:pt x="4776297" y="659655"/>
                </a:lnTo>
                <a:lnTo>
                  <a:pt x="4727677" y="658762"/>
                </a:lnTo>
                <a:lnTo>
                  <a:pt x="4678843" y="658786"/>
                </a:lnTo>
                <a:lnTo>
                  <a:pt x="4629632" y="660034"/>
                </a:lnTo>
                <a:lnTo>
                  <a:pt x="4579885" y="662816"/>
                </a:lnTo>
                <a:lnTo>
                  <a:pt x="4541134" y="664841"/>
                </a:lnTo>
                <a:lnTo>
                  <a:pt x="4500143" y="665582"/>
                </a:lnTo>
                <a:lnTo>
                  <a:pt x="4457079" y="665258"/>
                </a:lnTo>
                <a:lnTo>
                  <a:pt x="4412106" y="664084"/>
                </a:lnTo>
                <a:lnTo>
                  <a:pt x="4365390" y="662279"/>
                </a:lnTo>
                <a:lnTo>
                  <a:pt x="4317098" y="660059"/>
                </a:lnTo>
                <a:lnTo>
                  <a:pt x="4267393" y="657642"/>
                </a:lnTo>
                <a:lnTo>
                  <a:pt x="4216443" y="655244"/>
                </a:lnTo>
                <a:lnTo>
                  <a:pt x="4164412" y="653083"/>
                </a:lnTo>
                <a:lnTo>
                  <a:pt x="4111466" y="651375"/>
                </a:lnTo>
                <a:lnTo>
                  <a:pt x="4057770" y="650338"/>
                </a:lnTo>
                <a:lnTo>
                  <a:pt x="4003491" y="650190"/>
                </a:lnTo>
                <a:lnTo>
                  <a:pt x="3948794" y="651146"/>
                </a:lnTo>
                <a:lnTo>
                  <a:pt x="3893844" y="653424"/>
                </a:lnTo>
                <a:lnTo>
                  <a:pt x="3838807" y="657242"/>
                </a:lnTo>
                <a:lnTo>
                  <a:pt x="3783849" y="662816"/>
                </a:lnTo>
                <a:lnTo>
                  <a:pt x="3729790" y="668205"/>
                </a:lnTo>
                <a:lnTo>
                  <a:pt x="3677255" y="671515"/>
                </a:lnTo>
                <a:lnTo>
                  <a:pt x="3626038" y="673039"/>
                </a:lnTo>
                <a:lnTo>
                  <a:pt x="3575938" y="673067"/>
                </a:lnTo>
                <a:lnTo>
                  <a:pt x="3526750" y="671892"/>
                </a:lnTo>
                <a:lnTo>
                  <a:pt x="3478271" y="669804"/>
                </a:lnTo>
                <a:lnTo>
                  <a:pt x="3430296" y="667094"/>
                </a:lnTo>
                <a:lnTo>
                  <a:pt x="3382624" y="664054"/>
                </a:lnTo>
                <a:lnTo>
                  <a:pt x="3335050" y="660976"/>
                </a:lnTo>
                <a:lnTo>
                  <a:pt x="3287371" y="658150"/>
                </a:lnTo>
                <a:lnTo>
                  <a:pt x="3239382" y="655869"/>
                </a:lnTo>
                <a:lnTo>
                  <a:pt x="3190882" y="654422"/>
                </a:lnTo>
                <a:lnTo>
                  <a:pt x="3141666" y="654102"/>
                </a:lnTo>
                <a:lnTo>
                  <a:pt x="3091530" y="655201"/>
                </a:lnTo>
                <a:lnTo>
                  <a:pt x="3040271" y="658008"/>
                </a:lnTo>
                <a:lnTo>
                  <a:pt x="2987686" y="662816"/>
                </a:lnTo>
                <a:lnTo>
                  <a:pt x="2928899" y="668569"/>
                </a:lnTo>
                <a:lnTo>
                  <a:pt x="2873938" y="672487"/>
                </a:lnTo>
                <a:lnTo>
                  <a:pt x="2822101" y="674807"/>
                </a:lnTo>
                <a:lnTo>
                  <a:pt x="2772690" y="675768"/>
                </a:lnTo>
                <a:lnTo>
                  <a:pt x="2725004" y="675606"/>
                </a:lnTo>
                <a:lnTo>
                  <a:pt x="2678343" y="674559"/>
                </a:lnTo>
                <a:lnTo>
                  <a:pt x="2632007" y="672865"/>
                </a:lnTo>
                <a:lnTo>
                  <a:pt x="2585295" y="670761"/>
                </a:lnTo>
                <a:lnTo>
                  <a:pt x="2537508" y="668483"/>
                </a:lnTo>
                <a:lnTo>
                  <a:pt x="2487946" y="666271"/>
                </a:lnTo>
                <a:lnTo>
                  <a:pt x="2435909" y="664360"/>
                </a:lnTo>
                <a:lnTo>
                  <a:pt x="2380696" y="662989"/>
                </a:lnTo>
                <a:lnTo>
                  <a:pt x="2321608" y="662396"/>
                </a:lnTo>
                <a:lnTo>
                  <a:pt x="2257944" y="662816"/>
                </a:lnTo>
                <a:lnTo>
                  <a:pt x="2201745" y="663578"/>
                </a:lnTo>
                <a:lnTo>
                  <a:pt x="2148652" y="664118"/>
                </a:lnTo>
                <a:lnTo>
                  <a:pt x="2098183" y="664463"/>
                </a:lnTo>
                <a:lnTo>
                  <a:pt x="2049856" y="664638"/>
                </a:lnTo>
                <a:lnTo>
                  <a:pt x="2003192" y="664668"/>
                </a:lnTo>
                <a:lnTo>
                  <a:pt x="1957708" y="664580"/>
                </a:lnTo>
                <a:lnTo>
                  <a:pt x="1912923" y="664398"/>
                </a:lnTo>
                <a:lnTo>
                  <a:pt x="1868356" y="664150"/>
                </a:lnTo>
                <a:lnTo>
                  <a:pt x="1823525" y="663859"/>
                </a:lnTo>
                <a:lnTo>
                  <a:pt x="1777950" y="663553"/>
                </a:lnTo>
                <a:lnTo>
                  <a:pt x="1731148" y="663256"/>
                </a:lnTo>
                <a:lnTo>
                  <a:pt x="1682640" y="662995"/>
                </a:lnTo>
                <a:lnTo>
                  <a:pt x="1631943" y="662794"/>
                </a:lnTo>
                <a:lnTo>
                  <a:pt x="1578576" y="662681"/>
                </a:lnTo>
                <a:lnTo>
                  <a:pt x="1522058" y="662679"/>
                </a:lnTo>
                <a:lnTo>
                  <a:pt x="1461908" y="662816"/>
                </a:lnTo>
                <a:lnTo>
                  <a:pt x="1394394" y="662663"/>
                </a:lnTo>
                <a:lnTo>
                  <a:pt x="1333197" y="661830"/>
                </a:lnTo>
                <a:lnTo>
                  <a:pt x="1277331" y="660493"/>
                </a:lnTo>
                <a:lnTo>
                  <a:pt x="1225807" y="658828"/>
                </a:lnTo>
                <a:lnTo>
                  <a:pt x="1177638" y="657012"/>
                </a:lnTo>
                <a:lnTo>
                  <a:pt x="1131837" y="655218"/>
                </a:lnTo>
                <a:lnTo>
                  <a:pt x="1087417" y="653625"/>
                </a:lnTo>
                <a:lnTo>
                  <a:pt x="1043388" y="652406"/>
                </a:lnTo>
                <a:lnTo>
                  <a:pt x="998765" y="651738"/>
                </a:lnTo>
                <a:lnTo>
                  <a:pt x="952560" y="651797"/>
                </a:lnTo>
                <a:lnTo>
                  <a:pt x="903785" y="652759"/>
                </a:lnTo>
                <a:lnTo>
                  <a:pt x="851453" y="654798"/>
                </a:lnTo>
                <a:lnTo>
                  <a:pt x="794575" y="658092"/>
                </a:lnTo>
                <a:lnTo>
                  <a:pt x="732166" y="662816"/>
                </a:lnTo>
                <a:lnTo>
                  <a:pt x="669527" y="667809"/>
                </a:lnTo>
                <a:lnTo>
                  <a:pt x="612079" y="671827"/>
                </a:lnTo>
                <a:lnTo>
                  <a:pt x="558929" y="674922"/>
                </a:lnTo>
                <a:lnTo>
                  <a:pt x="509184" y="677145"/>
                </a:lnTo>
                <a:lnTo>
                  <a:pt x="461949" y="678549"/>
                </a:lnTo>
                <a:lnTo>
                  <a:pt x="416331" y="679185"/>
                </a:lnTo>
                <a:lnTo>
                  <a:pt x="371438" y="679104"/>
                </a:lnTo>
                <a:lnTo>
                  <a:pt x="326376" y="678358"/>
                </a:lnTo>
                <a:lnTo>
                  <a:pt x="280251" y="677000"/>
                </a:lnTo>
                <a:lnTo>
                  <a:pt x="232171" y="675079"/>
                </a:lnTo>
                <a:lnTo>
                  <a:pt x="181241" y="672649"/>
                </a:lnTo>
                <a:lnTo>
                  <a:pt x="126569" y="669761"/>
                </a:lnTo>
                <a:lnTo>
                  <a:pt x="67261" y="666466"/>
                </a:lnTo>
                <a:lnTo>
                  <a:pt x="2424" y="662816"/>
                </a:lnTo>
                <a:lnTo>
                  <a:pt x="838" y="594061"/>
                </a:lnTo>
                <a:lnTo>
                  <a:pt x="81" y="534027"/>
                </a:lnTo>
                <a:lnTo>
                  <a:pt x="0" y="481203"/>
                </a:lnTo>
                <a:lnTo>
                  <a:pt x="439" y="434076"/>
                </a:lnTo>
                <a:lnTo>
                  <a:pt x="1245" y="391132"/>
                </a:lnTo>
                <a:lnTo>
                  <a:pt x="2264" y="350859"/>
                </a:lnTo>
                <a:lnTo>
                  <a:pt x="3342" y="311743"/>
                </a:lnTo>
                <a:lnTo>
                  <a:pt x="4325" y="272273"/>
                </a:lnTo>
                <a:lnTo>
                  <a:pt x="5058" y="230934"/>
                </a:lnTo>
                <a:lnTo>
                  <a:pt x="5389" y="186214"/>
                </a:lnTo>
                <a:lnTo>
                  <a:pt x="5163" y="136601"/>
                </a:lnTo>
                <a:lnTo>
                  <a:pt x="4226" y="80580"/>
                </a:lnTo>
                <a:lnTo>
                  <a:pt x="2424" y="16640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2957576" y="2563748"/>
            <a:ext cx="6011545" cy="1391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800" spc="-45" dirty="0">
                <a:latin typeface="Gill Sans MT"/>
                <a:cs typeface="Gill Sans MT"/>
              </a:rPr>
              <a:t>¿Qué</a:t>
            </a:r>
            <a:r>
              <a:rPr sz="1800" spc="-15" dirty="0">
                <a:latin typeface="Gill Sans MT"/>
                <a:cs typeface="Gill Sans MT"/>
              </a:rPr>
              <a:t> </a:t>
            </a:r>
            <a:r>
              <a:rPr sz="1800" spc="-35" dirty="0">
                <a:latin typeface="Gill Sans MT"/>
                <a:cs typeface="Gill Sans MT"/>
              </a:rPr>
              <a:t>opinas</a:t>
            </a:r>
            <a:r>
              <a:rPr sz="1800" spc="-5" dirty="0">
                <a:latin typeface="Gill Sans MT"/>
                <a:cs typeface="Gill Sans MT"/>
              </a:rPr>
              <a:t> </a:t>
            </a:r>
            <a:r>
              <a:rPr sz="1800" spc="-55" dirty="0">
                <a:latin typeface="Gill Sans MT"/>
                <a:cs typeface="Gill Sans MT"/>
              </a:rPr>
              <a:t>sobre</a:t>
            </a:r>
            <a:r>
              <a:rPr sz="1800" spc="15" dirty="0">
                <a:latin typeface="Gill Sans MT"/>
                <a:cs typeface="Gill Sans MT"/>
              </a:rPr>
              <a:t> </a:t>
            </a:r>
            <a:r>
              <a:rPr sz="1800" spc="-50" dirty="0">
                <a:latin typeface="Gill Sans MT"/>
                <a:cs typeface="Gill Sans MT"/>
              </a:rPr>
              <a:t>la</a:t>
            </a:r>
            <a:r>
              <a:rPr sz="1800" spc="-5" dirty="0">
                <a:latin typeface="Gill Sans MT"/>
                <a:cs typeface="Gill Sans MT"/>
              </a:rPr>
              <a:t> </a:t>
            </a:r>
            <a:r>
              <a:rPr sz="1800" spc="-55" dirty="0">
                <a:latin typeface="Gill Sans MT"/>
                <a:cs typeface="Gill Sans MT"/>
              </a:rPr>
              <a:t>utilización</a:t>
            </a:r>
            <a:r>
              <a:rPr sz="1800" spc="-5" dirty="0">
                <a:latin typeface="Gill Sans MT"/>
                <a:cs typeface="Gill Sans MT"/>
              </a:rPr>
              <a:t> </a:t>
            </a:r>
            <a:r>
              <a:rPr sz="1800" spc="-45" dirty="0">
                <a:latin typeface="Gill Sans MT"/>
                <a:cs typeface="Gill Sans MT"/>
              </a:rPr>
              <a:t>del</a:t>
            </a:r>
            <a:r>
              <a:rPr sz="1800" spc="-10" dirty="0">
                <a:latin typeface="Gill Sans MT"/>
                <a:cs typeface="Gill Sans MT"/>
              </a:rPr>
              <a:t> </a:t>
            </a:r>
            <a:r>
              <a:rPr sz="1800" spc="-45" dirty="0">
                <a:latin typeface="Gill Sans MT"/>
                <a:cs typeface="Gill Sans MT"/>
              </a:rPr>
              <a:t>plural</a:t>
            </a:r>
            <a:r>
              <a:rPr sz="1800" spc="5" dirty="0">
                <a:latin typeface="Gill Sans MT"/>
                <a:cs typeface="Gill Sans MT"/>
              </a:rPr>
              <a:t> </a:t>
            </a:r>
            <a:r>
              <a:rPr sz="1800" spc="-40" dirty="0">
                <a:latin typeface="Gill Sans MT"/>
                <a:cs typeface="Gill Sans MT"/>
              </a:rPr>
              <a:t>masculino</a:t>
            </a:r>
            <a:r>
              <a:rPr sz="1800" spc="-20" dirty="0">
                <a:latin typeface="Gill Sans MT"/>
                <a:cs typeface="Gill Sans MT"/>
              </a:rPr>
              <a:t> </a:t>
            </a:r>
            <a:r>
              <a:rPr sz="1800" spc="-30" dirty="0">
                <a:latin typeface="Gill Sans MT"/>
                <a:cs typeface="Gill Sans MT"/>
              </a:rPr>
              <a:t>para</a:t>
            </a:r>
            <a:r>
              <a:rPr sz="1800" spc="5" dirty="0">
                <a:latin typeface="Gill Sans MT"/>
                <a:cs typeface="Gill Sans MT"/>
              </a:rPr>
              <a:t> </a:t>
            </a:r>
            <a:r>
              <a:rPr sz="1800" spc="-60" dirty="0">
                <a:latin typeface="Gill Sans MT"/>
                <a:cs typeface="Gill Sans MT"/>
              </a:rPr>
              <a:t>referirse</a:t>
            </a:r>
            <a:r>
              <a:rPr sz="1800" dirty="0">
                <a:latin typeface="Gill Sans MT"/>
                <a:cs typeface="Gill Sans MT"/>
              </a:rPr>
              <a:t> </a:t>
            </a:r>
            <a:r>
              <a:rPr sz="1800" spc="-20" dirty="0">
                <a:latin typeface="Gill Sans MT"/>
                <a:cs typeface="Gill Sans MT"/>
              </a:rPr>
              <a:t>a </a:t>
            </a:r>
            <a:r>
              <a:rPr sz="1800" spc="-484" dirty="0">
                <a:latin typeface="Gill Sans MT"/>
                <a:cs typeface="Gill Sans MT"/>
              </a:rPr>
              <a:t> </a:t>
            </a:r>
            <a:r>
              <a:rPr sz="1800" spc="-50" dirty="0">
                <a:latin typeface="Gill Sans MT"/>
                <a:cs typeface="Gill Sans MT"/>
              </a:rPr>
              <a:t>individuos</a:t>
            </a:r>
            <a:r>
              <a:rPr sz="1800" spc="10" dirty="0">
                <a:latin typeface="Gill Sans MT"/>
                <a:cs typeface="Gill Sans MT"/>
              </a:rPr>
              <a:t> </a:t>
            </a:r>
            <a:r>
              <a:rPr sz="1800" spc="-45" dirty="0">
                <a:latin typeface="Gill Sans MT"/>
                <a:cs typeface="Gill Sans MT"/>
              </a:rPr>
              <a:t>masculinos</a:t>
            </a:r>
            <a:r>
              <a:rPr sz="1800" spc="-20" dirty="0">
                <a:latin typeface="Gill Sans MT"/>
                <a:cs typeface="Gill Sans MT"/>
              </a:rPr>
              <a:t> </a:t>
            </a:r>
            <a:r>
              <a:rPr sz="1800" spc="-35" dirty="0">
                <a:latin typeface="Gill Sans MT"/>
                <a:cs typeface="Gill Sans MT"/>
              </a:rPr>
              <a:t>y</a:t>
            </a:r>
            <a:r>
              <a:rPr sz="1800" spc="-10" dirty="0">
                <a:latin typeface="Gill Sans MT"/>
                <a:cs typeface="Gill Sans MT"/>
              </a:rPr>
              <a:t> </a:t>
            </a:r>
            <a:r>
              <a:rPr sz="1800" spc="-40" dirty="0">
                <a:latin typeface="Gill Sans MT"/>
                <a:cs typeface="Gill Sans MT"/>
              </a:rPr>
              <a:t>femeninos?</a:t>
            </a:r>
            <a:endParaRPr sz="180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</a:pPr>
            <a:endParaRPr sz="2300">
              <a:latin typeface="Gill Sans MT"/>
              <a:cs typeface="Gill Sans MT"/>
            </a:endParaRPr>
          </a:p>
          <a:p>
            <a:pPr marL="299085" indent="-287020">
              <a:lnSpc>
                <a:spcPct val="100000"/>
              </a:lnSpc>
              <a:spcBef>
                <a:spcPts val="1605"/>
              </a:spcBef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800" spc="-40" dirty="0">
                <a:latin typeface="Gill Sans MT"/>
                <a:cs typeface="Gill Sans MT"/>
              </a:rPr>
              <a:t>Extensión</a:t>
            </a:r>
            <a:r>
              <a:rPr sz="1800" spc="-45" dirty="0">
                <a:latin typeface="Gill Sans MT"/>
                <a:cs typeface="Gill Sans MT"/>
              </a:rPr>
              <a:t> </a:t>
            </a:r>
            <a:r>
              <a:rPr sz="1800" spc="-35" dirty="0">
                <a:latin typeface="Gill Sans MT"/>
                <a:cs typeface="Gill Sans MT"/>
              </a:rPr>
              <a:t>máxima:</a:t>
            </a:r>
            <a:r>
              <a:rPr sz="1800" spc="-65" dirty="0">
                <a:latin typeface="Gill Sans MT"/>
                <a:cs typeface="Gill Sans MT"/>
              </a:rPr>
              <a:t> </a:t>
            </a:r>
            <a:r>
              <a:rPr sz="1800" spc="-25" dirty="0">
                <a:latin typeface="Gill Sans MT"/>
                <a:cs typeface="Gill Sans MT"/>
              </a:rPr>
              <a:t>una</a:t>
            </a:r>
            <a:r>
              <a:rPr sz="1800" spc="-10" dirty="0">
                <a:latin typeface="Gill Sans MT"/>
                <a:cs typeface="Gill Sans MT"/>
              </a:rPr>
              <a:t> </a:t>
            </a:r>
            <a:r>
              <a:rPr sz="1800" spc="-40" dirty="0">
                <a:latin typeface="Gill Sans MT"/>
                <a:cs typeface="Gill Sans MT"/>
              </a:rPr>
              <a:t>hoja</a:t>
            </a:r>
            <a:r>
              <a:rPr sz="1800" spc="-20" dirty="0">
                <a:latin typeface="Gill Sans MT"/>
                <a:cs typeface="Gill Sans MT"/>
              </a:rPr>
              <a:t> </a:t>
            </a:r>
            <a:r>
              <a:rPr sz="1800" spc="-35" dirty="0">
                <a:latin typeface="Gill Sans MT"/>
                <a:cs typeface="Gill Sans MT"/>
              </a:rPr>
              <a:t>por</a:t>
            </a:r>
            <a:r>
              <a:rPr sz="1800" spc="-10" dirty="0">
                <a:latin typeface="Gill Sans MT"/>
                <a:cs typeface="Gill Sans MT"/>
              </a:rPr>
              <a:t> </a:t>
            </a:r>
            <a:r>
              <a:rPr sz="1800" spc="-20" dirty="0">
                <a:latin typeface="Gill Sans MT"/>
                <a:cs typeface="Gill Sans MT"/>
              </a:rPr>
              <a:t>una </a:t>
            </a:r>
            <a:r>
              <a:rPr sz="1800" spc="-55" dirty="0">
                <a:latin typeface="Gill Sans MT"/>
                <a:cs typeface="Gill Sans MT"/>
              </a:rPr>
              <a:t>cara.</a:t>
            </a:r>
            <a:endParaRPr sz="1800">
              <a:latin typeface="Gill Sans MT"/>
              <a:cs typeface="Gill Sans MT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421030" y="382015"/>
            <a:ext cx="370967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50" dirty="0">
                <a:solidFill>
                  <a:srgbClr val="D1282D"/>
                </a:solidFill>
              </a:rPr>
              <a:t>Guía</a:t>
            </a:r>
            <a:r>
              <a:rPr sz="3600" spc="-145" dirty="0">
                <a:solidFill>
                  <a:srgbClr val="D1282D"/>
                </a:solidFill>
              </a:rPr>
              <a:t> </a:t>
            </a:r>
            <a:r>
              <a:rPr sz="3600" spc="-35" dirty="0">
                <a:solidFill>
                  <a:srgbClr val="D1282D"/>
                </a:solidFill>
              </a:rPr>
              <a:t>de</a:t>
            </a:r>
            <a:r>
              <a:rPr sz="3600" spc="-140" dirty="0">
                <a:solidFill>
                  <a:srgbClr val="D1282D"/>
                </a:solidFill>
              </a:rPr>
              <a:t> </a:t>
            </a:r>
            <a:r>
              <a:rPr sz="3600" spc="-30" dirty="0">
                <a:solidFill>
                  <a:srgbClr val="D1282D"/>
                </a:solidFill>
              </a:rPr>
              <a:t>la</a:t>
            </a:r>
            <a:r>
              <a:rPr sz="3600" spc="-145" dirty="0">
                <a:solidFill>
                  <a:srgbClr val="D1282D"/>
                </a:solidFill>
              </a:rPr>
              <a:t> </a:t>
            </a:r>
            <a:r>
              <a:rPr sz="3600" spc="-60" dirty="0">
                <a:solidFill>
                  <a:srgbClr val="D1282D"/>
                </a:solidFill>
              </a:rPr>
              <a:t>asignatura</a:t>
            </a:r>
            <a:endParaRPr sz="3600"/>
          </a:p>
        </p:txBody>
      </p:sp>
      <p:sp>
        <p:nvSpPr>
          <p:cNvPr id="10" name="object 10"/>
          <p:cNvSpPr/>
          <p:nvPr/>
        </p:nvSpPr>
        <p:spPr>
          <a:xfrm>
            <a:off x="0" y="1045463"/>
            <a:ext cx="5097780" cy="403860"/>
          </a:xfrm>
          <a:custGeom>
            <a:avLst/>
            <a:gdLst/>
            <a:ahLst/>
            <a:cxnLst/>
            <a:rect l="l" t="t" r="r" b="b"/>
            <a:pathLst>
              <a:path w="5097780" h="403859">
                <a:moveTo>
                  <a:pt x="5097780" y="0"/>
                </a:moveTo>
                <a:lnTo>
                  <a:pt x="0" y="0"/>
                </a:lnTo>
                <a:lnTo>
                  <a:pt x="0" y="403860"/>
                </a:lnTo>
                <a:lnTo>
                  <a:pt x="5097780" y="403860"/>
                </a:lnTo>
                <a:lnTo>
                  <a:pt x="5097780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444500" y="1100709"/>
            <a:ext cx="150050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10" dirty="0">
                <a:solidFill>
                  <a:srgbClr val="D1282D"/>
                </a:solidFill>
                <a:latin typeface="Calibri"/>
                <a:cs typeface="Calibri"/>
              </a:rPr>
              <a:t>Trabajo</a:t>
            </a:r>
            <a:r>
              <a:rPr sz="1600" spc="-30" dirty="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sz="1600" spc="-5" dirty="0">
                <a:solidFill>
                  <a:srgbClr val="D1282D"/>
                </a:solidFill>
                <a:latin typeface="Calibri"/>
                <a:cs typeface="Calibri"/>
              </a:rPr>
              <a:t>individual</a:t>
            </a:r>
            <a:endParaRPr sz="16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315021" y="1894379"/>
            <a:ext cx="1273175" cy="398145"/>
            <a:chOff x="1315021" y="1894379"/>
            <a:chExt cx="1273175" cy="39814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317251" y="1894379"/>
              <a:ext cx="1265968" cy="394807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1319783" y="1905498"/>
              <a:ext cx="1263650" cy="382270"/>
            </a:xfrm>
            <a:custGeom>
              <a:avLst/>
              <a:gdLst/>
              <a:ahLst/>
              <a:cxnLst/>
              <a:rect l="l" t="t" r="r" b="b"/>
              <a:pathLst>
                <a:path w="1263650" h="382269">
                  <a:moveTo>
                    <a:pt x="0" y="5597"/>
                  </a:moveTo>
                  <a:lnTo>
                    <a:pt x="58580" y="6786"/>
                  </a:lnTo>
                  <a:lnTo>
                    <a:pt x="115455" y="7078"/>
                  </a:lnTo>
                  <a:lnTo>
                    <a:pt x="170726" y="6664"/>
                  </a:lnTo>
                  <a:lnTo>
                    <a:pt x="224490" y="5735"/>
                  </a:lnTo>
                  <a:lnTo>
                    <a:pt x="276848" y="4481"/>
                  </a:lnTo>
                  <a:lnTo>
                    <a:pt x="327898" y="3092"/>
                  </a:lnTo>
                  <a:lnTo>
                    <a:pt x="377740" y="1759"/>
                  </a:lnTo>
                  <a:lnTo>
                    <a:pt x="426473" y="672"/>
                  </a:lnTo>
                  <a:lnTo>
                    <a:pt x="474196" y="22"/>
                  </a:lnTo>
                  <a:lnTo>
                    <a:pt x="521008" y="0"/>
                  </a:lnTo>
                  <a:lnTo>
                    <a:pt x="567008" y="794"/>
                  </a:lnTo>
                  <a:lnTo>
                    <a:pt x="612296" y="2597"/>
                  </a:lnTo>
                  <a:lnTo>
                    <a:pt x="656971" y="5597"/>
                  </a:lnTo>
                  <a:lnTo>
                    <a:pt x="706425" y="9357"/>
                  </a:lnTo>
                  <a:lnTo>
                    <a:pt x="758168" y="12653"/>
                  </a:lnTo>
                  <a:lnTo>
                    <a:pt x="811571" y="15420"/>
                  </a:lnTo>
                  <a:lnTo>
                    <a:pt x="866008" y="17592"/>
                  </a:lnTo>
                  <a:lnTo>
                    <a:pt x="920850" y="19102"/>
                  </a:lnTo>
                  <a:lnTo>
                    <a:pt x="975471" y="19885"/>
                  </a:lnTo>
                  <a:lnTo>
                    <a:pt x="1029242" y="19874"/>
                  </a:lnTo>
                  <a:lnTo>
                    <a:pt x="1081536" y="19003"/>
                  </a:lnTo>
                  <a:lnTo>
                    <a:pt x="1131726" y="17206"/>
                  </a:lnTo>
                  <a:lnTo>
                    <a:pt x="1179185" y="14417"/>
                  </a:lnTo>
                  <a:lnTo>
                    <a:pt x="1223283" y="10569"/>
                  </a:lnTo>
                  <a:lnTo>
                    <a:pt x="1263396" y="5597"/>
                  </a:lnTo>
                  <a:lnTo>
                    <a:pt x="1259630" y="66035"/>
                  </a:lnTo>
                  <a:lnTo>
                    <a:pt x="1257997" y="122734"/>
                  </a:lnTo>
                  <a:lnTo>
                    <a:pt x="1257970" y="176388"/>
                  </a:lnTo>
                  <a:lnTo>
                    <a:pt x="1259023" y="227688"/>
                  </a:lnTo>
                  <a:lnTo>
                    <a:pt x="1260630" y="277329"/>
                  </a:lnTo>
                  <a:lnTo>
                    <a:pt x="1262262" y="326004"/>
                  </a:lnTo>
                  <a:lnTo>
                    <a:pt x="1263396" y="374405"/>
                  </a:lnTo>
                  <a:lnTo>
                    <a:pt x="1214290" y="378813"/>
                  </a:lnTo>
                  <a:lnTo>
                    <a:pt x="1162991" y="381193"/>
                  </a:lnTo>
                  <a:lnTo>
                    <a:pt x="1110030" y="381897"/>
                  </a:lnTo>
                  <a:lnTo>
                    <a:pt x="1055942" y="381279"/>
                  </a:lnTo>
                  <a:lnTo>
                    <a:pt x="1001260" y="379691"/>
                  </a:lnTo>
                  <a:lnTo>
                    <a:pt x="946517" y="377486"/>
                  </a:lnTo>
                  <a:lnTo>
                    <a:pt x="892246" y="375017"/>
                  </a:lnTo>
                  <a:lnTo>
                    <a:pt x="838982" y="372637"/>
                  </a:lnTo>
                  <a:lnTo>
                    <a:pt x="787258" y="370697"/>
                  </a:lnTo>
                  <a:lnTo>
                    <a:pt x="737606" y="369551"/>
                  </a:lnTo>
                  <a:lnTo>
                    <a:pt x="690561" y="369553"/>
                  </a:lnTo>
                  <a:lnTo>
                    <a:pt x="646656" y="371053"/>
                  </a:lnTo>
                  <a:lnTo>
                    <a:pt x="606424" y="374405"/>
                  </a:lnTo>
                  <a:lnTo>
                    <a:pt x="563451" y="377866"/>
                  </a:lnTo>
                  <a:lnTo>
                    <a:pt x="517627" y="379053"/>
                  </a:lnTo>
                  <a:lnTo>
                    <a:pt x="469397" y="378460"/>
                  </a:lnTo>
                  <a:lnTo>
                    <a:pt x="419203" y="376579"/>
                  </a:lnTo>
                  <a:lnTo>
                    <a:pt x="367486" y="373904"/>
                  </a:lnTo>
                  <a:lnTo>
                    <a:pt x="314690" y="370929"/>
                  </a:lnTo>
                  <a:lnTo>
                    <a:pt x="261255" y="368147"/>
                  </a:lnTo>
                  <a:lnTo>
                    <a:pt x="207626" y="366052"/>
                  </a:lnTo>
                  <a:lnTo>
                    <a:pt x="154243" y="365136"/>
                  </a:lnTo>
                  <a:lnTo>
                    <a:pt x="101550" y="365895"/>
                  </a:lnTo>
                  <a:lnTo>
                    <a:pt x="49988" y="368820"/>
                  </a:lnTo>
                  <a:lnTo>
                    <a:pt x="0" y="374405"/>
                  </a:lnTo>
                  <a:lnTo>
                    <a:pt x="1959" y="331702"/>
                  </a:lnTo>
                  <a:lnTo>
                    <a:pt x="3265" y="282872"/>
                  </a:lnTo>
                  <a:lnTo>
                    <a:pt x="3918" y="229594"/>
                  </a:lnTo>
                  <a:lnTo>
                    <a:pt x="3918" y="173548"/>
                  </a:lnTo>
                  <a:lnTo>
                    <a:pt x="3265" y="116414"/>
                  </a:lnTo>
                  <a:lnTo>
                    <a:pt x="1959" y="59871"/>
                  </a:lnTo>
                  <a:lnTo>
                    <a:pt x="0" y="5597"/>
                  </a:lnTo>
                  <a:close/>
                </a:path>
              </a:pathLst>
            </a:custGeom>
            <a:ln w="95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/>
          <p:nvPr/>
        </p:nvSpPr>
        <p:spPr>
          <a:xfrm>
            <a:off x="1328302" y="1927352"/>
            <a:ext cx="12446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82550">
              <a:lnSpc>
                <a:spcPct val="100000"/>
              </a:lnSpc>
              <a:spcBef>
                <a:spcPts val="100"/>
              </a:spcBef>
            </a:pPr>
            <a:r>
              <a:rPr sz="1800" spc="-65" dirty="0">
                <a:latin typeface="Gill Sans MT"/>
                <a:cs typeface="Gill Sans MT"/>
              </a:rPr>
              <a:t>Ejercicio</a:t>
            </a:r>
            <a:r>
              <a:rPr sz="1800" spc="-35" dirty="0">
                <a:latin typeface="Gill Sans MT"/>
                <a:cs typeface="Gill Sans MT"/>
              </a:rPr>
              <a:t> </a:t>
            </a:r>
            <a:r>
              <a:rPr sz="1800" dirty="0">
                <a:latin typeface="Gill Sans MT"/>
                <a:cs typeface="Gill Sans MT"/>
              </a:rPr>
              <a:t>3</a:t>
            </a:r>
            <a:endParaRPr sz="1800">
              <a:latin typeface="Gill Sans MT"/>
              <a:cs typeface="Gill Sans MT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957576" y="1927352"/>
            <a:ext cx="275844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30" dirty="0">
                <a:solidFill>
                  <a:srgbClr val="C00000"/>
                </a:solidFill>
                <a:latin typeface="Gill Sans MT"/>
                <a:cs typeface="Gill Sans MT"/>
              </a:rPr>
              <a:t>Paso</a:t>
            </a:r>
            <a:r>
              <a:rPr sz="1800" spc="-45" dirty="0">
                <a:solidFill>
                  <a:srgbClr val="C00000"/>
                </a:solidFill>
                <a:latin typeface="Gill Sans MT"/>
                <a:cs typeface="Gill Sans MT"/>
              </a:rPr>
              <a:t> 1:</a:t>
            </a:r>
            <a:r>
              <a:rPr sz="1800" spc="-20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800" spc="-55" dirty="0">
                <a:solidFill>
                  <a:srgbClr val="C00000"/>
                </a:solidFill>
                <a:latin typeface="Gill Sans MT"/>
                <a:cs typeface="Gill Sans MT"/>
              </a:rPr>
              <a:t>corrección</a:t>
            </a:r>
            <a:r>
              <a:rPr sz="1800" spc="-60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800" spc="-25" dirty="0">
                <a:solidFill>
                  <a:srgbClr val="C00000"/>
                </a:solidFill>
                <a:latin typeface="Gill Sans MT"/>
                <a:cs typeface="Gill Sans MT"/>
              </a:rPr>
              <a:t>de</a:t>
            </a:r>
            <a:r>
              <a:rPr sz="1800" spc="-20" dirty="0">
                <a:solidFill>
                  <a:srgbClr val="C00000"/>
                </a:solidFill>
                <a:latin typeface="Gill Sans MT"/>
                <a:cs typeface="Gill Sans MT"/>
              </a:rPr>
              <a:t> un</a:t>
            </a:r>
            <a:r>
              <a:rPr sz="1800" spc="-40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800" spc="-50" dirty="0">
                <a:solidFill>
                  <a:srgbClr val="C00000"/>
                </a:solidFill>
                <a:latin typeface="Gill Sans MT"/>
                <a:cs typeface="Gill Sans MT"/>
              </a:rPr>
              <a:t>texto</a:t>
            </a:r>
            <a:endParaRPr sz="1800">
              <a:latin typeface="Gill Sans MT"/>
              <a:cs typeface="Gill Sans M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468374" y="2675382"/>
            <a:ext cx="8560435" cy="202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762125" indent="-287020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1762125" algn="l"/>
                <a:tab pos="1762760" algn="l"/>
              </a:tabLst>
            </a:pPr>
            <a:r>
              <a:rPr sz="1800" spc="-70" dirty="0">
                <a:latin typeface="Gill Sans MT"/>
                <a:cs typeface="Gill Sans MT"/>
              </a:rPr>
              <a:t>Texto:</a:t>
            </a:r>
            <a:r>
              <a:rPr sz="1800" spc="-55" dirty="0">
                <a:latin typeface="Gill Sans MT"/>
                <a:cs typeface="Gill Sans MT"/>
              </a:rPr>
              <a:t> </a:t>
            </a:r>
            <a:r>
              <a:rPr sz="1800" spc="-65" dirty="0">
                <a:latin typeface="Gill Sans MT"/>
                <a:cs typeface="Gill Sans MT"/>
              </a:rPr>
              <a:t>“Ejercicio</a:t>
            </a:r>
            <a:r>
              <a:rPr sz="1800" spc="-55" dirty="0">
                <a:latin typeface="Gill Sans MT"/>
                <a:cs typeface="Gill Sans MT"/>
              </a:rPr>
              <a:t> </a:t>
            </a:r>
            <a:r>
              <a:rPr sz="1800" spc="-25" dirty="0">
                <a:latin typeface="Gill Sans MT"/>
                <a:cs typeface="Gill Sans MT"/>
              </a:rPr>
              <a:t>de </a:t>
            </a:r>
            <a:r>
              <a:rPr sz="1800" spc="-75" dirty="0">
                <a:latin typeface="Gill Sans MT"/>
                <a:cs typeface="Gill Sans MT"/>
              </a:rPr>
              <a:t>inicio”</a:t>
            </a:r>
            <a:endParaRPr sz="180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40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</a:pPr>
            <a:r>
              <a:rPr sz="1800" spc="-55" dirty="0">
                <a:latin typeface="Gill Sans MT"/>
                <a:cs typeface="Gill Sans MT"/>
              </a:rPr>
              <a:t>Entregar</a:t>
            </a:r>
            <a:r>
              <a:rPr sz="1800" spc="5" dirty="0">
                <a:latin typeface="Gill Sans MT"/>
                <a:cs typeface="Gill Sans MT"/>
              </a:rPr>
              <a:t> </a:t>
            </a:r>
            <a:r>
              <a:rPr sz="1800" spc="-55" dirty="0">
                <a:latin typeface="Gill Sans MT"/>
                <a:cs typeface="Gill Sans MT"/>
              </a:rPr>
              <a:t>el</a:t>
            </a:r>
            <a:r>
              <a:rPr sz="1800" spc="-10" dirty="0">
                <a:latin typeface="Gill Sans MT"/>
                <a:cs typeface="Gill Sans MT"/>
              </a:rPr>
              <a:t> </a:t>
            </a:r>
            <a:r>
              <a:rPr sz="1800" spc="-60" dirty="0">
                <a:latin typeface="Gill Sans MT"/>
                <a:cs typeface="Gill Sans MT"/>
              </a:rPr>
              <a:t>texto</a:t>
            </a:r>
            <a:r>
              <a:rPr sz="1800" spc="25" dirty="0">
                <a:latin typeface="Gill Sans MT"/>
                <a:cs typeface="Gill Sans MT"/>
              </a:rPr>
              <a:t> </a:t>
            </a:r>
            <a:r>
              <a:rPr sz="1800" spc="-55" dirty="0">
                <a:latin typeface="Gill Sans MT"/>
                <a:cs typeface="Gill Sans MT"/>
              </a:rPr>
              <a:t>original</a:t>
            </a:r>
            <a:r>
              <a:rPr sz="1800" spc="5" dirty="0">
                <a:latin typeface="Gill Sans MT"/>
                <a:cs typeface="Gill Sans MT"/>
              </a:rPr>
              <a:t> </a:t>
            </a:r>
            <a:r>
              <a:rPr sz="1800" spc="-45" dirty="0">
                <a:latin typeface="Gill Sans MT"/>
                <a:cs typeface="Gill Sans MT"/>
              </a:rPr>
              <a:t>con</a:t>
            </a:r>
            <a:r>
              <a:rPr sz="1800" spc="-15" dirty="0">
                <a:latin typeface="Gill Sans MT"/>
                <a:cs typeface="Gill Sans MT"/>
              </a:rPr>
              <a:t> </a:t>
            </a:r>
            <a:r>
              <a:rPr sz="1800" spc="-50" dirty="0">
                <a:latin typeface="Gill Sans MT"/>
                <a:cs typeface="Gill Sans MT"/>
              </a:rPr>
              <a:t>todos</a:t>
            </a:r>
            <a:r>
              <a:rPr sz="1800" spc="20" dirty="0">
                <a:latin typeface="Gill Sans MT"/>
                <a:cs typeface="Gill Sans MT"/>
              </a:rPr>
              <a:t> </a:t>
            </a:r>
            <a:r>
              <a:rPr sz="1800" spc="-60" dirty="0">
                <a:latin typeface="Gill Sans MT"/>
                <a:cs typeface="Gill Sans MT"/>
              </a:rPr>
              <a:t>los</a:t>
            </a:r>
            <a:r>
              <a:rPr sz="1800" dirty="0">
                <a:latin typeface="Gill Sans MT"/>
                <a:cs typeface="Gill Sans MT"/>
              </a:rPr>
              <a:t> </a:t>
            </a:r>
            <a:r>
              <a:rPr sz="1800" spc="-70" dirty="0">
                <a:latin typeface="Gill Sans MT"/>
                <a:cs typeface="Gill Sans MT"/>
              </a:rPr>
              <a:t>errores</a:t>
            </a:r>
            <a:r>
              <a:rPr sz="1800" spc="20" dirty="0">
                <a:latin typeface="Gill Sans MT"/>
                <a:cs typeface="Gill Sans MT"/>
              </a:rPr>
              <a:t> </a:t>
            </a:r>
            <a:r>
              <a:rPr sz="1800" spc="-50" dirty="0">
                <a:latin typeface="Gill Sans MT"/>
                <a:cs typeface="Gill Sans MT"/>
              </a:rPr>
              <a:t>marcados.</a:t>
            </a:r>
            <a:endParaRPr sz="180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85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</a:pPr>
            <a:r>
              <a:rPr sz="1800" spc="-35" dirty="0">
                <a:latin typeface="Gill Sans MT"/>
                <a:cs typeface="Gill Sans MT"/>
              </a:rPr>
              <a:t>No</a:t>
            </a:r>
            <a:r>
              <a:rPr sz="1800" spc="-25" dirty="0">
                <a:latin typeface="Gill Sans MT"/>
                <a:cs typeface="Gill Sans MT"/>
              </a:rPr>
              <a:t> </a:t>
            </a:r>
            <a:r>
              <a:rPr sz="1800" spc="-45" dirty="0">
                <a:latin typeface="Gill Sans MT"/>
                <a:cs typeface="Gill Sans MT"/>
              </a:rPr>
              <a:t>se</a:t>
            </a:r>
            <a:r>
              <a:rPr sz="1800" spc="-5" dirty="0">
                <a:latin typeface="Gill Sans MT"/>
                <a:cs typeface="Gill Sans MT"/>
              </a:rPr>
              <a:t> </a:t>
            </a:r>
            <a:r>
              <a:rPr sz="1800" spc="-40" dirty="0">
                <a:latin typeface="Gill Sans MT"/>
                <a:cs typeface="Gill Sans MT"/>
              </a:rPr>
              <a:t>trata</a:t>
            </a:r>
            <a:r>
              <a:rPr sz="1800" spc="-25" dirty="0">
                <a:latin typeface="Gill Sans MT"/>
                <a:cs typeface="Gill Sans MT"/>
              </a:rPr>
              <a:t> de</a:t>
            </a:r>
            <a:r>
              <a:rPr sz="1800" spc="-20" dirty="0">
                <a:latin typeface="Gill Sans MT"/>
                <a:cs typeface="Gill Sans MT"/>
              </a:rPr>
              <a:t> </a:t>
            </a:r>
            <a:r>
              <a:rPr sz="1800" spc="-65" dirty="0">
                <a:latin typeface="Gill Sans MT"/>
                <a:cs typeface="Gill Sans MT"/>
              </a:rPr>
              <a:t>reescribirlo,</a:t>
            </a:r>
            <a:r>
              <a:rPr sz="1800" spc="-15" dirty="0">
                <a:latin typeface="Gill Sans MT"/>
                <a:cs typeface="Gill Sans MT"/>
              </a:rPr>
              <a:t> </a:t>
            </a:r>
            <a:r>
              <a:rPr sz="1800" spc="-50" dirty="0">
                <a:latin typeface="Gill Sans MT"/>
                <a:cs typeface="Gill Sans MT"/>
              </a:rPr>
              <a:t>sino</a:t>
            </a:r>
            <a:r>
              <a:rPr sz="1800" spc="5" dirty="0">
                <a:latin typeface="Gill Sans MT"/>
                <a:cs typeface="Gill Sans MT"/>
              </a:rPr>
              <a:t> </a:t>
            </a:r>
            <a:r>
              <a:rPr sz="1800" spc="-30" dirty="0">
                <a:latin typeface="Gill Sans MT"/>
                <a:cs typeface="Gill Sans MT"/>
              </a:rPr>
              <a:t>de</a:t>
            </a:r>
            <a:r>
              <a:rPr sz="1800" spc="-5" dirty="0">
                <a:latin typeface="Gill Sans MT"/>
                <a:cs typeface="Gill Sans MT"/>
              </a:rPr>
              <a:t> </a:t>
            </a:r>
            <a:r>
              <a:rPr sz="1800" spc="-45" dirty="0">
                <a:latin typeface="Gill Sans MT"/>
                <a:cs typeface="Gill Sans MT"/>
              </a:rPr>
              <a:t>señalar</a:t>
            </a:r>
            <a:r>
              <a:rPr sz="1800" spc="-5" dirty="0">
                <a:latin typeface="Gill Sans MT"/>
                <a:cs typeface="Gill Sans MT"/>
              </a:rPr>
              <a:t> </a:t>
            </a:r>
            <a:r>
              <a:rPr sz="1800" spc="-60" dirty="0">
                <a:latin typeface="Gill Sans MT"/>
                <a:cs typeface="Gill Sans MT"/>
              </a:rPr>
              <a:t>los</a:t>
            </a:r>
            <a:r>
              <a:rPr sz="1800" dirty="0">
                <a:latin typeface="Gill Sans MT"/>
                <a:cs typeface="Gill Sans MT"/>
              </a:rPr>
              <a:t> </a:t>
            </a:r>
            <a:r>
              <a:rPr sz="1800" spc="-70" dirty="0">
                <a:latin typeface="Gill Sans MT"/>
                <a:cs typeface="Gill Sans MT"/>
              </a:rPr>
              <a:t>errores</a:t>
            </a:r>
            <a:r>
              <a:rPr sz="1800" spc="20" dirty="0">
                <a:latin typeface="Gill Sans MT"/>
                <a:cs typeface="Gill Sans MT"/>
              </a:rPr>
              <a:t> </a:t>
            </a:r>
            <a:r>
              <a:rPr sz="1800" spc="-30" dirty="0">
                <a:latin typeface="Gill Sans MT"/>
                <a:cs typeface="Gill Sans MT"/>
              </a:rPr>
              <a:t>por</a:t>
            </a:r>
            <a:r>
              <a:rPr sz="1800" spc="-5" dirty="0">
                <a:latin typeface="Gill Sans MT"/>
                <a:cs typeface="Gill Sans MT"/>
              </a:rPr>
              <a:t> </a:t>
            </a:r>
            <a:r>
              <a:rPr sz="1800" spc="-35" dirty="0">
                <a:latin typeface="Gill Sans MT"/>
                <a:cs typeface="Gill Sans MT"/>
              </a:rPr>
              <a:t>encima</a:t>
            </a:r>
            <a:r>
              <a:rPr sz="1800" spc="-10" dirty="0">
                <a:latin typeface="Gill Sans MT"/>
                <a:cs typeface="Gill Sans MT"/>
              </a:rPr>
              <a:t> </a:t>
            </a:r>
            <a:r>
              <a:rPr sz="1800" spc="-50" dirty="0">
                <a:latin typeface="Gill Sans MT"/>
                <a:cs typeface="Gill Sans MT"/>
              </a:rPr>
              <a:t>del</a:t>
            </a:r>
            <a:r>
              <a:rPr sz="1800" spc="10" dirty="0">
                <a:latin typeface="Gill Sans MT"/>
                <a:cs typeface="Gill Sans MT"/>
              </a:rPr>
              <a:t> </a:t>
            </a:r>
            <a:r>
              <a:rPr sz="1800" spc="-60" dirty="0">
                <a:latin typeface="Gill Sans MT"/>
                <a:cs typeface="Gill Sans MT"/>
              </a:rPr>
              <a:t>texto</a:t>
            </a:r>
            <a:r>
              <a:rPr sz="1800" spc="15" dirty="0">
                <a:latin typeface="Gill Sans MT"/>
                <a:cs typeface="Gill Sans MT"/>
              </a:rPr>
              <a:t> </a:t>
            </a:r>
            <a:r>
              <a:rPr sz="1800" spc="-60" dirty="0">
                <a:latin typeface="Gill Sans MT"/>
                <a:cs typeface="Gill Sans MT"/>
              </a:rPr>
              <a:t>original.</a:t>
            </a:r>
            <a:endParaRPr sz="1800">
              <a:latin typeface="Gill Sans MT"/>
              <a:cs typeface="Gill Sans MT"/>
            </a:endParaRPr>
          </a:p>
          <a:p>
            <a:pPr marL="299085" indent="-287020">
              <a:lnSpc>
                <a:spcPct val="100000"/>
              </a:lnSpc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800" spc="-35" dirty="0">
                <a:latin typeface="Gill Sans MT"/>
                <a:cs typeface="Gill Sans MT"/>
              </a:rPr>
              <a:t>Se</a:t>
            </a:r>
            <a:r>
              <a:rPr sz="1800" dirty="0">
                <a:latin typeface="Gill Sans MT"/>
                <a:cs typeface="Gill Sans MT"/>
              </a:rPr>
              <a:t> </a:t>
            </a:r>
            <a:r>
              <a:rPr sz="1800" spc="-20" dirty="0">
                <a:latin typeface="Gill Sans MT"/>
                <a:cs typeface="Gill Sans MT"/>
              </a:rPr>
              <a:t>puede</a:t>
            </a:r>
            <a:r>
              <a:rPr sz="1800" spc="-5" dirty="0">
                <a:latin typeface="Gill Sans MT"/>
                <a:cs typeface="Gill Sans MT"/>
              </a:rPr>
              <a:t> </a:t>
            </a:r>
            <a:r>
              <a:rPr sz="1800" spc="-65" dirty="0">
                <a:latin typeface="Gill Sans MT"/>
                <a:cs typeface="Gill Sans MT"/>
              </a:rPr>
              <a:t>imprimir,</a:t>
            </a:r>
            <a:r>
              <a:rPr sz="1800" spc="-10" dirty="0">
                <a:latin typeface="Gill Sans MT"/>
                <a:cs typeface="Gill Sans MT"/>
              </a:rPr>
              <a:t> </a:t>
            </a:r>
            <a:r>
              <a:rPr sz="1800" spc="-50" dirty="0">
                <a:latin typeface="Gill Sans MT"/>
                <a:cs typeface="Gill Sans MT"/>
              </a:rPr>
              <a:t>marcar</a:t>
            </a:r>
            <a:r>
              <a:rPr sz="1800" spc="-15" dirty="0">
                <a:latin typeface="Gill Sans MT"/>
                <a:cs typeface="Gill Sans MT"/>
              </a:rPr>
              <a:t> </a:t>
            </a:r>
            <a:r>
              <a:rPr sz="1800" spc="-60" dirty="0">
                <a:latin typeface="Gill Sans MT"/>
                <a:cs typeface="Gill Sans MT"/>
              </a:rPr>
              <a:t>los</a:t>
            </a:r>
            <a:r>
              <a:rPr sz="1800" dirty="0">
                <a:latin typeface="Gill Sans MT"/>
                <a:cs typeface="Gill Sans MT"/>
              </a:rPr>
              <a:t> </a:t>
            </a:r>
            <a:r>
              <a:rPr sz="1800" spc="-70" dirty="0">
                <a:latin typeface="Gill Sans MT"/>
                <a:cs typeface="Gill Sans MT"/>
              </a:rPr>
              <a:t>errores</a:t>
            </a:r>
            <a:r>
              <a:rPr sz="1800" spc="20" dirty="0">
                <a:latin typeface="Gill Sans MT"/>
                <a:cs typeface="Gill Sans MT"/>
              </a:rPr>
              <a:t> </a:t>
            </a:r>
            <a:r>
              <a:rPr sz="1800" spc="-20" dirty="0">
                <a:latin typeface="Gill Sans MT"/>
                <a:cs typeface="Gill Sans MT"/>
              </a:rPr>
              <a:t>a</a:t>
            </a:r>
            <a:r>
              <a:rPr sz="1800" spc="5" dirty="0">
                <a:latin typeface="Gill Sans MT"/>
                <a:cs typeface="Gill Sans MT"/>
              </a:rPr>
              <a:t> </a:t>
            </a:r>
            <a:r>
              <a:rPr sz="1800" spc="-25" dirty="0">
                <a:latin typeface="Gill Sans MT"/>
                <a:cs typeface="Gill Sans MT"/>
              </a:rPr>
              <a:t>mano</a:t>
            </a:r>
            <a:r>
              <a:rPr sz="1800" spc="-5" dirty="0">
                <a:latin typeface="Gill Sans MT"/>
                <a:cs typeface="Gill Sans MT"/>
              </a:rPr>
              <a:t> </a:t>
            </a:r>
            <a:r>
              <a:rPr sz="1800" spc="-35" dirty="0">
                <a:latin typeface="Gill Sans MT"/>
                <a:cs typeface="Gill Sans MT"/>
              </a:rPr>
              <a:t>y</a:t>
            </a:r>
            <a:r>
              <a:rPr sz="1800" spc="-10" dirty="0">
                <a:latin typeface="Gill Sans MT"/>
                <a:cs typeface="Gill Sans MT"/>
              </a:rPr>
              <a:t> </a:t>
            </a:r>
            <a:r>
              <a:rPr sz="1800" spc="-45" dirty="0">
                <a:latin typeface="Gill Sans MT"/>
                <a:cs typeface="Gill Sans MT"/>
              </a:rPr>
              <a:t>adjuntar</a:t>
            </a:r>
            <a:r>
              <a:rPr sz="1800" spc="-5" dirty="0">
                <a:latin typeface="Gill Sans MT"/>
                <a:cs typeface="Gill Sans MT"/>
              </a:rPr>
              <a:t> </a:t>
            </a:r>
            <a:r>
              <a:rPr sz="1800" spc="-30" dirty="0">
                <a:latin typeface="Gill Sans MT"/>
                <a:cs typeface="Gill Sans MT"/>
              </a:rPr>
              <a:t>en</a:t>
            </a:r>
            <a:r>
              <a:rPr sz="1800" spc="-10" dirty="0">
                <a:latin typeface="Gill Sans MT"/>
                <a:cs typeface="Gill Sans MT"/>
              </a:rPr>
              <a:t> </a:t>
            </a:r>
            <a:r>
              <a:rPr sz="1800" spc="-55" dirty="0">
                <a:latin typeface="Gill Sans MT"/>
                <a:cs typeface="Gill Sans MT"/>
              </a:rPr>
              <a:t>el</a:t>
            </a:r>
            <a:r>
              <a:rPr sz="1800" spc="5" dirty="0">
                <a:latin typeface="Gill Sans MT"/>
                <a:cs typeface="Gill Sans MT"/>
              </a:rPr>
              <a:t> </a:t>
            </a:r>
            <a:r>
              <a:rPr sz="1800" spc="-55" dirty="0">
                <a:latin typeface="Gill Sans MT"/>
                <a:cs typeface="Gill Sans MT"/>
              </a:rPr>
              <a:t>dossier</a:t>
            </a:r>
            <a:r>
              <a:rPr sz="1800" spc="-10" dirty="0">
                <a:latin typeface="Gill Sans MT"/>
                <a:cs typeface="Gill Sans MT"/>
              </a:rPr>
              <a:t> </a:t>
            </a:r>
            <a:r>
              <a:rPr sz="1800" spc="-25" dirty="0">
                <a:latin typeface="Gill Sans MT"/>
                <a:cs typeface="Gill Sans MT"/>
              </a:rPr>
              <a:t>una</a:t>
            </a:r>
            <a:r>
              <a:rPr sz="1800" spc="5" dirty="0">
                <a:latin typeface="Gill Sans MT"/>
                <a:cs typeface="Gill Sans MT"/>
              </a:rPr>
              <a:t> </a:t>
            </a:r>
            <a:r>
              <a:rPr sz="1800" spc="-50" dirty="0">
                <a:latin typeface="Gill Sans MT"/>
                <a:cs typeface="Gill Sans MT"/>
              </a:rPr>
              <a:t>foto</a:t>
            </a:r>
            <a:r>
              <a:rPr sz="1800" dirty="0">
                <a:latin typeface="Gill Sans MT"/>
                <a:cs typeface="Gill Sans MT"/>
              </a:rPr>
              <a:t> </a:t>
            </a:r>
            <a:r>
              <a:rPr sz="1800" spc="-45" dirty="0">
                <a:latin typeface="Gill Sans MT"/>
                <a:cs typeface="Gill Sans MT"/>
              </a:rPr>
              <a:t>del</a:t>
            </a:r>
            <a:r>
              <a:rPr sz="1800" spc="5" dirty="0">
                <a:latin typeface="Gill Sans MT"/>
                <a:cs typeface="Gill Sans MT"/>
              </a:rPr>
              <a:t> </a:t>
            </a:r>
            <a:r>
              <a:rPr sz="1800" spc="-55" dirty="0">
                <a:latin typeface="Gill Sans MT"/>
                <a:cs typeface="Gill Sans MT"/>
              </a:rPr>
              <a:t>resultado.</a:t>
            </a:r>
            <a:endParaRPr sz="1800">
              <a:latin typeface="Gill Sans MT"/>
              <a:cs typeface="Gill Sans MT"/>
            </a:endParaRPr>
          </a:p>
          <a:p>
            <a:pPr marL="299085" indent="-287020">
              <a:lnSpc>
                <a:spcPct val="100000"/>
              </a:lnSpc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800" spc="-50" dirty="0">
                <a:latin typeface="Gill Sans MT"/>
                <a:cs typeface="Gill Sans MT"/>
              </a:rPr>
              <a:t>También</a:t>
            </a:r>
            <a:r>
              <a:rPr sz="1800" spc="-20" dirty="0">
                <a:latin typeface="Gill Sans MT"/>
                <a:cs typeface="Gill Sans MT"/>
              </a:rPr>
              <a:t> </a:t>
            </a:r>
            <a:r>
              <a:rPr sz="1800" spc="-50" dirty="0">
                <a:latin typeface="Gill Sans MT"/>
                <a:cs typeface="Gill Sans MT"/>
              </a:rPr>
              <a:t>se</a:t>
            </a:r>
            <a:r>
              <a:rPr sz="1800" spc="-5" dirty="0">
                <a:latin typeface="Gill Sans MT"/>
                <a:cs typeface="Gill Sans MT"/>
              </a:rPr>
              <a:t> </a:t>
            </a:r>
            <a:r>
              <a:rPr sz="1800" spc="-25" dirty="0">
                <a:latin typeface="Gill Sans MT"/>
                <a:cs typeface="Gill Sans MT"/>
              </a:rPr>
              <a:t>puede</a:t>
            </a:r>
            <a:r>
              <a:rPr sz="1800" spc="-5" dirty="0">
                <a:latin typeface="Gill Sans MT"/>
                <a:cs typeface="Gill Sans MT"/>
              </a:rPr>
              <a:t> </a:t>
            </a:r>
            <a:r>
              <a:rPr sz="1800" spc="-45" dirty="0">
                <a:latin typeface="Gill Sans MT"/>
                <a:cs typeface="Gill Sans MT"/>
              </a:rPr>
              <a:t>hacer</a:t>
            </a:r>
            <a:r>
              <a:rPr sz="1800" spc="-25" dirty="0">
                <a:latin typeface="Gill Sans MT"/>
                <a:cs typeface="Gill Sans MT"/>
              </a:rPr>
              <a:t> </a:t>
            </a:r>
            <a:r>
              <a:rPr sz="1800" spc="-45" dirty="0">
                <a:latin typeface="Gill Sans MT"/>
                <a:cs typeface="Gill Sans MT"/>
              </a:rPr>
              <a:t>directamente</a:t>
            </a:r>
            <a:r>
              <a:rPr sz="1800" spc="-5" dirty="0">
                <a:latin typeface="Gill Sans MT"/>
                <a:cs typeface="Gill Sans MT"/>
              </a:rPr>
              <a:t> </a:t>
            </a:r>
            <a:r>
              <a:rPr sz="1800" spc="-30" dirty="0">
                <a:latin typeface="Gill Sans MT"/>
                <a:cs typeface="Gill Sans MT"/>
              </a:rPr>
              <a:t>en</a:t>
            </a:r>
            <a:r>
              <a:rPr sz="1800" spc="-10" dirty="0">
                <a:latin typeface="Gill Sans MT"/>
                <a:cs typeface="Gill Sans MT"/>
              </a:rPr>
              <a:t> </a:t>
            </a:r>
            <a:r>
              <a:rPr sz="1800" spc="-70" dirty="0">
                <a:latin typeface="Gill Sans MT"/>
                <a:cs typeface="Gill Sans MT"/>
              </a:rPr>
              <a:t>Word</a:t>
            </a:r>
            <a:r>
              <a:rPr sz="1800" spc="10" dirty="0">
                <a:latin typeface="Gill Sans MT"/>
                <a:cs typeface="Gill Sans MT"/>
              </a:rPr>
              <a:t> </a:t>
            </a:r>
            <a:r>
              <a:rPr sz="1800" spc="-40" dirty="0">
                <a:latin typeface="Gill Sans MT"/>
                <a:cs typeface="Gill Sans MT"/>
              </a:rPr>
              <a:t>con</a:t>
            </a:r>
            <a:r>
              <a:rPr sz="1800" spc="-10" dirty="0">
                <a:latin typeface="Gill Sans MT"/>
                <a:cs typeface="Gill Sans MT"/>
              </a:rPr>
              <a:t> </a:t>
            </a:r>
            <a:r>
              <a:rPr sz="1800" spc="-55" dirty="0">
                <a:latin typeface="Gill Sans MT"/>
                <a:cs typeface="Gill Sans MT"/>
              </a:rPr>
              <a:t>el</a:t>
            </a:r>
            <a:r>
              <a:rPr sz="1800" spc="-10" dirty="0">
                <a:latin typeface="Gill Sans MT"/>
                <a:cs typeface="Gill Sans MT"/>
              </a:rPr>
              <a:t> </a:t>
            </a:r>
            <a:r>
              <a:rPr sz="1800" spc="-60" dirty="0">
                <a:latin typeface="Gill Sans MT"/>
                <a:cs typeface="Gill Sans MT"/>
              </a:rPr>
              <a:t>control</a:t>
            </a:r>
            <a:r>
              <a:rPr sz="1800" spc="10" dirty="0">
                <a:latin typeface="Gill Sans MT"/>
                <a:cs typeface="Gill Sans MT"/>
              </a:rPr>
              <a:t> </a:t>
            </a:r>
            <a:r>
              <a:rPr sz="1800" spc="-30" dirty="0">
                <a:latin typeface="Gill Sans MT"/>
                <a:cs typeface="Gill Sans MT"/>
              </a:rPr>
              <a:t>de</a:t>
            </a:r>
            <a:r>
              <a:rPr sz="1800" spc="5" dirty="0">
                <a:latin typeface="Gill Sans MT"/>
                <a:cs typeface="Gill Sans MT"/>
              </a:rPr>
              <a:t> </a:t>
            </a:r>
            <a:r>
              <a:rPr sz="1800" spc="-25" dirty="0">
                <a:latin typeface="Gill Sans MT"/>
                <a:cs typeface="Gill Sans MT"/>
              </a:rPr>
              <a:t>cambios*</a:t>
            </a:r>
            <a:r>
              <a:rPr sz="1800" spc="-10" dirty="0">
                <a:latin typeface="Gill Sans MT"/>
                <a:cs typeface="Gill Sans MT"/>
              </a:rPr>
              <a:t> </a:t>
            </a:r>
            <a:r>
              <a:rPr sz="1800" spc="-50" dirty="0">
                <a:latin typeface="Gill Sans MT"/>
                <a:cs typeface="Gill Sans MT"/>
              </a:rPr>
              <a:t>activado.</a:t>
            </a:r>
            <a:endParaRPr sz="1800">
              <a:latin typeface="Gill Sans MT"/>
              <a:cs typeface="Gill Sans MT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421030" y="382015"/>
            <a:ext cx="370967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50" dirty="0">
                <a:solidFill>
                  <a:srgbClr val="D1282D"/>
                </a:solidFill>
              </a:rPr>
              <a:t>Guía</a:t>
            </a:r>
            <a:r>
              <a:rPr sz="3600" spc="-145" dirty="0">
                <a:solidFill>
                  <a:srgbClr val="D1282D"/>
                </a:solidFill>
              </a:rPr>
              <a:t> </a:t>
            </a:r>
            <a:r>
              <a:rPr sz="3600" spc="-35" dirty="0">
                <a:solidFill>
                  <a:srgbClr val="D1282D"/>
                </a:solidFill>
              </a:rPr>
              <a:t>de</a:t>
            </a:r>
            <a:r>
              <a:rPr sz="3600" spc="-140" dirty="0">
                <a:solidFill>
                  <a:srgbClr val="D1282D"/>
                </a:solidFill>
              </a:rPr>
              <a:t> </a:t>
            </a:r>
            <a:r>
              <a:rPr sz="3600" spc="-30" dirty="0">
                <a:solidFill>
                  <a:srgbClr val="D1282D"/>
                </a:solidFill>
              </a:rPr>
              <a:t>la</a:t>
            </a:r>
            <a:r>
              <a:rPr sz="3600" spc="-145" dirty="0">
                <a:solidFill>
                  <a:srgbClr val="D1282D"/>
                </a:solidFill>
              </a:rPr>
              <a:t> </a:t>
            </a:r>
            <a:r>
              <a:rPr sz="3600" spc="-60" dirty="0">
                <a:solidFill>
                  <a:srgbClr val="D1282D"/>
                </a:solidFill>
              </a:rPr>
              <a:t>asignatura</a:t>
            </a:r>
            <a:endParaRPr sz="3600"/>
          </a:p>
        </p:txBody>
      </p:sp>
      <p:sp>
        <p:nvSpPr>
          <p:cNvPr id="9" name="object 9"/>
          <p:cNvSpPr/>
          <p:nvPr/>
        </p:nvSpPr>
        <p:spPr>
          <a:xfrm>
            <a:off x="0" y="1045463"/>
            <a:ext cx="5097780" cy="403860"/>
          </a:xfrm>
          <a:custGeom>
            <a:avLst/>
            <a:gdLst/>
            <a:ahLst/>
            <a:cxnLst/>
            <a:rect l="l" t="t" r="r" b="b"/>
            <a:pathLst>
              <a:path w="5097780" h="403859">
                <a:moveTo>
                  <a:pt x="5097780" y="0"/>
                </a:moveTo>
                <a:lnTo>
                  <a:pt x="0" y="0"/>
                </a:lnTo>
                <a:lnTo>
                  <a:pt x="0" y="403860"/>
                </a:lnTo>
                <a:lnTo>
                  <a:pt x="5097780" y="403860"/>
                </a:lnTo>
                <a:lnTo>
                  <a:pt x="5097780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444500" y="1100709"/>
            <a:ext cx="150050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10" dirty="0">
                <a:solidFill>
                  <a:srgbClr val="D1282D"/>
                </a:solidFill>
                <a:latin typeface="Calibri"/>
                <a:cs typeface="Calibri"/>
              </a:rPr>
              <a:t>Trabajo</a:t>
            </a:r>
            <a:r>
              <a:rPr sz="1600" spc="-30" dirty="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sz="1600" spc="-5" dirty="0">
                <a:solidFill>
                  <a:srgbClr val="D1282D"/>
                </a:solidFill>
                <a:latin typeface="Calibri"/>
                <a:cs typeface="Calibri"/>
              </a:rPr>
              <a:t>individual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176773" y="5328030"/>
            <a:ext cx="490918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65" dirty="0">
                <a:solidFill>
                  <a:srgbClr val="C00000"/>
                </a:solidFill>
                <a:latin typeface="Gill Sans MT"/>
                <a:cs typeface="Gill Sans MT"/>
              </a:rPr>
              <a:t>*</a:t>
            </a:r>
            <a:r>
              <a:rPr sz="1400" spc="-10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400" spc="-30" dirty="0">
                <a:solidFill>
                  <a:srgbClr val="C00000"/>
                </a:solidFill>
                <a:latin typeface="Gill Sans MT"/>
                <a:cs typeface="Gill Sans MT"/>
              </a:rPr>
              <a:t>Para</a:t>
            </a:r>
            <a:r>
              <a:rPr sz="1400" spc="5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400" spc="-35" dirty="0">
                <a:solidFill>
                  <a:srgbClr val="C00000"/>
                </a:solidFill>
                <a:latin typeface="Gill Sans MT"/>
                <a:cs typeface="Gill Sans MT"/>
              </a:rPr>
              <a:t>saber</a:t>
            </a:r>
            <a:r>
              <a:rPr sz="1400" spc="-5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400" spc="-25" dirty="0">
                <a:solidFill>
                  <a:srgbClr val="C00000"/>
                </a:solidFill>
                <a:latin typeface="Gill Sans MT"/>
                <a:cs typeface="Gill Sans MT"/>
              </a:rPr>
              <a:t>cómo</a:t>
            </a:r>
            <a:r>
              <a:rPr sz="1400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400" spc="-40" dirty="0">
                <a:solidFill>
                  <a:srgbClr val="C00000"/>
                </a:solidFill>
                <a:latin typeface="Gill Sans MT"/>
                <a:cs typeface="Gill Sans MT"/>
              </a:rPr>
              <a:t>se</a:t>
            </a:r>
            <a:r>
              <a:rPr sz="1400" spc="-5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400" spc="-40" dirty="0">
                <a:solidFill>
                  <a:srgbClr val="C00000"/>
                </a:solidFill>
                <a:latin typeface="Gill Sans MT"/>
                <a:cs typeface="Gill Sans MT"/>
              </a:rPr>
              <a:t>usa,</a:t>
            </a:r>
            <a:r>
              <a:rPr sz="1400" spc="-5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400" spc="-45" dirty="0">
                <a:solidFill>
                  <a:srgbClr val="C00000"/>
                </a:solidFill>
                <a:latin typeface="Gill Sans MT"/>
                <a:cs typeface="Gill Sans MT"/>
              </a:rPr>
              <a:t>ver</a:t>
            </a:r>
            <a:r>
              <a:rPr sz="1400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400" spc="-35" dirty="0">
                <a:solidFill>
                  <a:srgbClr val="C00000"/>
                </a:solidFill>
                <a:latin typeface="Gill Sans MT"/>
                <a:cs typeface="Gill Sans MT"/>
              </a:rPr>
              <a:t>vídeo</a:t>
            </a:r>
            <a:r>
              <a:rPr sz="1400" spc="15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400" spc="-40" dirty="0">
                <a:solidFill>
                  <a:srgbClr val="C00000"/>
                </a:solidFill>
                <a:latin typeface="Gill Sans MT"/>
                <a:cs typeface="Gill Sans MT"/>
              </a:rPr>
              <a:t>«El</a:t>
            </a:r>
            <a:r>
              <a:rPr sz="1400" spc="-25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400" spc="-50" dirty="0">
                <a:solidFill>
                  <a:srgbClr val="C00000"/>
                </a:solidFill>
                <a:latin typeface="Gill Sans MT"/>
                <a:cs typeface="Gill Sans MT"/>
              </a:rPr>
              <a:t>control</a:t>
            </a:r>
            <a:r>
              <a:rPr sz="1400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400" spc="-25" dirty="0">
                <a:solidFill>
                  <a:srgbClr val="C00000"/>
                </a:solidFill>
                <a:latin typeface="Gill Sans MT"/>
                <a:cs typeface="Gill Sans MT"/>
              </a:rPr>
              <a:t>de</a:t>
            </a:r>
            <a:r>
              <a:rPr sz="1400" spc="10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400" spc="-30" dirty="0">
                <a:solidFill>
                  <a:srgbClr val="C00000"/>
                </a:solidFill>
                <a:latin typeface="Gill Sans MT"/>
                <a:cs typeface="Gill Sans MT"/>
              </a:rPr>
              <a:t>cambios</a:t>
            </a:r>
            <a:r>
              <a:rPr sz="1400" spc="-10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400" spc="-20" dirty="0">
                <a:solidFill>
                  <a:srgbClr val="C00000"/>
                </a:solidFill>
                <a:latin typeface="Gill Sans MT"/>
                <a:cs typeface="Gill Sans MT"/>
              </a:rPr>
              <a:t>en</a:t>
            </a:r>
            <a:r>
              <a:rPr sz="1400" spc="5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400" spc="-50" dirty="0">
                <a:solidFill>
                  <a:srgbClr val="C00000"/>
                </a:solidFill>
                <a:latin typeface="Gill Sans MT"/>
                <a:cs typeface="Gill Sans MT"/>
              </a:rPr>
              <a:t>Word»</a:t>
            </a:r>
            <a:endParaRPr sz="1400">
              <a:latin typeface="Gill Sans MT"/>
              <a:cs typeface="Gill Sans MT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315021" y="1894379"/>
            <a:ext cx="1273175" cy="398145"/>
            <a:chOff x="1315021" y="1894379"/>
            <a:chExt cx="1273175" cy="39814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317251" y="1894379"/>
              <a:ext cx="1265968" cy="394807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1319783" y="1905498"/>
              <a:ext cx="1263650" cy="382270"/>
            </a:xfrm>
            <a:custGeom>
              <a:avLst/>
              <a:gdLst/>
              <a:ahLst/>
              <a:cxnLst/>
              <a:rect l="l" t="t" r="r" b="b"/>
              <a:pathLst>
                <a:path w="1263650" h="382269">
                  <a:moveTo>
                    <a:pt x="0" y="5597"/>
                  </a:moveTo>
                  <a:lnTo>
                    <a:pt x="58580" y="6786"/>
                  </a:lnTo>
                  <a:lnTo>
                    <a:pt x="115455" y="7078"/>
                  </a:lnTo>
                  <a:lnTo>
                    <a:pt x="170726" y="6664"/>
                  </a:lnTo>
                  <a:lnTo>
                    <a:pt x="224490" y="5735"/>
                  </a:lnTo>
                  <a:lnTo>
                    <a:pt x="276848" y="4481"/>
                  </a:lnTo>
                  <a:lnTo>
                    <a:pt x="327898" y="3092"/>
                  </a:lnTo>
                  <a:lnTo>
                    <a:pt x="377740" y="1759"/>
                  </a:lnTo>
                  <a:lnTo>
                    <a:pt x="426473" y="672"/>
                  </a:lnTo>
                  <a:lnTo>
                    <a:pt x="474196" y="22"/>
                  </a:lnTo>
                  <a:lnTo>
                    <a:pt x="521008" y="0"/>
                  </a:lnTo>
                  <a:lnTo>
                    <a:pt x="567008" y="794"/>
                  </a:lnTo>
                  <a:lnTo>
                    <a:pt x="612296" y="2597"/>
                  </a:lnTo>
                  <a:lnTo>
                    <a:pt x="656971" y="5597"/>
                  </a:lnTo>
                  <a:lnTo>
                    <a:pt x="706425" y="9357"/>
                  </a:lnTo>
                  <a:lnTo>
                    <a:pt x="758168" y="12653"/>
                  </a:lnTo>
                  <a:lnTo>
                    <a:pt x="811571" y="15420"/>
                  </a:lnTo>
                  <a:lnTo>
                    <a:pt x="866008" y="17592"/>
                  </a:lnTo>
                  <a:lnTo>
                    <a:pt x="920850" y="19102"/>
                  </a:lnTo>
                  <a:lnTo>
                    <a:pt x="975471" y="19885"/>
                  </a:lnTo>
                  <a:lnTo>
                    <a:pt x="1029242" y="19874"/>
                  </a:lnTo>
                  <a:lnTo>
                    <a:pt x="1081536" y="19003"/>
                  </a:lnTo>
                  <a:lnTo>
                    <a:pt x="1131726" y="17206"/>
                  </a:lnTo>
                  <a:lnTo>
                    <a:pt x="1179185" y="14417"/>
                  </a:lnTo>
                  <a:lnTo>
                    <a:pt x="1223283" y="10569"/>
                  </a:lnTo>
                  <a:lnTo>
                    <a:pt x="1263396" y="5597"/>
                  </a:lnTo>
                  <a:lnTo>
                    <a:pt x="1259630" y="66035"/>
                  </a:lnTo>
                  <a:lnTo>
                    <a:pt x="1257997" y="122734"/>
                  </a:lnTo>
                  <a:lnTo>
                    <a:pt x="1257970" y="176388"/>
                  </a:lnTo>
                  <a:lnTo>
                    <a:pt x="1259023" y="227688"/>
                  </a:lnTo>
                  <a:lnTo>
                    <a:pt x="1260630" y="277329"/>
                  </a:lnTo>
                  <a:lnTo>
                    <a:pt x="1262262" y="326004"/>
                  </a:lnTo>
                  <a:lnTo>
                    <a:pt x="1263396" y="374405"/>
                  </a:lnTo>
                  <a:lnTo>
                    <a:pt x="1214290" y="378813"/>
                  </a:lnTo>
                  <a:lnTo>
                    <a:pt x="1162991" y="381193"/>
                  </a:lnTo>
                  <a:lnTo>
                    <a:pt x="1110030" y="381897"/>
                  </a:lnTo>
                  <a:lnTo>
                    <a:pt x="1055942" y="381279"/>
                  </a:lnTo>
                  <a:lnTo>
                    <a:pt x="1001260" y="379691"/>
                  </a:lnTo>
                  <a:lnTo>
                    <a:pt x="946517" y="377486"/>
                  </a:lnTo>
                  <a:lnTo>
                    <a:pt x="892246" y="375017"/>
                  </a:lnTo>
                  <a:lnTo>
                    <a:pt x="838982" y="372637"/>
                  </a:lnTo>
                  <a:lnTo>
                    <a:pt x="787258" y="370697"/>
                  </a:lnTo>
                  <a:lnTo>
                    <a:pt x="737606" y="369551"/>
                  </a:lnTo>
                  <a:lnTo>
                    <a:pt x="690561" y="369553"/>
                  </a:lnTo>
                  <a:lnTo>
                    <a:pt x="646656" y="371053"/>
                  </a:lnTo>
                  <a:lnTo>
                    <a:pt x="606424" y="374405"/>
                  </a:lnTo>
                  <a:lnTo>
                    <a:pt x="563451" y="377866"/>
                  </a:lnTo>
                  <a:lnTo>
                    <a:pt x="517627" y="379053"/>
                  </a:lnTo>
                  <a:lnTo>
                    <a:pt x="469397" y="378460"/>
                  </a:lnTo>
                  <a:lnTo>
                    <a:pt x="419203" y="376579"/>
                  </a:lnTo>
                  <a:lnTo>
                    <a:pt x="367486" y="373904"/>
                  </a:lnTo>
                  <a:lnTo>
                    <a:pt x="314690" y="370929"/>
                  </a:lnTo>
                  <a:lnTo>
                    <a:pt x="261255" y="368147"/>
                  </a:lnTo>
                  <a:lnTo>
                    <a:pt x="207626" y="366052"/>
                  </a:lnTo>
                  <a:lnTo>
                    <a:pt x="154243" y="365136"/>
                  </a:lnTo>
                  <a:lnTo>
                    <a:pt x="101550" y="365895"/>
                  </a:lnTo>
                  <a:lnTo>
                    <a:pt x="49988" y="368820"/>
                  </a:lnTo>
                  <a:lnTo>
                    <a:pt x="0" y="374405"/>
                  </a:lnTo>
                  <a:lnTo>
                    <a:pt x="1959" y="331702"/>
                  </a:lnTo>
                  <a:lnTo>
                    <a:pt x="3265" y="282872"/>
                  </a:lnTo>
                  <a:lnTo>
                    <a:pt x="3918" y="229594"/>
                  </a:lnTo>
                  <a:lnTo>
                    <a:pt x="3918" y="173548"/>
                  </a:lnTo>
                  <a:lnTo>
                    <a:pt x="3265" y="116414"/>
                  </a:lnTo>
                  <a:lnTo>
                    <a:pt x="1959" y="59871"/>
                  </a:lnTo>
                  <a:lnTo>
                    <a:pt x="0" y="5597"/>
                  </a:lnTo>
                  <a:close/>
                </a:path>
              </a:pathLst>
            </a:custGeom>
            <a:ln w="95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/>
          <p:nvPr/>
        </p:nvSpPr>
        <p:spPr>
          <a:xfrm>
            <a:off x="1328302" y="1927352"/>
            <a:ext cx="12446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82550">
              <a:lnSpc>
                <a:spcPct val="100000"/>
              </a:lnSpc>
              <a:spcBef>
                <a:spcPts val="100"/>
              </a:spcBef>
            </a:pPr>
            <a:r>
              <a:rPr sz="1800" spc="-65" dirty="0">
                <a:latin typeface="Gill Sans MT"/>
                <a:cs typeface="Gill Sans MT"/>
              </a:rPr>
              <a:t>Ejercicio</a:t>
            </a:r>
            <a:r>
              <a:rPr sz="1800" spc="-35" dirty="0">
                <a:latin typeface="Gill Sans MT"/>
                <a:cs typeface="Gill Sans MT"/>
              </a:rPr>
              <a:t> </a:t>
            </a:r>
            <a:r>
              <a:rPr sz="1800" dirty="0">
                <a:latin typeface="Gill Sans MT"/>
                <a:cs typeface="Gill Sans MT"/>
              </a:rPr>
              <a:t>3</a:t>
            </a:r>
            <a:endParaRPr sz="1800">
              <a:latin typeface="Gill Sans MT"/>
              <a:cs typeface="Gill Sans MT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957576" y="1927352"/>
            <a:ext cx="566420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800" spc="-30" dirty="0">
                <a:solidFill>
                  <a:srgbClr val="C00000"/>
                </a:solidFill>
                <a:latin typeface="Gill Sans MT"/>
                <a:cs typeface="Gill Sans MT"/>
              </a:rPr>
              <a:t>Paso </a:t>
            </a:r>
            <a:r>
              <a:rPr sz="1800" spc="-45" dirty="0">
                <a:solidFill>
                  <a:srgbClr val="C00000"/>
                </a:solidFill>
                <a:latin typeface="Gill Sans MT"/>
                <a:cs typeface="Gill Sans MT"/>
              </a:rPr>
              <a:t>2:</a:t>
            </a:r>
            <a:r>
              <a:rPr sz="1800" spc="-5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800" spc="-40" dirty="0">
                <a:solidFill>
                  <a:srgbClr val="C00000"/>
                </a:solidFill>
                <a:latin typeface="Gill Sans MT"/>
                <a:cs typeface="Gill Sans MT"/>
              </a:rPr>
              <a:t>comparar</a:t>
            </a:r>
            <a:r>
              <a:rPr sz="1800" spc="-30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800" spc="-45" dirty="0">
                <a:solidFill>
                  <a:srgbClr val="C00000"/>
                </a:solidFill>
                <a:latin typeface="Gill Sans MT"/>
                <a:cs typeface="Gill Sans MT"/>
              </a:rPr>
              <a:t>la</a:t>
            </a:r>
            <a:r>
              <a:rPr sz="1800" spc="-15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800" spc="-55" dirty="0">
                <a:solidFill>
                  <a:srgbClr val="C00000"/>
                </a:solidFill>
                <a:latin typeface="Gill Sans MT"/>
                <a:cs typeface="Gill Sans MT"/>
              </a:rPr>
              <a:t>corrección</a:t>
            </a:r>
            <a:r>
              <a:rPr sz="1800" spc="-30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800" spc="-15" dirty="0">
                <a:solidFill>
                  <a:srgbClr val="C00000"/>
                </a:solidFill>
                <a:latin typeface="Gill Sans MT"/>
                <a:cs typeface="Gill Sans MT"/>
              </a:rPr>
              <a:t>que</a:t>
            </a:r>
            <a:r>
              <a:rPr sz="1800" spc="-30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800" spc="-45" dirty="0">
                <a:solidFill>
                  <a:srgbClr val="C00000"/>
                </a:solidFill>
                <a:latin typeface="Gill Sans MT"/>
                <a:cs typeface="Gill Sans MT"/>
              </a:rPr>
              <a:t>se</a:t>
            </a:r>
            <a:r>
              <a:rPr sz="1800" spc="-5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800" spc="-40" dirty="0">
                <a:solidFill>
                  <a:srgbClr val="C00000"/>
                </a:solidFill>
                <a:latin typeface="Gill Sans MT"/>
                <a:cs typeface="Gill Sans MT"/>
              </a:rPr>
              <a:t>hizo</a:t>
            </a:r>
            <a:r>
              <a:rPr sz="1800" spc="-50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800" spc="-20" dirty="0">
                <a:solidFill>
                  <a:srgbClr val="C00000"/>
                </a:solidFill>
                <a:latin typeface="Gill Sans MT"/>
                <a:cs typeface="Gill Sans MT"/>
              </a:rPr>
              <a:t>a</a:t>
            </a:r>
            <a:r>
              <a:rPr sz="1800" spc="10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800" spc="-45" dirty="0">
                <a:solidFill>
                  <a:srgbClr val="C00000"/>
                </a:solidFill>
                <a:latin typeface="Gill Sans MT"/>
                <a:cs typeface="Gill Sans MT"/>
              </a:rPr>
              <a:t>principio</a:t>
            </a:r>
            <a:r>
              <a:rPr sz="1800" spc="-35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800" spc="-25" dirty="0">
                <a:solidFill>
                  <a:srgbClr val="C00000"/>
                </a:solidFill>
                <a:latin typeface="Gill Sans MT"/>
                <a:cs typeface="Gill Sans MT"/>
              </a:rPr>
              <a:t>de</a:t>
            </a:r>
            <a:r>
              <a:rPr sz="1800" spc="-5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800" spc="-50" dirty="0">
                <a:solidFill>
                  <a:srgbClr val="C00000"/>
                </a:solidFill>
                <a:latin typeface="Gill Sans MT"/>
                <a:cs typeface="Gill Sans MT"/>
              </a:rPr>
              <a:t>curso </a:t>
            </a:r>
            <a:r>
              <a:rPr sz="1800" spc="-484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800" spc="-35" dirty="0">
                <a:solidFill>
                  <a:srgbClr val="C00000"/>
                </a:solidFill>
                <a:latin typeface="Gill Sans MT"/>
                <a:cs typeface="Gill Sans MT"/>
              </a:rPr>
              <a:t>con</a:t>
            </a:r>
            <a:r>
              <a:rPr sz="1800" spc="-40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800" spc="-45" dirty="0">
                <a:solidFill>
                  <a:srgbClr val="C00000"/>
                </a:solidFill>
                <a:latin typeface="Gill Sans MT"/>
                <a:cs typeface="Gill Sans MT"/>
              </a:rPr>
              <a:t>la</a:t>
            </a:r>
            <a:r>
              <a:rPr sz="1800" spc="-20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800" spc="-35" dirty="0">
                <a:solidFill>
                  <a:srgbClr val="C00000"/>
                </a:solidFill>
                <a:latin typeface="Gill Sans MT"/>
                <a:cs typeface="Gill Sans MT"/>
              </a:rPr>
              <a:t>del</a:t>
            </a:r>
            <a:r>
              <a:rPr sz="1800" spc="-25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800" spc="-30" dirty="0">
                <a:solidFill>
                  <a:srgbClr val="C00000"/>
                </a:solidFill>
                <a:latin typeface="Gill Sans MT"/>
                <a:cs typeface="Gill Sans MT"/>
              </a:rPr>
              <a:t>final</a:t>
            </a:r>
            <a:endParaRPr sz="1800">
              <a:latin typeface="Gill Sans MT"/>
              <a:cs typeface="Gill Sans M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468374" y="3304794"/>
            <a:ext cx="9463405" cy="13379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800" spc="-35" dirty="0">
                <a:latin typeface="Gill Sans MT"/>
                <a:cs typeface="Gill Sans MT"/>
              </a:rPr>
              <a:t>Se</a:t>
            </a:r>
            <a:r>
              <a:rPr sz="1800" spc="10" dirty="0">
                <a:latin typeface="Gill Sans MT"/>
                <a:cs typeface="Gill Sans MT"/>
              </a:rPr>
              <a:t> </a:t>
            </a:r>
            <a:r>
              <a:rPr sz="1800" spc="-55" dirty="0">
                <a:latin typeface="Gill Sans MT"/>
                <a:cs typeface="Gill Sans MT"/>
              </a:rPr>
              <a:t>escribirá</a:t>
            </a:r>
            <a:r>
              <a:rPr sz="1800" spc="10" dirty="0">
                <a:latin typeface="Gill Sans MT"/>
                <a:cs typeface="Gill Sans MT"/>
              </a:rPr>
              <a:t> </a:t>
            </a:r>
            <a:r>
              <a:rPr sz="1800" spc="-25" dirty="0">
                <a:latin typeface="Gill Sans MT"/>
                <a:cs typeface="Gill Sans MT"/>
              </a:rPr>
              <a:t>un</a:t>
            </a:r>
            <a:r>
              <a:rPr sz="1800" dirty="0">
                <a:latin typeface="Gill Sans MT"/>
                <a:cs typeface="Gill Sans MT"/>
              </a:rPr>
              <a:t> </a:t>
            </a:r>
            <a:r>
              <a:rPr sz="1800" spc="-60" dirty="0">
                <a:latin typeface="Gill Sans MT"/>
                <a:cs typeface="Gill Sans MT"/>
              </a:rPr>
              <a:t>texto</a:t>
            </a:r>
            <a:r>
              <a:rPr sz="1800" spc="20" dirty="0">
                <a:latin typeface="Gill Sans MT"/>
                <a:cs typeface="Gill Sans MT"/>
              </a:rPr>
              <a:t> </a:t>
            </a:r>
            <a:r>
              <a:rPr sz="1800" spc="-60" dirty="0">
                <a:latin typeface="Gill Sans MT"/>
                <a:cs typeface="Gill Sans MT"/>
              </a:rPr>
              <a:t>breve</a:t>
            </a:r>
            <a:r>
              <a:rPr sz="1800" spc="10" dirty="0">
                <a:latin typeface="Gill Sans MT"/>
                <a:cs typeface="Gill Sans MT"/>
              </a:rPr>
              <a:t> </a:t>
            </a:r>
            <a:r>
              <a:rPr sz="1800" spc="-35" dirty="0">
                <a:latin typeface="Gill Sans MT"/>
                <a:cs typeface="Gill Sans MT"/>
              </a:rPr>
              <a:t>analizando</a:t>
            </a:r>
            <a:r>
              <a:rPr sz="1800" dirty="0">
                <a:latin typeface="Gill Sans MT"/>
                <a:cs typeface="Gill Sans MT"/>
              </a:rPr>
              <a:t> </a:t>
            </a:r>
            <a:r>
              <a:rPr sz="1800" spc="-35" dirty="0">
                <a:latin typeface="Gill Sans MT"/>
                <a:cs typeface="Gill Sans MT"/>
              </a:rPr>
              <a:t>y</a:t>
            </a:r>
            <a:r>
              <a:rPr sz="1800" dirty="0">
                <a:latin typeface="Gill Sans MT"/>
                <a:cs typeface="Gill Sans MT"/>
              </a:rPr>
              <a:t> </a:t>
            </a:r>
            <a:r>
              <a:rPr sz="1800" spc="-40" dirty="0">
                <a:latin typeface="Gill Sans MT"/>
                <a:cs typeface="Gill Sans MT"/>
              </a:rPr>
              <a:t>explicando</a:t>
            </a:r>
            <a:r>
              <a:rPr sz="1800" dirty="0">
                <a:latin typeface="Gill Sans MT"/>
                <a:cs typeface="Gill Sans MT"/>
              </a:rPr>
              <a:t> </a:t>
            </a:r>
            <a:r>
              <a:rPr sz="1800" spc="-55" dirty="0">
                <a:latin typeface="Gill Sans MT"/>
                <a:cs typeface="Gill Sans MT"/>
              </a:rPr>
              <a:t>lo</a:t>
            </a:r>
            <a:r>
              <a:rPr sz="1800" spc="5" dirty="0">
                <a:latin typeface="Gill Sans MT"/>
                <a:cs typeface="Gill Sans MT"/>
              </a:rPr>
              <a:t> </a:t>
            </a:r>
            <a:r>
              <a:rPr sz="1800" spc="-40" dirty="0">
                <a:latin typeface="Gill Sans MT"/>
                <a:cs typeface="Gill Sans MT"/>
              </a:rPr>
              <a:t>aprendido</a:t>
            </a:r>
            <a:r>
              <a:rPr sz="1800" dirty="0">
                <a:latin typeface="Gill Sans MT"/>
                <a:cs typeface="Gill Sans MT"/>
              </a:rPr>
              <a:t> </a:t>
            </a:r>
            <a:r>
              <a:rPr sz="1800" spc="-45" dirty="0">
                <a:latin typeface="Gill Sans MT"/>
                <a:cs typeface="Gill Sans MT"/>
              </a:rPr>
              <a:t>durante</a:t>
            </a:r>
            <a:r>
              <a:rPr sz="1800" spc="10" dirty="0">
                <a:latin typeface="Gill Sans MT"/>
                <a:cs typeface="Gill Sans MT"/>
              </a:rPr>
              <a:t> </a:t>
            </a:r>
            <a:r>
              <a:rPr sz="1800" spc="-55" dirty="0">
                <a:latin typeface="Gill Sans MT"/>
                <a:cs typeface="Gill Sans MT"/>
              </a:rPr>
              <a:t>el</a:t>
            </a:r>
            <a:r>
              <a:rPr sz="1800" spc="10" dirty="0">
                <a:latin typeface="Gill Sans MT"/>
                <a:cs typeface="Gill Sans MT"/>
              </a:rPr>
              <a:t> </a:t>
            </a:r>
            <a:r>
              <a:rPr sz="1800" spc="-65" dirty="0">
                <a:latin typeface="Gill Sans MT"/>
                <a:cs typeface="Gill Sans MT"/>
              </a:rPr>
              <a:t>curso,</a:t>
            </a:r>
            <a:r>
              <a:rPr sz="1800" spc="-5" dirty="0">
                <a:latin typeface="Gill Sans MT"/>
                <a:cs typeface="Gill Sans MT"/>
              </a:rPr>
              <a:t> </a:t>
            </a:r>
            <a:r>
              <a:rPr sz="1800" spc="-35" dirty="0">
                <a:latin typeface="Gill Sans MT"/>
                <a:cs typeface="Gill Sans MT"/>
              </a:rPr>
              <a:t>tomando</a:t>
            </a:r>
            <a:r>
              <a:rPr sz="1800" spc="5" dirty="0">
                <a:latin typeface="Gill Sans MT"/>
                <a:cs typeface="Gill Sans MT"/>
              </a:rPr>
              <a:t> </a:t>
            </a:r>
            <a:r>
              <a:rPr sz="1800" spc="-40" dirty="0">
                <a:latin typeface="Gill Sans MT"/>
                <a:cs typeface="Gill Sans MT"/>
              </a:rPr>
              <a:t>como</a:t>
            </a:r>
            <a:r>
              <a:rPr sz="1800" spc="-5" dirty="0">
                <a:latin typeface="Gill Sans MT"/>
                <a:cs typeface="Gill Sans MT"/>
              </a:rPr>
              <a:t> </a:t>
            </a:r>
            <a:r>
              <a:rPr sz="1800" spc="-35" dirty="0">
                <a:latin typeface="Gill Sans MT"/>
                <a:cs typeface="Gill Sans MT"/>
              </a:rPr>
              <a:t>base</a:t>
            </a:r>
            <a:r>
              <a:rPr sz="1800" spc="15" dirty="0">
                <a:latin typeface="Gill Sans MT"/>
                <a:cs typeface="Gill Sans MT"/>
              </a:rPr>
              <a:t> </a:t>
            </a:r>
            <a:r>
              <a:rPr sz="1800" spc="-55" dirty="0">
                <a:latin typeface="Gill Sans MT"/>
                <a:cs typeface="Gill Sans MT"/>
              </a:rPr>
              <a:t>las </a:t>
            </a:r>
            <a:r>
              <a:rPr sz="1800" spc="-490" dirty="0">
                <a:latin typeface="Gill Sans MT"/>
                <a:cs typeface="Gill Sans MT"/>
              </a:rPr>
              <a:t> </a:t>
            </a:r>
            <a:r>
              <a:rPr sz="1800" spc="-50" dirty="0">
                <a:latin typeface="Gill Sans MT"/>
                <a:cs typeface="Gill Sans MT"/>
              </a:rPr>
              <a:t>diferencias</a:t>
            </a:r>
            <a:r>
              <a:rPr sz="1800" spc="-15" dirty="0">
                <a:latin typeface="Gill Sans MT"/>
                <a:cs typeface="Gill Sans MT"/>
              </a:rPr>
              <a:t> </a:t>
            </a:r>
            <a:r>
              <a:rPr sz="1800" spc="-60" dirty="0">
                <a:latin typeface="Gill Sans MT"/>
                <a:cs typeface="Gill Sans MT"/>
              </a:rPr>
              <a:t>entre</a:t>
            </a:r>
            <a:r>
              <a:rPr sz="1800" spc="10" dirty="0">
                <a:latin typeface="Gill Sans MT"/>
                <a:cs typeface="Gill Sans MT"/>
              </a:rPr>
              <a:t> </a:t>
            </a:r>
            <a:r>
              <a:rPr sz="1800" spc="-55" dirty="0">
                <a:latin typeface="Gill Sans MT"/>
                <a:cs typeface="Gill Sans MT"/>
              </a:rPr>
              <a:t>las</a:t>
            </a:r>
            <a:r>
              <a:rPr sz="1800" dirty="0">
                <a:latin typeface="Gill Sans MT"/>
                <a:cs typeface="Gill Sans MT"/>
              </a:rPr>
              <a:t> </a:t>
            </a:r>
            <a:r>
              <a:rPr sz="1800" spc="-60" dirty="0">
                <a:latin typeface="Gill Sans MT"/>
                <a:cs typeface="Gill Sans MT"/>
              </a:rPr>
              <a:t>correcciones</a:t>
            </a:r>
            <a:r>
              <a:rPr sz="1800" spc="-10" dirty="0">
                <a:latin typeface="Gill Sans MT"/>
                <a:cs typeface="Gill Sans MT"/>
              </a:rPr>
              <a:t> </a:t>
            </a:r>
            <a:r>
              <a:rPr sz="1800" spc="-35" dirty="0">
                <a:latin typeface="Gill Sans MT"/>
                <a:cs typeface="Gill Sans MT"/>
              </a:rPr>
              <a:t>efectuadas</a:t>
            </a:r>
            <a:r>
              <a:rPr sz="1800" spc="-25" dirty="0">
                <a:latin typeface="Gill Sans MT"/>
                <a:cs typeface="Gill Sans MT"/>
              </a:rPr>
              <a:t> </a:t>
            </a:r>
            <a:r>
              <a:rPr sz="1800" spc="-30" dirty="0">
                <a:latin typeface="Gill Sans MT"/>
                <a:cs typeface="Gill Sans MT"/>
              </a:rPr>
              <a:t>en</a:t>
            </a:r>
            <a:r>
              <a:rPr sz="1800" spc="-15" dirty="0">
                <a:latin typeface="Gill Sans MT"/>
                <a:cs typeface="Gill Sans MT"/>
              </a:rPr>
              <a:t> </a:t>
            </a:r>
            <a:r>
              <a:rPr sz="1800" spc="-45" dirty="0">
                <a:latin typeface="Gill Sans MT"/>
                <a:cs typeface="Gill Sans MT"/>
              </a:rPr>
              <a:t>septiembre</a:t>
            </a:r>
            <a:r>
              <a:rPr sz="1800" spc="5" dirty="0">
                <a:latin typeface="Gill Sans MT"/>
                <a:cs typeface="Gill Sans MT"/>
              </a:rPr>
              <a:t> </a:t>
            </a:r>
            <a:r>
              <a:rPr sz="1800" spc="-35" dirty="0">
                <a:latin typeface="Gill Sans MT"/>
                <a:cs typeface="Gill Sans MT"/>
              </a:rPr>
              <a:t>y</a:t>
            </a:r>
            <a:r>
              <a:rPr sz="1800" dirty="0">
                <a:latin typeface="Gill Sans MT"/>
                <a:cs typeface="Gill Sans MT"/>
              </a:rPr>
              <a:t> </a:t>
            </a:r>
            <a:r>
              <a:rPr sz="1800" spc="-30" dirty="0">
                <a:latin typeface="Gill Sans MT"/>
                <a:cs typeface="Gill Sans MT"/>
              </a:rPr>
              <a:t>en</a:t>
            </a:r>
            <a:r>
              <a:rPr sz="1800" spc="-5" dirty="0">
                <a:latin typeface="Gill Sans MT"/>
                <a:cs typeface="Gill Sans MT"/>
              </a:rPr>
              <a:t> </a:t>
            </a:r>
            <a:r>
              <a:rPr sz="1800" spc="-55" dirty="0">
                <a:latin typeface="Gill Sans MT"/>
                <a:cs typeface="Gill Sans MT"/>
              </a:rPr>
              <a:t>diciembre.</a:t>
            </a:r>
            <a:endParaRPr sz="180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3300">
              <a:latin typeface="Gill Sans MT"/>
              <a:cs typeface="Gill Sans MT"/>
            </a:endParaRPr>
          </a:p>
          <a:p>
            <a:pPr marL="1788160" indent="-287020">
              <a:lnSpc>
                <a:spcPct val="100000"/>
              </a:lnSpc>
              <a:buFont typeface="Arial"/>
              <a:buChar char="•"/>
              <a:tabLst>
                <a:tab pos="1788160" algn="l"/>
                <a:tab pos="1788795" algn="l"/>
              </a:tabLst>
            </a:pPr>
            <a:r>
              <a:rPr sz="1800" spc="-45" dirty="0">
                <a:latin typeface="Gill Sans MT"/>
                <a:cs typeface="Gill Sans MT"/>
              </a:rPr>
              <a:t>Extensión</a:t>
            </a:r>
            <a:r>
              <a:rPr sz="1800" spc="-30" dirty="0">
                <a:latin typeface="Gill Sans MT"/>
                <a:cs typeface="Gill Sans MT"/>
              </a:rPr>
              <a:t> </a:t>
            </a:r>
            <a:r>
              <a:rPr sz="1800" spc="-40" dirty="0">
                <a:latin typeface="Gill Sans MT"/>
                <a:cs typeface="Gill Sans MT"/>
              </a:rPr>
              <a:t>máxima:</a:t>
            </a:r>
            <a:r>
              <a:rPr sz="1800" spc="-45" dirty="0">
                <a:latin typeface="Gill Sans MT"/>
                <a:cs typeface="Gill Sans MT"/>
              </a:rPr>
              <a:t> </a:t>
            </a:r>
            <a:r>
              <a:rPr sz="1800" spc="-25" dirty="0">
                <a:latin typeface="Gill Sans MT"/>
                <a:cs typeface="Gill Sans MT"/>
              </a:rPr>
              <a:t>una</a:t>
            </a:r>
            <a:r>
              <a:rPr sz="1800" dirty="0">
                <a:latin typeface="Gill Sans MT"/>
                <a:cs typeface="Gill Sans MT"/>
              </a:rPr>
              <a:t> </a:t>
            </a:r>
            <a:r>
              <a:rPr sz="1800" spc="-35" dirty="0">
                <a:latin typeface="Gill Sans MT"/>
                <a:cs typeface="Gill Sans MT"/>
              </a:rPr>
              <a:t>hoja</a:t>
            </a:r>
            <a:r>
              <a:rPr sz="1800" dirty="0">
                <a:latin typeface="Gill Sans MT"/>
                <a:cs typeface="Gill Sans MT"/>
              </a:rPr>
              <a:t> </a:t>
            </a:r>
            <a:r>
              <a:rPr sz="1800" spc="-30" dirty="0">
                <a:latin typeface="Gill Sans MT"/>
                <a:cs typeface="Gill Sans MT"/>
              </a:rPr>
              <a:t>por</a:t>
            </a:r>
            <a:r>
              <a:rPr sz="1800" spc="-5" dirty="0">
                <a:latin typeface="Gill Sans MT"/>
                <a:cs typeface="Gill Sans MT"/>
              </a:rPr>
              <a:t> </a:t>
            </a:r>
            <a:r>
              <a:rPr sz="1800" spc="-25" dirty="0">
                <a:latin typeface="Gill Sans MT"/>
                <a:cs typeface="Gill Sans MT"/>
              </a:rPr>
              <a:t>una</a:t>
            </a:r>
            <a:r>
              <a:rPr sz="1800" spc="10" dirty="0">
                <a:latin typeface="Gill Sans MT"/>
                <a:cs typeface="Gill Sans MT"/>
              </a:rPr>
              <a:t> </a:t>
            </a:r>
            <a:r>
              <a:rPr sz="1800" spc="-60" dirty="0">
                <a:latin typeface="Gill Sans MT"/>
                <a:cs typeface="Gill Sans MT"/>
              </a:rPr>
              <a:t>cara.</a:t>
            </a:r>
            <a:r>
              <a:rPr sz="1800" dirty="0">
                <a:latin typeface="Gill Sans MT"/>
                <a:cs typeface="Gill Sans MT"/>
              </a:rPr>
              <a:t> </a:t>
            </a:r>
            <a:r>
              <a:rPr sz="1800" spc="-30" dirty="0">
                <a:latin typeface="Gill Sans MT"/>
                <a:cs typeface="Gill Sans MT"/>
              </a:rPr>
              <a:t>Puede</a:t>
            </a:r>
            <a:r>
              <a:rPr sz="1800" spc="5" dirty="0">
                <a:latin typeface="Gill Sans MT"/>
                <a:cs typeface="Gill Sans MT"/>
              </a:rPr>
              <a:t> </a:t>
            </a:r>
            <a:r>
              <a:rPr sz="1800" spc="-60" dirty="0">
                <a:latin typeface="Gill Sans MT"/>
                <a:cs typeface="Gill Sans MT"/>
              </a:rPr>
              <a:t>ser</a:t>
            </a:r>
            <a:r>
              <a:rPr sz="1800" spc="5" dirty="0">
                <a:latin typeface="Gill Sans MT"/>
                <a:cs typeface="Gill Sans MT"/>
              </a:rPr>
              <a:t> </a:t>
            </a:r>
            <a:r>
              <a:rPr sz="1800" spc="-40" dirty="0">
                <a:latin typeface="Gill Sans MT"/>
                <a:cs typeface="Gill Sans MT"/>
              </a:rPr>
              <a:t>menos</a:t>
            </a:r>
            <a:r>
              <a:rPr sz="1800" spc="5" dirty="0">
                <a:latin typeface="Gill Sans MT"/>
                <a:cs typeface="Gill Sans MT"/>
              </a:rPr>
              <a:t> </a:t>
            </a:r>
            <a:r>
              <a:rPr sz="1800" spc="-70" dirty="0">
                <a:latin typeface="Gill Sans MT"/>
                <a:cs typeface="Gill Sans MT"/>
              </a:rPr>
              <a:t>si</a:t>
            </a:r>
            <a:r>
              <a:rPr sz="1800" spc="10" dirty="0">
                <a:latin typeface="Gill Sans MT"/>
                <a:cs typeface="Gill Sans MT"/>
              </a:rPr>
              <a:t> </a:t>
            </a:r>
            <a:r>
              <a:rPr sz="1800" spc="-45" dirty="0">
                <a:latin typeface="Gill Sans MT"/>
                <a:cs typeface="Gill Sans MT"/>
              </a:rPr>
              <a:t>se</a:t>
            </a:r>
            <a:r>
              <a:rPr sz="1800" spc="-5" dirty="0">
                <a:latin typeface="Gill Sans MT"/>
                <a:cs typeface="Gill Sans MT"/>
              </a:rPr>
              <a:t> </a:t>
            </a:r>
            <a:r>
              <a:rPr sz="1800" spc="-50" dirty="0">
                <a:latin typeface="Gill Sans MT"/>
                <a:cs typeface="Gill Sans MT"/>
              </a:rPr>
              <a:t>considera</a:t>
            </a:r>
            <a:r>
              <a:rPr sz="1800" spc="10" dirty="0">
                <a:latin typeface="Gill Sans MT"/>
                <a:cs typeface="Gill Sans MT"/>
              </a:rPr>
              <a:t> </a:t>
            </a:r>
            <a:r>
              <a:rPr sz="1800" spc="-55" dirty="0">
                <a:latin typeface="Gill Sans MT"/>
                <a:cs typeface="Gill Sans MT"/>
              </a:rPr>
              <a:t>necesario.</a:t>
            </a:r>
            <a:endParaRPr sz="1800">
              <a:latin typeface="Gill Sans MT"/>
              <a:cs typeface="Gill Sans MT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421030" y="382015"/>
            <a:ext cx="370967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50" dirty="0">
                <a:solidFill>
                  <a:srgbClr val="D1282D"/>
                </a:solidFill>
              </a:rPr>
              <a:t>Guía</a:t>
            </a:r>
            <a:r>
              <a:rPr sz="3600" spc="-145" dirty="0">
                <a:solidFill>
                  <a:srgbClr val="D1282D"/>
                </a:solidFill>
              </a:rPr>
              <a:t> </a:t>
            </a:r>
            <a:r>
              <a:rPr sz="3600" spc="-35" dirty="0">
                <a:solidFill>
                  <a:srgbClr val="D1282D"/>
                </a:solidFill>
              </a:rPr>
              <a:t>de</a:t>
            </a:r>
            <a:r>
              <a:rPr sz="3600" spc="-140" dirty="0">
                <a:solidFill>
                  <a:srgbClr val="D1282D"/>
                </a:solidFill>
              </a:rPr>
              <a:t> </a:t>
            </a:r>
            <a:r>
              <a:rPr sz="3600" spc="-30" dirty="0">
                <a:solidFill>
                  <a:srgbClr val="D1282D"/>
                </a:solidFill>
              </a:rPr>
              <a:t>la</a:t>
            </a:r>
            <a:r>
              <a:rPr sz="3600" spc="-145" dirty="0">
                <a:solidFill>
                  <a:srgbClr val="D1282D"/>
                </a:solidFill>
              </a:rPr>
              <a:t> </a:t>
            </a:r>
            <a:r>
              <a:rPr sz="3600" spc="-60" dirty="0">
                <a:solidFill>
                  <a:srgbClr val="D1282D"/>
                </a:solidFill>
              </a:rPr>
              <a:t>asignatura</a:t>
            </a:r>
            <a:endParaRPr sz="3600"/>
          </a:p>
        </p:txBody>
      </p:sp>
      <p:sp>
        <p:nvSpPr>
          <p:cNvPr id="9" name="object 9"/>
          <p:cNvSpPr/>
          <p:nvPr/>
        </p:nvSpPr>
        <p:spPr>
          <a:xfrm>
            <a:off x="0" y="1045463"/>
            <a:ext cx="5097780" cy="403860"/>
          </a:xfrm>
          <a:custGeom>
            <a:avLst/>
            <a:gdLst/>
            <a:ahLst/>
            <a:cxnLst/>
            <a:rect l="l" t="t" r="r" b="b"/>
            <a:pathLst>
              <a:path w="5097780" h="403859">
                <a:moveTo>
                  <a:pt x="5097780" y="0"/>
                </a:moveTo>
                <a:lnTo>
                  <a:pt x="0" y="0"/>
                </a:lnTo>
                <a:lnTo>
                  <a:pt x="0" y="403860"/>
                </a:lnTo>
                <a:lnTo>
                  <a:pt x="5097780" y="403860"/>
                </a:lnTo>
                <a:lnTo>
                  <a:pt x="5097780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444500" y="1100709"/>
            <a:ext cx="150050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10" dirty="0">
                <a:solidFill>
                  <a:srgbClr val="D1282D"/>
                </a:solidFill>
                <a:latin typeface="Calibri"/>
                <a:cs typeface="Calibri"/>
              </a:rPr>
              <a:t>Trabajo</a:t>
            </a:r>
            <a:r>
              <a:rPr sz="1600" spc="-30" dirty="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sz="1600" spc="-5" dirty="0">
                <a:solidFill>
                  <a:srgbClr val="D1282D"/>
                </a:solidFill>
                <a:latin typeface="Calibri"/>
                <a:cs typeface="Calibri"/>
              </a:rPr>
              <a:t>individual</a:t>
            </a:r>
            <a:endParaRPr sz="16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157342" y="2212650"/>
            <a:ext cx="4965700" cy="1958975"/>
          </a:xfrm>
          <a:prstGeom prst="rect">
            <a:avLst/>
          </a:prstGeom>
        </p:spPr>
        <p:txBody>
          <a:bodyPr vert="horz" wrap="square" lIns="0" tIns="167640" rIns="0" bIns="0" rtlCol="0">
            <a:spAutoFit/>
          </a:bodyPr>
          <a:lstStyle/>
          <a:p>
            <a:pPr marL="1118870">
              <a:lnSpc>
                <a:spcPct val="100000"/>
              </a:lnSpc>
              <a:spcBef>
                <a:spcPts val="1320"/>
              </a:spcBef>
            </a:pPr>
            <a:r>
              <a:rPr sz="2400" dirty="0">
                <a:solidFill>
                  <a:srgbClr val="D1282D"/>
                </a:solidFill>
                <a:latin typeface="Gill Sans MT"/>
                <a:cs typeface="Gill Sans MT"/>
              </a:rPr>
              <a:t>Ortografía</a:t>
            </a:r>
            <a:r>
              <a:rPr sz="2400" spc="-35" dirty="0">
                <a:solidFill>
                  <a:srgbClr val="D1282D"/>
                </a:solidFill>
                <a:latin typeface="Gill Sans MT"/>
                <a:cs typeface="Gill Sans MT"/>
              </a:rPr>
              <a:t> </a:t>
            </a:r>
            <a:r>
              <a:rPr sz="2400" dirty="0">
                <a:solidFill>
                  <a:srgbClr val="D1282D"/>
                </a:solidFill>
                <a:latin typeface="Gill Sans MT"/>
                <a:cs typeface="Gill Sans MT"/>
              </a:rPr>
              <a:t>y</a:t>
            </a:r>
            <a:r>
              <a:rPr sz="2400" spc="-15" dirty="0">
                <a:solidFill>
                  <a:srgbClr val="D1282D"/>
                </a:solidFill>
                <a:latin typeface="Gill Sans MT"/>
                <a:cs typeface="Gill Sans MT"/>
              </a:rPr>
              <a:t> </a:t>
            </a:r>
            <a:r>
              <a:rPr sz="2400" dirty="0">
                <a:solidFill>
                  <a:srgbClr val="D1282D"/>
                </a:solidFill>
                <a:latin typeface="Gill Sans MT"/>
                <a:cs typeface="Gill Sans MT"/>
              </a:rPr>
              <a:t>estilo</a:t>
            </a:r>
            <a:endParaRPr sz="2400">
              <a:latin typeface="Gill Sans MT"/>
              <a:cs typeface="Gill Sans MT"/>
            </a:endParaRPr>
          </a:p>
          <a:p>
            <a:pPr marL="355600" marR="5080" indent="-342900">
              <a:lnSpc>
                <a:spcPct val="100000"/>
              </a:lnSpc>
              <a:spcBef>
                <a:spcPts val="1025"/>
              </a:spcBef>
              <a:buClr>
                <a:srgbClr val="D1282D"/>
              </a:buClr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000" spc="-30" dirty="0">
                <a:latin typeface="Gill Sans MT"/>
                <a:cs typeface="Gill Sans MT"/>
              </a:rPr>
              <a:t>En</a:t>
            </a:r>
            <a:r>
              <a:rPr sz="2000" spc="-15" dirty="0">
                <a:latin typeface="Gill Sans MT"/>
                <a:cs typeface="Gill Sans MT"/>
              </a:rPr>
              <a:t> </a:t>
            </a:r>
            <a:r>
              <a:rPr sz="2000" spc="-45" dirty="0">
                <a:latin typeface="Gill Sans MT"/>
                <a:cs typeface="Gill Sans MT"/>
              </a:rPr>
              <a:t>todas</a:t>
            </a:r>
            <a:r>
              <a:rPr sz="2000" spc="-10" dirty="0">
                <a:latin typeface="Gill Sans MT"/>
                <a:cs typeface="Gill Sans MT"/>
              </a:rPr>
              <a:t> </a:t>
            </a:r>
            <a:r>
              <a:rPr sz="2000" spc="-60" dirty="0">
                <a:latin typeface="Gill Sans MT"/>
                <a:cs typeface="Gill Sans MT"/>
              </a:rPr>
              <a:t>las</a:t>
            </a:r>
            <a:r>
              <a:rPr sz="2000" spc="-5" dirty="0">
                <a:latin typeface="Gill Sans MT"/>
                <a:cs typeface="Gill Sans MT"/>
              </a:rPr>
              <a:t> </a:t>
            </a:r>
            <a:r>
              <a:rPr sz="2000" spc="-30" dirty="0">
                <a:latin typeface="Gill Sans MT"/>
                <a:cs typeface="Gill Sans MT"/>
              </a:rPr>
              <a:t>pruebas</a:t>
            </a:r>
            <a:r>
              <a:rPr sz="2000" spc="10" dirty="0">
                <a:latin typeface="Gill Sans MT"/>
                <a:cs typeface="Gill Sans MT"/>
              </a:rPr>
              <a:t> </a:t>
            </a:r>
            <a:r>
              <a:rPr sz="2000" spc="-60" dirty="0">
                <a:latin typeface="Gill Sans MT"/>
                <a:cs typeface="Gill Sans MT"/>
              </a:rPr>
              <a:t>escritas</a:t>
            </a:r>
            <a:r>
              <a:rPr sz="2000" spc="-15" dirty="0">
                <a:latin typeface="Gill Sans MT"/>
                <a:cs typeface="Gill Sans MT"/>
              </a:rPr>
              <a:t> </a:t>
            </a:r>
            <a:r>
              <a:rPr sz="2000" spc="-55" dirty="0">
                <a:latin typeface="Gill Sans MT"/>
                <a:cs typeface="Gill Sans MT"/>
              </a:rPr>
              <a:t>se</a:t>
            </a:r>
            <a:r>
              <a:rPr sz="2000" spc="5" dirty="0">
                <a:latin typeface="Gill Sans MT"/>
                <a:cs typeface="Gill Sans MT"/>
              </a:rPr>
              <a:t> </a:t>
            </a:r>
            <a:r>
              <a:rPr sz="2000" spc="-50" dirty="0">
                <a:latin typeface="Gill Sans MT"/>
                <a:cs typeface="Gill Sans MT"/>
              </a:rPr>
              <a:t>descontará</a:t>
            </a:r>
            <a:r>
              <a:rPr sz="2000" spc="-10" dirty="0">
                <a:latin typeface="Gill Sans MT"/>
                <a:cs typeface="Gill Sans MT"/>
              </a:rPr>
              <a:t> </a:t>
            </a:r>
            <a:r>
              <a:rPr sz="2000" spc="-35" dirty="0">
                <a:latin typeface="Gill Sans MT"/>
                <a:cs typeface="Gill Sans MT"/>
              </a:rPr>
              <a:t>0,5 </a:t>
            </a:r>
            <a:r>
              <a:rPr sz="2000" spc="-540" dirty="0">
                <a:latin typeface="Gill Sans MT"/>
                <a:cs typeface="Gill Sans MT"/>
              </a:rPr>
              <a:t> </a:t>
            </a:r>
            <a:r>
              <a:rPr sz="2000" spc="-35" dirty="0">
                <a:latin typeface="Gill Sans MT"/>
                <a:cs typeface="Gill Sans MT"/>
              </a:rPr>
              <a:t>por</a:t>
            </a:r>
            <a:r>
              <a:rPr sz="2000" spc="-20" dirty="0">
                <a:latin typeface="Gill Sans MT"/>
                <a:cs typeface="Gill Sans MT"/>
              </a:rPr>
              <a:t> </a:t>
            </a:r>
            <a:r>
              <a:rPr sz="2000" spc="-75" dirty="0">
                <a:latin typeface="Gill Sans MT"/>
                <a:cs typeface="Gill Sans MT"/>
              </a:rPr>
              <a:t>error</a:t>
            </a:r>
            <a:r>
              <a:rPr sz="2000" dirty="0">
                <a:latin typeface="Gill Sans MT"/>
                <a:cs typeface="Gill Sans MT"/>
              </a:rPr>
              <a:t> </a:t>
            </a:r>
            <a:r>
              <a:rPr sz="2000" spc="-55" dirty="0">
                <a:latin typeface="Gill Sans MT"/>
                <a:cs typeface="Gill Sans MT"/>
              </a:rPr>
              <a:t>ortográfico.</a:t>
            </a:r>
            <a:endParaRPr sz="2000">
              <a:latin typeface="Gill Sans MT"/>
              <a:cs typeface="Gill Sans MT"/>
            </a:endParaRPr>
          </a:p>
          <a:p>
            <a:pPr marL="355600" marR="249554" indent="-342900">
              <a:lnSpc>
                <a:spcPct val="100000"/>
              </a:lnSpc>
              <a:spcBef>
                <a:spcPts val="495"/>
              </a:spcBef>
              <a:buClr>
                <a:srgbClr val="D1282D"/>
              </a:buClr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000" spc="-35" dirty="0">
                <a:latin typeface="Gill Sans MT"/>
                <a:cs typeface="Gill Sans MT"/>
              </a:rPr>
              <a:t>Se</a:t>
            </a:r>
            <a:r>
              <a:rPr sz="2000" spc="5" dirty="0">
                <a:latin typeface="Gill Sans MT"/>
                <a:cs typeface="Gill Sans MT"/>
              </a:rPr>
              <a:t> </a:t>
            </a:r>
            <a:r>
              <a:rPr sz="2000" spc="-25" dirty="0">
                <a:latin typeface="Gill Sans MT"/>
                <a:cs typeface="Gill Sans MT"/>
              </a:rPr>
              <a:t>puede</a:t>
            </a:r>
            <a:r>
              <a:rPr sz="2000" spc="5" dirty="0">
                <a:latin typeface="Gill Sans MT"/>
                <a:cs typeface="Gill Sans MT"/>
              </a:rPr>
              <a:t> </a:t>
            </a:r>
            <a:r>
              <a:rPr sz="2000" spc="-80" dirty="0">
                <a:latin typeface="Gill Sans MT"/>
                <a:cs typeface="Gill Sans MT"/>
              </a:rPr>
              <a:t>restar,</a:t>
            </a:r>
            <a:r>
              <a:rPr sz="2000" spc="-15" dirty="0">
                <a:latin typeface="Gill Sans MT"/>
                <a:cs typeface="Gill Sans MT"/>
              </a:rPr>
              <a:t> </a:t>
            </a:r>
            <a:r>
              <a:rPr sz="2000" spc="-45" dirty="0">
                <a:latin typeface="Gill Sans MT"/>
                <a:cs typeface="Gill Sans MT"/>
              </a:rPr>
              <a:t>además,</a:t>
            </a:r>
            <a:r>
              <a:rPr sz="2000" dirty="0">
                <a:latin typeface="Gill Sans MT"/>
                <a:cs typeface="Gill Sans MT"/>
              </a:rPr>
              <a:t> </a:t>
            </a:r>
            <a:r>
              <a:rPr sz="2000" spc="-35" dirty="0">
                <a:latin typeface="Gill Sans MT"/>
                <a:cs typeface="Gill Sans MT"/>
              </a:rPr>
              <a:t>hasta</a:t>
            </a:r>
            <a:r>
              <a:rPr sz="2000" spc="-10" dirty="0">
                <a:latin typeface="Gill Sans MT"/>
                <a:cs typeface="Gill Sans MT"/>
              </a:rPr>
              <a:t> </a:t>
            </a:r>
            <a:r>
              <a:rPr sz="2000" spc="-25" dirty="0">
                <a:latin typeface="Gill Sans MT"/>
                <a:cs typeface="Gill Sans MT"/>
              </a:rPr>
              <a:t>un</a:t>
            </a:r>
            <a:r>
              <a:rPr sz="2000" spc="-10" dirty="0">
                <a:latin typeface="Gill Sans MT"/>
                <a:cs typeface="Gill Sans MT"/>
              </a:rPr>
              <a:t> </a:t>
            </a:r>
            <a:r>
              <a:rPr sz="2000" spc="-60" dirty="0">
                <a:latin typeface="Gill Sans MT"/>
                <a:cs typeface="Gill Sans MT"/>
              </a:rPr>
              <a:t>total</a:t>
            </a:r>
            <a:r>
              <a:rPr sz="2000" spc="-10" dirty="0">
                <a:latin typeface="Gill Sans MT"/>
                <a:cs typeface="Gill Sans MT"/>
              </a:rPr>
              <a:t> </a:t>
            </a:r>
            <a:r>
              <a:rPr sz="2000" spc="-35" dirty="0">
                <a:latin typeface="Gill Sans MT"/>
                <a:cs typeface="Gill Sans MT"/>
              </a:rPr>
              <a:t>de</a:t>
            </a:r>
            <a:r>
              <a:rPr sz="2000" spc="-30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2 </a:t>
            </a:r>
            <a:r>
              <a:rPr sz="2000" spc="-540" dirty="0">
                <a:latin typeface="Gill Sans MT"/>
                <a:cs typeface="Gill Sans MT"/>
              </a:rPr>
              <a:t> </a:t>
            </a:r>
            <a:r>
              <a:rPr sz="2000" spc="5" dirty="0">
                <a:latin typeface="Gill Sans MT"/>
                <a:cs typeface="Gill Sans MT"/>
              </a:rPr>
              <a:t>puntos</a:t>
            </a:r>
            <a:r>
              <a:rPr sz="2000" spc="-55" dirty="0">
                <a:latin typeface="Gill Sans MT"/>
                <a:cs typeface="Gill Sans MT"/>
              </a:rPr>
              <a:t> </a:t>
            </a:r>
            <a:r>
              <a:rPr sz="2000" spc="-35" dirty="0">
                <a:latin typeface="Gill Sans MT"/>
                <a:cs typeface="Gill Sans MT"/>
              </a:rPr>
              <a:t>por</a:t>
            </a:r>
            <a:r>
              <a:rPr sz="2000" spc="-30" dirty="0">
                <a:latin typeface="Gill Sans MT"/>
                <a:cs typeface="Gill Sans MT"/>
              </a:rPr>
              <a:t> </a:t>
            </a:r>
            <a:r>
              <a:rPr sz="2000" spc="-75" dirty="0">
                <a:latin typeface="Gill Sans MT"/>
                <a:cs typeface="Gill Sans MT"/>
              </a:rPr>
              <a:t>errores</a:t>
            </a:r>
            <a:r>
              <a:rPr sz="2000" dirty="0">
                <a:latin typeface="Gill Sans MT"/>
                <a:cs typeface="Gill Sans MT"/>
              </a:rPr>
              <a:t> </a:t>
            </a:r>
            <a:r>
              <a:rPr sz="2000" spc="-35" dirty="0">
                <a:latin typeface="Gill Sans MT"/>
                <a:cs typeface="Gill Sans MT"/>
              </a:rPr>
              <a:t>de</a:t>
            </a:r>
            <a:r>
              <a:rPr sz="2000" spc="-10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puntuación</a:t>
            </a:r>
            <a:r>
              <a:rPr sz="2000" spc="-50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y</a:t>
            </a:r>
            <a:r>
              <a:rPr sz="2000" spc="-15" dirty="0">
                <a:latin typeface="Gill Sans MT"/>
                <a:cs typeface="Gill Sans MT"/>
              </a:rPr>
              <a:t> </a:t>
            </a:r>
            <a:r>
              <a:rPr sz="2000" spc="-10" dirty="0">
                <a:latin typeface="Gill Sans MT"/>
                <a:cs typeface="Gill Sans MT"/>
              </a:rPr>
              <a:t>estilo.</a:t>
            </a:r>
            <a:endParaRPr sz="2000">
              <a:latin typeface="Gill Sans MT"/>
              <a:cs typeface="Gill Sans MT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11451" y="2107692"/>
            <a:ext cx="2749296" cy="2750819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421030" y="382015"/>
            <a:ext cx="370967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50" dirty="0">
                <a:solidFill>
                  <a:srgbClr val="D1282D"/>
                </a:solidFill>
              </a:rPr>
              <a:t>Guía</a:t>
            </a:r>
            <a:r>
              <a:rPr sz="3600" spc="-145" dirty="0">
                <a:solidFill>
                  <a:srgbClr val="D1282D"/>
                </a:solidFill>
              </a:rPr>
              <a:t> </a:t>
            </a:r>
            <a:r>
              <a:rPr sz="3600" spc="-35" dirty="0">
                <a:solidFill>
                  <a:srgbClr val="D1282D"/>
                </a:solidFill>
              </a:rPr>
              <a:t>de</a:t>
            </a:r>
            <a:r>
              <a:rPr sz="3600" spc="-140" dirty="0">
                <a:solidFill>
                  <a:srgbClr val="D1282D"/>
                </a:solidFill>
              </a:rPr>
              <a:t> </a:t>
            </a:r>
            <a:r>
              <a:rPr sz="3600" spc="-30" dirty="0">
                <a:solidFill>
                  <a:srgbClr val="D1282D"/>
                </a:solidFill>
              </a:rPr>
              <a:t>la</a:t>
            </a:r>
            <a:r>
              <a:rPr sz="3600" spc="-145" dirty="0">
                <a:solidFill>
                  <a:srgbClr val="D1282D"/>
                </a:solidFill>
              </a:rPr>
              <a:t> </a:t>
            </a:r>
            <a:r>
              <a:rPr sz="3600" spc="-60" dirty="0">
                <a:solidFill>
                  <a:srgbClr val="D1282D"/>
                </a:solidFill>
              </a:rPr>
              <a:t>asignatura</a:t>
            </a:r>
            <a:endParaRPr sz="3600"/>
          </a:p>
        </p:txBody>
      </p:sp>
      <p:sp>
        <p:nvSpPr>
          <p:cNvPr id="5" name="object 5"/>
          <p:cNvSpPr/>
          <p:nvPr/>
        </p:nvSpPr>
        <p:spPr>
          <a:xfrm>
            <a:off x="0" y="1045463"/>
            <a:ext cx="5097780" cy="403860"/>
          </a:xfrm>
          <a:custGeom>
            <a:avLst/>
            <a:gdLst/>
            <a:ahLst/>
            <a:cxnLst/>
            <a:rect l="l" t="t" r="r" b="b"/>
            <a:pathLst>
              <a:path w="5097780" h="403859">
                <a:moveTo>
                  <a:pt x="5097780" y="0"/>
                </a:moveTo>
                <a:lnTo>
                  <a:pt x="0" y="0"/>
                </a:lnTo>
                <a:lnTo>
                  <a:pt x="0" y="403860"/>
                </a:lnTo>
                <a:lnTo>
                  <a:pt x="5097780" y="403860"/>
                </a:lnTo>
                <a:lnTo>
                  <a:pt x="5097780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444500" y="1100709"/>
            <a:ext cx="90995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5" dirty="0">
                <a:solidFill>
                  <a:srgbClr val="D1282D"/>
                </a:solidFill>
                <a:latin typeface="Calibri"/>
                <a:cs typeface="Calibri"/>
              </a:rPr>
              <a:t>Evaluación</a:t>
            </a:r>
            <a:endParaRPr sz="16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5932858"/>
            <a:ext cx="12192000" cy="925194"/>
            <a:chOff x="0" y="5932858"/>
            <a:chExt cx="12192000" cy="925194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32858"/>
              <a:ext cx="12191999" cy="925140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0" y="5966460"/>
              <a:ext cx="12192000" cy="890269"/>
            </a:xfrm>
            <a:custGeom>
              <a:avLst/>
              <a:gdLst/>
              <a:ahLst/>
              <a:cxnLst/>
              <a:rect l="l" t="t" r="r" b="b"/>
              <a:pathLst>
                <a:path w="12192000" h="890270">
                  <a:moveTo>
                    <a:pt x="12192000" y="0"/>
                  </a:moveTo>
                  <a:lnTo>
                    <a:pt x="0" y="0"/>
                  </a:lnTo>
                  <a:lnTo>
                    <a:pt x="0" y="890015"/>
                  </a:lnTo>
                  <a:lnTo>
                    <a:pt x="12192000" y="890015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574547" y="6367188"/>
              <a:ext cx="245745" cy="284480"/>
            </a:xfrm>
            <a:custGeom>
              <a:avLst/>
              <a:gdLst/>
              <a:ahLst/>
              <a:cxnLst/>
              <a:rect l="l" t="t" r="r" b="b"/>
              <a:pathLst>
                <a:path w="245744" h="284479">
                  <a:moveTo>
                    <a:pt x="245278" y="0"/>
                  </a:moveTo>
                  <a:lnTo>
                    <a:pt x="183635" y="0"/>
                  </a:lnTo>
                  <a:lnTo>
                    <a:pt x="183635" y="158978"/>
                  </a:lnTo>
                  <a:lnTo>
                    <a:pt x="180122" y="189165"/>
                  </a:lnTo>
                  <a:lnTo>
                    <a:pt x="168547" y="213346"/>
                  </a:lnTo>
                  <a:lnTo>
                    <a:pt x="147357" y="229406"/>
                  </a:lnTo>
                  <a:lnTo>
                    <a:pt x="114996" y="235229"/>
                  </a:lnTo>
                  <a:lnTo>
                    <a:pt x="92524" y="231663"/>
                  </a:lnTo>
                  <a:lnTo>
                    <a:pt x="75661" y="220122"/>
                  </a:lnTo>
                  <a:lnTo>
                    <a:pt x="65062" y="199341"/>
                  </a:lnTo>
                  <a:lnTo>
                    <a:pt x="61384" y="168056"/>
                  </a:lnTo>
                  <a:lnTo>
                    <a:pt x="61384" y="0"/>
                  </a:lnTo>
                  <a:lnTo>
                    <a:pt x="0" y="0"/>
                  </a:lnTo>
                  <a:lnTo>
                    <a:pt x="0" y="174022"/>
                  </a:lnTo>
                  <a:lnTo>
                    <a:pt x="6034" y="222058"/>
                  </a:lnTo>
                  <a:lnTo>
                    <a:pt x="24767" y="256430"/>
                  </a:lnTo>
                  <a:lnTo>
                    <a:pt x="57147" y="277088"/>
                  </a:lnTo>
                  <a:lnTo>
                    <a:pt x="104120" y="283985"/>
                  </a:lnTo>
                  <a:lnTo>
                    <a:pt x="127435" y="280666"/>
                  </a:lnTo>
                  <a:lnTo>
                    <a:pt x="149802" y="271245"/>
                  </a:lnTo>
                  <a:lnTo>
                    <a:pt x="169207" y="256523"/>
                  </a:lnTo>
                  <a:lnTo>
                    <a:pt x="183635" y="237303"/>
                  </a:lnTo>
                  <a:lnTo>
                    <a:pt x="184670" y="237303"/>
                  </a:lnTo>
                  <a:lnTo>
                    <a:pt x="184670" y="276464"/>
                  </a:lnTo>
                  <a:lnTo>
                    <a:pt x="245278" y="276464"/>
                  </a:lnTo>
                  <a:lnTo>
                    <a:pt x="245278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610289" y="6290160"/>
              <a:ext cx="173990" cy="31115"/>
            </a:xfrm>
            <a:custGeom>
              <a:avLst/>
              <a:gdLst/>
              <a:ahLst/>
              <a:cxnLst/>
              <a:rect l="l" t="t" r="r" b="b"/>
              <a:pathLst>
                <a:path w="173990" h="31114">
                  <a:moveTo>
                    <a:pt x="173791" y="0"/>
                  </a:moveTo>
                  <a:lnTo>
                    <a:pt x="0" y="0"/>
                  </a:lnTo>
                  <a:lnTo>
                    <a:pt x="0" y="30868"/>
                  </a:lnTo>
                  <a:lnTo>
                    <a:pt x="173791" y="30868"/>
                  </a:lnTo>
                  <a:lnTo>
                    <a:pt x="173791" y="0"/>
                  </a:lnTo>
                  <a:close/>
                </a:path>
              </a:pathLst>
            </a:custGeom>
            <a:solidFill>
              <a:srgbClr val="EB182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74547" y="6137410"/>
              <a:ext cx="245278" cy="132528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03709" y="6367188"/>
              <a:ext cx="990939" cy="312513"/>
            </a:xfrm>
            <a:prstGeom prst="rect">
              <a:avLst/>
            </a:prstGeom>
          </p:spPr>
        </p:pic>
      </p:grpSp>
      <p:pic>
        <p:nvPicPr>
          <p:cNvPr id="9" name="object 9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711451" y="2107692"/>
            <a:ext cx="2749296" cy="2750819"/>
          </a:xfrm>
          <a:prstGeom prst="rect">
            <a:avLst/>
          </a:prstGeom>
        </p:spPr>
      </p:pic>
      <p:sp>
        <p:nvSpPr>
          <p:cNvPr id="10" name="object 10"/>
          <p:cNvSpPr txBox="1"/>
          <p:nvPr/>
        </p:nvSpPr>
        <p:spPr>
          <a:xfrm>
            <a:off x="5082032" y="1943537"/>
            <a:ext cx="5913755" cy="2658110"/>
          </a:xfrm>
          <a:prstGeom prst="rect">
            <a:avLst/>
          </a:prstGeom>
        </p:spPr>
        <p:txBody>
          <a:bodyPr vert="horz" wrap="square" lIns="0" tIns="195580" rIns="0" bIns="0" rtlCol="0">
            <a:spAutoFit/>
          </a:bodyPr>
          <a:lstStyle/>
          <a:p>
            <a:pPr marR="421640" algn="ctr">
              <a:lnSpc>
                <a:spcPct val="100000"/>
              </a:lnSpc>
              <a:spcBef>
                <a:spcPts val="1540"/>
              </a:spcBef>
            </a:pPr>
            <a:r>
              <a:rPr sz="2800" spc="-10" dirty="0">
                <a:solidFill>
                  <a:srgbClr val="D1282D"/>
                </a:solidFill>
                <a:latin typeface="Gill Sans MT"/>
                <a:cs typeface="Gill Sans MT"/>
              </a:rPr>
              <a:t>Plagio</a:t>
            </a:r>
            <a:endParaRPr sz="2800">
              <a:latin typeface="Gill Sans MT"/>
              <a:cs typeface="Gill Sans MT"/>
            </a:endParaRPr>
          </a:p>
          <a:p>
            <a:pPr marL="355600" marR="108585" indent="-342900">
              <a:lnSpc>
                <a:spcPct val="100000"/>
              </a:lnSpc>
              <a:spcBef>
                <a:spcPts val="1040"/>
              </a:spcBef>
              <a:buClr>
                <a:srgbClr val="D1282D"/>
              </a:buClr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000" spc="-55" dirty="0">
                <a:latin typeface="Gill Sans MT"/>
                <a:cs typeface="Gill Sans MT"/>
              </a:rPr>
              <a:t>El</a:t>
            </a:r>
            <a:r>
              <a:rPr sz="2000" spc="-15" dirty="0">
                <a:latin typeface="Gill Sans MT"/>
                <a:cs typeface="Gill Sans MT"/>
              </a:rPr>
              <a:t> </a:t>
            </a:r>
            <a:r>
              <a:rPr sz="2000" spc="-35" dirty="0">
                <a:latin typeface="Gill Sans MT"/>
                <a:cs typeface="Gill Sans MT"/>
              </a:rPr>
              <a:t>plagio</a:t>
            </a:r>
            <a:r>
              <a:rPr sz="2000" spc="-20" dirty="0">
                <a:latin typeface="Gill Sans MT"/>
                <a:cs typeface="Gill Sans MT"/>
              </a:rPr>
              <a:t> </a:t>
            </a:r>
            <a:r>
              <a:rPr sz="2000" spc="-60" dirty="0">
                <a:latin typeface="Gill Sans MT"/>
                <a:cs typeface="Gill Sans MT"/>
              </a:rPr>
              <a:t>será</a:t>
            </a:r>
            <a:r>
              <a:rPr sz="2000" spc="5" dirty="0">
                <a:latin typeface="Gill Sans MT"/>
                <a:cs typeface="Gill Sans MT"/>
              </a:rPr>
              <a:t> </a:t>
            </a:r>
            <a:r>
              <a:rPr sz="2000" spc="-45" dirty="0">
                <a:latin typeface="Gill Sans MT"/>
                <a:cs typeface="Gill Sans MT"/>
              </a:rPr>
              <a:t>sancionado</a:t>
            </a:r>
            <a:r>
              <a:rPr sz="2000" spc="-20" dirty="0">
                <a:latin typeface="Gill Sans MT"/>
                <a:cs typeface="Gill Sans MT"/>
              </a:rPr>
              <a:t> </a:t>
            </a:r>
            <a:r>
              <a:rPr sz="2000" spc="-30" dirty="0">
                <a:latin typeface="Gill Sans MT"/>
                <a:cs typeface="Gill Sans MT"/>
              </a:rPr>
              <a:t>en</a:t>
            </a:r>
            <a:r>
              <a:rPr sz="2000" spc="-5" dirty="0">
                <a:latin typeface="Gill Sans MT"/>
                <a:cs typeface="Gill Sans MT"/>
              </a:rPr>
              <a:t> </a:t>
            </a:r>
            <a:r>
              <a:rPr sz="2000" spc="-50" dirty="0">
                <a:latin typeface="Gill Sans MT"/>
                <a:cs typeface="Gill Sans MT"/>
              </a:rPr>
              <a:t>la</a:t>
            </a:r>
            <a:r>
              <a:rPr sz="2000" dirty="0">
                <a:latin typeface="Gill Sans MT"/>
                <a:cs typeface="Gill Sans MT"/>
              </a:rPr>
              <a:t> </a:t>
            </a:r>
            <a:r>
              <a:rPr sz="2000" spc="-45" dirty="0">
                <a:latin typeface="Gill Sans MT"/>
                <a:cs typeface="Gill Sans MT"/>
              </a:rPr>
              <a:t>nota</a:t>
            </a:r>
            <a:r>
              <a:rPr sz="2000" spc="-15" dirty="0">
                <a:latin typeface="Gill Sans MT"/>
                <a:cs typeface="Gill Sans MT"/>
              </a:rPr>
              <a:t> </a:t>
            </a:r>
            <a:r>
              <a:rPr sz="2000" spc="-40" dirty="0">
                <a:latin typeface="Gill Sans MT"/>
                <a:cs typeface="Gill Sans MT"/>
              </a:rPr>
              <a:t>final</a:t>
            </a:r>
            <a:r>
              <a:rPr sz="2000" spc="5" dirty="0">
                <a:latin typeface="Gill Sans MT"/>
                <a:cs typeface="Gill Sans MT"/>
              </a:rPr>
              <a:t> </a:t>
            </a:r>
            <a:r>
              <a:rPr sz="2000" spc="-35" dirty="0">
                <a:latin typeface="Gill Sans MT"/>
                <a:cs typeface="Gill Sans MT"/>
              </a:rPr>
              <a:t>de</a:t>
            </a:r>
            <a:r>
              <a:rPr sz="2000" dirty="0">
                <a:latin typeface="Gill Sans MT"/>
                <a:cs typeface="Gill Sans MT"/>
              </a:rPr>
              <a:t> </a:t>
            </a:r>
            <a:r>
              <a:rPr sz="2000" spc="-65" dirty="0">
                <a:latin typeface="Gill Sans MT"/>
                <a:cs typeface="Gill Sans MT"/>
              </a:rPr>
              <a:t>los</a:t>
            </a:r>
            <a:r>
              <a:rPr sz="2000" spc="-20" dirty="0">
                <a:latin typeface="Gill Sans MT"/>
                <a:cs typeface="Gill Sans MT"/>
              </a:rPr>
              <a:t> </a:t>
            </a:r>
            <a:r>
              <a:rPr sz="2000" spc="-50" dirty="0">
                <a:latin typeface="Gill Sans MT"/>
                <a:cs typeface="Gill Sans MT"/>
              </a:rPr>
              <a:t>trabajos </a:t>
            </a:r>
            <a:r>
              <a:rPr sz="2000" spc="-540" dirty="0">
                <a:latin typeface="Gill Sans MT"/>
                <a:cs typeface="Gill Sans MT"/>
              </a:rPr>
              <a:t> </a:t>
            </a:r>
            <a:r>
              <a:rPr sz="2000" spc="-60" dirty="0">
                <a:latin typeface="Gill Sans MT"/>
                <a:cs typeface="Gill Sans MT"/>
              </a:rPr>
              <a:t>entregados.</a:t>
            </a:r>
            <a:endParaRPr sz="2000">
              <a:latin typeface="Gill Sans MT"/>
              <a:cs typeface="Gill Sans MT"/>
            </a:endParaRPr>
          </a:p>
          <a:p>
            <a:pPr marL="355600" marR="5080" indent="-342900">
              <a:lnSpc>
                <a:spcPct val="100000"/>
              </a:lnSpc>
              <a:spcBef>
                <a:spcPts val="480"/>
              </a:spcBef>
              <a:buClr>
                <a:srgbClr val="D1282D"/>
              </a:buClr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000" spc="-30" dirty="0">
                <a:latin typeface="Gill Sans MT"/>
                <a:cs typeface="Gill Sans MT"/>
              </a:rPr>
              <a:t>En</a:t>
            </a:r>
            <a:r>
              <a:rPr sz="2000" spc="-20" dirty="0">
                <a:latin typeface="Gill Sans MT"/>
                <a:cs typeface="Gill Sans MT"/>
              </a:rPr>
              <a:t> </a:t>
            </a:r>
            <a:r>
              <a:rPr sz="2000" spc="-50" dirty="0">
                <a:latin typeface="Gill Sans MT"/>
                <a:cs typeface="Gill Sans MT"/>
              </a:rPr>
              <a:t>este</a:t>
            </a:r>
            <a:r>
              <a:rPr sz="2000" spc="5" dirty="0">
                <a:latin typeface="Gill Sans MT"/>
                <a:cs typeface="Gill Sans MT"/>
              </a:rPr>
              <a:t> </a:t>
            </a:r>
            <a:r>
              <a:rPr sz="2000" spc="-65" dirty="0">
                <a:latin typeface="Gill Sans MT"/>
                <a:cs typeface="Gill Sans MT"/>
              </a:rPr>
              <a:t>sentido,</a:t>
            </a:r>
            <a:r>
              <a:rPr sz="2000" dirty="0">
                <a:latin typeface="Gill Sans MT"/>
                <a:cs typeface="Gill Sans MT"/>
              </a:rPr>
              <a:t> </a:t>
            </a:r>
            <a:r>
              <a:rPr sz="2000" spc="-75" dirty="0">
                <a:latin typeface="Gill Sans MT"/>
                <a:cs typeface="Gill Sans MT"/>
              </a:rPr>
              <a:t>si</a:t>
            </a:r>
            <a:r>
              <a:rPr sz="2000" spc="-20" dirty="0">
                <a:latin typeface="Gill Sans MT"/>
                <a:cs typeface="Gill Sans MT"/>
              </a:rPr>
              <a:t> </a:t>
            </a:r>
            <a:r>
              <a:rPr sz="2000" spc="-50" dirty="0">
                <a:latin typeface="Gill Sans MT"/>
                <a:cs typeface="Gill Sans MT"/>
              </a:rPr>
              <a:t>la</a:t>
            </a:r>
            <a:r>
              <a:rPr sz="2000" spc="5" dirty="0">
                <a:latin typeface="Gill Sans MT"/>
                <a:cs typeface="Gill Sans MT"/>
              </a:rPr>
              <a:t> </a:t>
            </a:r>
            <a:r>
              <a:rPr sz="2000" spc="-45" dirty="0">
                <a:latin typeface="Gill Sans MT"/>
                <a:cs typeface="Gill Sans MT"/>
              </a:rPr>
              <a:t>copia</a:t>
            </a:r>
            <a:r>
              <a:rPr sz="2000" spc="-15" dirty="0">
                <a:latin typeface="Gill Sans MT"/>
                <a:cs typeface="Gill Sans MT"/>
              </a:rPr>
              <a:t> </a:t>
            </a:r>
            <a:r>
              <a:rPr sz="2000" spc="-70" dirty="0">
                <a:latin typeface="Gill Sans MT"/>
                <a:cs typeface="Gill Sans MT"/>
              </a:rPr>
              <a:t>literal</a:t>
            </a:r>
            <a:r>
              <a:rPr sz="2000" spc="5" dirty="0">
                <a:latin typeface="Gill Sans MT"/>
                <a:cs typeface="Gill Sans MT"/>
              </a:rPr>
              <a:t> </a:t>
            </a:r>
            <a:r>
              <a:rPr sz="2000" spc="-35" dirty="0">
                <a:latin typeface="Gill Sans MT"/>
                <a:cs typeface="Gill Sans MT"/>
              </a:rPr>
              <a:t>de</a:t>
            </a:r>
            <a:r>
              <a:rPr sz="2000" spc="10" dirty="0">
                <a:latin typeface="Gill Sans MT"/>
                <a:cs typeface="Gill Sans MT"/>
              </a:rPr>
              <a:t> </a:t>
            </a:r>
            <a:r>
              <a:rPr sz="2000" spc="-75" dirty="0">
                <a:latin typeface="Gill Sans MT"/>
                <a:cs typeface="Gill Sans MT"/>
              </a:rPr>
              <a:t>otros</a:t>
            </a:r>
            <a:r>
              <a:rPr sz="2000" spc="-15" dirty="0">
                <a:latin typeface="Gill Sans MT"/>
                <a:cs typeface="Gill Sans MT"/>
              </a:rPr>
              <a:t> </a:t>
            </a:r>
            <a:r>
              <a:rPr sz="2000" spc="-45" dirty="0">
                <a:latin typeface="Gill Sans MT"/>
                <a:cs typeface="Gill Sans MT"/>
              </a:rPr>
              <a:t>documentos </a:t>
            </a:r>
            <a:r>
              <a:rPr sz="2000" spc="-40" dirty="0">
                <a:latin typeface="Gill Sans MT"/>
                <a:cs typeface="Gill Sans MT"/>
              </a:rPr>
              <a:t> </a:t>
            </a:r>
            <a:r>
              <a:rPr sz="2000" spc="-60" dirty="0">
                <a:latin typeface="Gill Sans MT"/>
                <a:cs typeface="Gill Sans MT"/>
              </a:rPr>
              <a:t>sin</a:t>
            </a:r>
            <a:r>
              <a:rPr sz="2000" spc="-10" dirty="0">
                <a:latin typeface="Gill Sans MT"/>
                <a:cs typeface="Gill Sans MT"/>
              </a:rPr>
              <a:t> </a:t>
            </a:r>
            <a:r>
              <a:rPr sz="2000" spc="-50" dirty="0">
                <a:latin typeface="Gill Sans MT"/>
                <a:cs typeface="Gill Sans MT"/>
              </a:rPr>
              <a:t>su</a:t>
            </a:r>
            <a:r>
              <a:rPr sz="2000" spc="-15" dirty="0">
                <a:latin typeface="Gill Sans MT"/>
                <a:cs typeface="Gill Sans MT"/>
              </a:rPr>
              <a:t> </a:t>
            </a:r>
            <a:r>
              <a:rPr sz="2000" spc="-55" dirty="0">
                <a:latin typeface="Gill Sans MT"/>
                <a:cs typeface="Gill Sans MT"/>
              </a:rPr>
              <a:t>referencia</a:t>
            </a:r>
            <a:r>
              <a:rPr sz="2000" spc="5" dirty="0">
                <a:latin typeface="Gill Sans MT"/>
                <a:cs typeface="Gill Sans MT"/>
              </a:rPr>
              <a:t> </a:t>
            </a:r>
            <a:r>
              <a:rPr sz="2000" spc="-55" dirty="0">
                <a:latin typeface="Gill Sans MT"/>
                <a:cs typeface="Gill Sans MT"/>
              </a:rPr>
              <a:t>se</a:t>
            </a:r>
            <a:r>
              <a:rPr sz="2000" spc="10" dirty="0">
                <a:latin typeface="Gill Sans MT"/>
                <a:cs typeface="Gill Sans MT"/>
              </a:rPr>
              <a:t> </a:t>
            </a:r>
            <a:r>
              <a:rPr sz="2000" spc="-55" dirty="0">
                <a:latin typeface="Gill Sans MT"/>
                <a:cs typeface="Gill Sans MT"/>
              </a:rPr>
              <a:t>corresponde</a:t>
            </a:r>
            <a:r>
              <a:rPr sz="2000" spc="-10" dirty="0">
                <a:latin typeface="Gill Sans MT"/>
                <a:cs typeface="Gill Sans MT"/>
              </a:rPr>
              <a:t> </a:t>
            </a:r>
            <a:r>
              <a:rPr sz="2000" spc="-50" dirty="0">
                <a:latin typeface="Gill Sans MT"/>
                <a:cs typeface="Gill Sans MT"/>
              </a:rPr>
              <a:t>con</a:t>
            </a:r>
            <a:r>
              <a:rPr sz="2000" spc="-10" dirty="0">
                <a:latin typeface="Gill Sans MT"/>
                <a:cs typeface="Gill Sans MT"/>
              </a:rPr>
              <a:t> </a:t>
            </a:r>
            <a:r>
              <a:rPr sz="2000" spc="-40" dirty="0">
                <a:latin typeface="Gill Sans MT"/>
                <a:cs typeface="Gill Sans MT"/>
              </a:rPr>
              <a:t>partes</a:t>
            </a:r>
            <a:r>
              <a:rPr sz="2000" spc="10" dirty="0">
                <a:latin typeface="Gill Sans MT"/>
                <a:cs typeface="Gill Sans MT"/>
              </a:rPr>
              <a:t> </a:t>
            </a:r>
            <a:r>
              <a:rPr sz="2000" spc="-45" dirty="0">
                <a:latin typeface="Gill Sans MT"/>
                <a:cs typeface="Gill Sans MT"/>
              </a:rPr>
              <a:t>importantes </a:t>
            </a:r>
            <a:r>
              <a:rPr sz="2000" spc="-540" dirty="0">
                <a:latin typeface="Gill Sans MT"/>
                <a:cs typeface="Gill Sans MT"/>
              </a:rPr>
              <a:t> </a:t>
            </a:r>
            <a:r>
              <a:rPr sz="2000" spc="-50" dirty="0">
                <a:latin typeface="Gill Sans MT"/>
                <a:cs typeface="Gill Sans MT"/>
              </a:rPr>
              <a:t>del</a:t>
            </a:r>
            <a:r>
              <a:rPr sz="2000" spc="20" dirty="0">
                <a:latin typeface="Gill Sans MT"/>
                <a:cs typeface="Gill Sans MT"/>
              </a:rPr>
              <a:t> </a:t>
            </a:r>
            <a:r>
              <a:rPr sz="2000" spc="-45" dirty="0">
                <a:latin typeface="Gill Sans MT"/>
                <a:cs typeface="Gill Sans MT"/>
              </a:rPr>
              <a:t>trabajo</a:t>
            </a:r>
            <a:r>
              <a:rPr sz="2000" spc="20" dirty="0">
                <a:latin typeface="Gill Sans MT"/>
                <a:cs typeface="Gill Sans MT"/>
              </a:rPr>
              <a:t> </a:t>
            </a:r>
            <a:r>
              <a:rPr sz="2000" spc="-40" dirty="0">
                <a:latin typeface="Gill Sans MT"/>
                <a:cs typeface="Gill Sans MT"/>
              </a:rPr>
              <a:t>y/o</a:t>
            </a:r>
            <a:r>
              <a:rPr sz="2000" dirty="0">
                <a:latin typeface="Gill Sans MT"/>
                <a:cs typeface="Gill Sans MT"/>
              </a:rPr>
              <a:t> </a:t>
            </a:r>
            <a:r>
              <a:rPr sz="2000" spc="-35" dirty="0">
                <a:latin typeface="Gill Sans MT"/>
                <a:cs typeface="Gill Sans MT"/>
              </a:rPr>
              <a:t>supone</a:t>
            </a:r>
            <a:r>
              <a:rPr sz="2000" spc="5" dirty="0">
                <a:latin typeface="Gill Sans MT"/>
                <a:cs typeface="Gill Sans MT"/>
              </a:rPr>
              <a:t> </a:t>
            </a:r>
            <a:r>
              <a:rPr sz="2000" spc="-25" dirty="0">
                <a:latin typeface="Gill Sans MT"/>
                <a:cs typeface="Gill Sans MT"/>
              </a:rPr>
              <a:t>un</a:t>
            </a:r>
            <a:r>
              <a:rPr sz="2000" spc="10" dirty="0">
                <a:latin typeface="Gill Sans MT"/>
                <a:cs typeface="Gill Sans MT"/>
              </a:rPr>
              <a:t> </a:t>
            </a:r>
            <a:r>
              <a:rPr sz="2000" spc="-50" dirty="0">
                <a:latin typeface="Gill Sans MT"/>
                <a:cs typeface="Gill Sans MT"/>
              </a:rPr>
              <a:t>porcentaje</a:t>
            </a:r>
            <a:r>
              <a:rPr sz="2000" spc="20" dirty="0">
                <a:latin typeface="Gill Sans MT"/>
                <a:cs typeface="Gill Sans MT"/>
              </a:rPr>
              <a:t> </a:t>
            </a:r>
            <a:r>
              <a:rPr sz="2000" spc="-45" dirty="0">
                <a:latin typeface="Gill Sans MT"/>
                <a:cs typeface="Gill Sans MT"/>
              </a:rPr>
              <a:t>notable</a:t>
            </a:r>
            <a:r>
              <a:rPr sz="2000" spc="30" dirty="0">
                <a:latin typeface="Gill Sans MT"/>
                <a:cs typeface="Gill Sans MT"/>
              </a:rPr>
              <a:t> </a:t>
            </a:r>
            <a:r>
              <a:rPr sz="2000" spc="-50" dirty="0">
                <a:latin typeface="Gill Sans MT"/>
                <a:cs typeface="Gill Sans MT"/>
              </a:rPr>
              <a:t>del</a:t>
            </a:r>
            <a:r>
              <a:rPr sz="2000" spc="20" dirty="0">
                <a:latin typeface="Gill Sans MT"/>
                <a:cs typeface="Gill Sans MT"/>
              </a:rPr>
              <a:t> </a:t>
            </a:r>
            <a:r>
              <a:rPr sz="2000" spc="-60" dirty="0">
                <a:latin typeface="Gill Sans MT"/>
                <a:cs typeface="Gill Sans MT"/>
              </a:rPr>
              <a:t>total </a:t>
            </a:r>
            <a:r>
              <a:rPr sz="2000" spc="-55" dirty="0">
                <a:latin typeface="Gill Sans MT"/>
                <a:cs typeface="Gill Sans MT"/>
              </a:rPr>
              <a:t> </a:t>
            </a:r>
            <a:r>
              <a:rPr sz="2000" spc="-35" dirty="0">
                <a:latin typeface="Gill Sans MT"/>
                <a:cs typeface="Gill Sans MT"/>
              </a:rPr>
              <a:t>de</a:t>
            </a:r>
            <a:r>
              <a:rPr sz="2000" dirty="0">
                <a:latin typeface="Gill Sans MT"/>
                <a:cs typeface="Gill Sans MT"/>
              </a:rPr>
              <a:t> </a:t>
            </a:r>
            <a:r>
              <a:rPr sz="2000" spc="-50" dirty="0">
                <a:latin typeface="Gill Sans MT"/>
                <a:cs typeface="Gill Sans MT"/>
              </a:rPr>
              <a:t>elaboración</a:t>
            </a:r>
            <a:r>
              <a:rPr sz="2000" dirty="0">
                <a:latin typeface="Gill Sans MT"/>
                <a:cs typeface="Gill Sans MT"/>
              </a:rPr>
              <a:t> </a:t>
            </a:r>
            <a:r>
              <a:rPr sz="2000" spc="-50" dirty="0">
                <a:latin typeface="Gill Sans MT"/>
                <a:cs typeface="Gill Sans MT"/>
              </a:rPr>
              <a:t>del</a:t>
            </a:r>
            <a:r>
              <a:rPr sz="2000" spc="5" dirty="0">
                <a:latin typeface="Gill Sans MT"/>
                <a:cs typeface="Gill Sans MT"/>
              </a:rPr>
              <a:t> </a:t>
            </a:r>
            <a:r>
              <a:rPr sz="2000" spc="-75" dirty="0">
                <a:latin typeface="Gill Sans MT"/>
                <a:cs typeface="Gill Sans MT"/>
              </a:rPr>
              <a:t>texto,</a:t>
            </a:r>
            <a:r>
              <a:rPr sz="2000" spc="10" dirty="0">
                <a:latin typeface="Gill Sans MT"/>
                <a:cs typeface="Gill Sans MT"/>
              </a:rPr>
              <a:t> </a:t>
            </a:r>
            <a:r>
              <a:rPr sz="2000" spc="-60" dirty="0">
                <a:latin typeface="Gill Sans MT"/>
                <a:cs typeface="Gill Sans MT"/>
              </a:rPr>
              <a:t>será</a:t>
            </a:r>
            <a:r>
              <a:rPr sz="2000" dirty="0">
                <a:latin typeface="Gill Sans MT"/>
                <a:cs typeface="Gill Sans MT"/>
              </a:rPr>
              <a:t> </a:t>
            </a:r>
            <a:r>
              <a:rPr sz="2000" spc="-60" dirty="0">
                <a:latin typeface="Gill Sans MT"/>
                <a:cs typeface="Gill Sans MT"/>
              </a:rPr>
              <a:t>motivo</a:t>
            </a:r>
            <a:r>
              <a:rPr sz="2000" spc="-15" dirty="0">
                <a:latin typeface="Gill Sans MT"/>
                <a:cs typeface="Gill Sans MT"/>
              </a:rPr>
              <a:t> </a:t>
            </a:r>
            <a:r>
              <a:rPr sz="2000" spc="-35" dirty="0">
                <a:latin typeface="Gill Sans MT"/>
                <a:cs typeface="Gill Sans MT"/>
              </a:rPr>
              <a:t>de</a:t>
            </a:r>
            <a:r>
              <a:rPr sz="2000" spc="10" dirty="0">
                <a:latin typeface="Gill Sans MT"/>
                <a:cs typeface="Gill Sans MT"/>
              </a:rPr>
              <a:t> </a:t>
            </a:r>
            <a:r>
              <a:rPr sz="2000" spc="-55" dirty="0">
                <a:latin typeface="Gill Sans MT"/>
                <a:cs typeface="Gill Sans MT"/>
              </a:rPr>
              <a:t>suspenso.</a:t>
            </a:r>
            <a:endParaRPr sz="2000">
              <a:latin typeface="Gill Sans MT"/>
              <a:cs typeface="Gill Sans MT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421030" y="382015"/>
            <a:ext cx="370967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50" dirty="0">
                <a:solidFill>
                  <a:srgbClr val="D1282D"/>
                </a:solidFill>
              </a:rPr>
              <a:t>Guía</a:t>
            </a:r>
            <a:r>
              <a:rPr sz="3600" spc="-145" dirty="0">
                <a:solidFill>
                  <a:srgbClr val="D1282D"/>
                </a:solidFill>
              </a:rPr>
              <a:t> </a:t>
            </a:r>
            <a:r>
              <a:rPr sz="3600" spc="-35" dirty="0">
                <a:solidFill>
                  <a:srgbClr val="D1282D"/>
                </a:solidFill>
              </a:rPr>
              <a:t>de</a:t>
            </a:r>
            <a:r>
              <a:rPr sz="3600" spc="-140" dirty="0">
                <a:solidFill>
                  <a:srgbClr val="D1282D"/>
                </a:solidFill>
              </a:rPr>
              <a:t> </a:t>
            </a:r>
            <a:r>
              <a:rPr sz="3600" spc="-30" dirty="0">
                <a:solidFill>
                  <a:srgbClr val="D1282D"/>
                </a:solidFill>
              </a:rPr>
              <a:t>la</a:t>
            </a:r>
            <a:r>
              <a:rPr sz="3600" spc="-145" dirty="0">
                <a:solidFill>
                  <a:srgbClr val="D1282D"/>
                </a:solidFill>
              </a:rPr>
              <a:t> </a:t>
            </a:r>
            <a:r>
              <a:rPr sz="3600" spc="-60" dirty="0">
                <a:solidFill>
                  <a:srgbClr val="D1282D"/>
                </a:solidFill>
              </a:rPr>
              <a:t>asignatura</a:t>
            </a:r>
            <a:endParaRPr sz="3600"/>
          </a:p>
        </p:txBody>
      </p:sp>
      <p:sp>
        <p:nvSpPr>
          <p:cNvPr id="12" name="object 12"/>
          <p:cNvSpPr/>
          <p:nvPr/>
        </p:nvSpPr>
        <p:spPr>
          <a:xfrm>
            <a:off x="0" y="1045463"/>
            <a:ext cx="5097780" cy="403860"/>
          </a:xfrm>
          <a:custGeom>
            <a:avLst/>
            <a:gdLst/>
            <a:ahLst/>
            <a:cxnLst/>
            <a:rect l="l" t="t" r="r" b="b"/>
            <a:pathLst>
              <a:path w="5097780" h="403859">
                <a:moveTo>
                  <a:pt x="5097780" y="0"/>
                </a:moveTo>
                <a:lnTo>
                  <a:pt x="0" y="0"/>
                </a:lnTo>
                <a:lnTo>
                  <a:pt x="0" y="403860"/>
                </a:lnTo>
                <a:lnTo>
                  <a:pt x="5097780" y="403860"/>
                </a:lnTo>
                <a:lnTo>
                  <a:pt x="5097780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444500" y="1100709"/>
            <a:ext cx="90995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5" dirty="0">
                <a:solidFill>
                  <a:srgbClr val="D1282D"/>
                </a:solidFill>
                <a:latin typeface="Calibri"/>
                <a:cs typeface="Calibri"/>
              </a:rPr>
              <a:t>Evaluación</a:t>
            </a:r>
            <a:endParaRPr sz="16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11174" y="2038857"/>
            <a:ext cx="6522084" cy="165608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0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000" spc="-35" dirty="0">
                <a:latin typeface="Gill Sans MT"/>
                <a:cs typeface="Gill Sans MT"/>
              </a:rPr>
              <a:t>Se</a:t>
            </a:r>
            <a:r>
              <a:rPr sz="2000" spc="-5" dirty="0">
                <a:latin typeface="Gill Sans MT"/>
                <a:cs typeface="Gill Sans MT"/>
              </a:rPr>
              <a:t> </a:t>
            </a:r>
            <a:r>
              <a:rPr sz="2000" spc="-55" dirty="0">
                <a:latin typeface="Gill Sans MT"/>
                <a:cs typeface="Gill Sans MT"/>
              </a:rPr>
              <a:t>valorará</a:t>
            </a:r>
            <a:r>
              <a:rPr sz="2000" spc="-5" dirty="0">
                <a:latin typeface="Gill Sans MT"/>
                <a:cs typeface="Gill Sans MT"/>
              </a:rPr>
              <a:t> </a:t>
            </a:r>
            <a:r>
              <a:rPr sz="2000" spc="-45" dirty="0">
                <a:latin typeface="Gill Sans MT"/>
                <a:cs typeface="Gill Sans MT"/>
              </a:rPr>
              <a:t>positivamente</a:t>
            </a:r>
            <a:r>
              <a:rPr sz="2000" spc="-20" dirty="0">
                <a:latin typeface="Gill Sans MT"/>
                <a:cs typeface="Gill Sans MT"/>
              </a:rPr>
              <a:t> </a:t>
            </a:r>
            <a:r>
              <a:rPr sz="2000" spc="-50" dirty="0">
                <a:latin typeface="Gill Sans MT"/>
                <a:cs typeface="Gill Sans MT"/>
              </a:rPr>
              <a:t>la</a:t>
            </a:r>
            <a:r>
              <a:rPr sz="2000" spc="-10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participación</a:t>
            </a:r>
            <a:r>
              <a:rPr sz="2000" spc="-55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en </a:t>
            </a:r>
            <a:r>
              <a:rPr sz="2000" spc="-20" dirty="0">
                <a:latin typeface="Gill Sans MT"/>
                <a:cs typeface="Gill Sans MT"/>
              </a:rPr>
              <a:t>clase.</a:t>
            </a:r>
            <a:endParaRPr sz="200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buFont typeface="Arial"/>
              <a:buChar char="•"/>
            </a:pPr>
            <a:endParaRPr sz="2600">
              <a:latin typeface="Gill Sans MT"/>
              <a:cs typeface="Gill Sans MT"/>
            </a:endParaRPr>
          </a:p>
          <a:p>
            <a:pPr marL="355600" indent="-342900">
              <a:lnSpc>
                <a:spcPct val="100000"/>
              </a:lnSpc>
              <a:spcBef>
                <a:spcPts val="154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000" spc="-35" dirty="0">
                <a:solidFill>
                  <a:srgbClr val="D1282D"/>
                </a:solidFill>
                <a:latin typeface="Gill Sans MT"/>
                <a:cs typeface="Gill Sans MT"/>
              </a:rPr>
              <a:t>Tutorías</a:t>
            </a:r>
            <a:r>
              <a:rPr sz="2000" spc="-45" dirty="0">
                <a:solidFill>
                  <a:srgbClr val="D1282D"/>
                </a:solidFill>
                <a:latin typeface="Gill Sans MT"/>
                <a:cs typeface="Gill Sans MT"/>
              </a:rPr>
              <a:t> </a:t>
            </a:r>
            <a:r>
              <a:rPr sz="2000" spc="-50" dirty="0">
                <a:latin typeface="Gill Sans MT"/>
                <a:cs typeface="Gill Sans MT"/>
              </a:rPr>
              <a:t>disponibles</a:t>
            </a:r>
            <a:r>
              <a:rPr sz="2000" spc="-10" dirty="0">
                <a:latin typeface="Gill Sans MT"/>
                <a:cs typeface="Gill Sans MT"/>
              </a:rPr>
              <a:t> </a:t>
            </a:r>
            <a:r>
              <a:rPr sz="2000" spc="-30" dirty="0">
                <a:latin typeface="Gill Sans MT"/>
                <a:cs typeface="Gill Sans MT"/>
              </a:rPr>
              <a:t>para</a:t>
            </a:r>
            <a:r>
              <a:rPr sz="2000" spc="5" dirty="0">
                <a:latin typeface="Gill Sans MT"/>
                <a:cs typeface="Gill Sans MT"/>
              </a:rPr>
              <a:t> </a:t>
            </a:r>
            <a:r>
              <a:rPr sz="2000" spc="-60" dirty="0">
                <a:latin typeface="Gill Sans MT"/>
                <a:cs typeface="Gill Sans MT"/>
              </a:rPr>
              <a:t>aclarar</a:t>
            </a:r>
            <a:r>
              <a:rPr sz="2000" dirty="0">
                <a:latin typeface="Gill Sans MT"/>
                <a:cs typeface="Gill Sans MT"/>
              </a:rPr>
              <a:t> </a:t>
            </a:r>
            <a:r>
              <a:rPr sz="2000" spc="-50" dirty="0">
                <a:latin typeface="Gill Sans MT"/>
                <a:cs typeface="Gill Sans MT"/>
              </a:rPr>
              <a:t>dudas,</a:t>
            </a:r>
            <a:r>
              <a:rPr sz="2000" spc="5" dirty="0">
                <a:latin typeface="Gill Sans MT"/>
                <a:cs typeface="Gill Sans MT"/>
              </a:rPr>
              <a:t> </a:t>
            </a:r>
            <a:r>
              <a:rPr sz="2000" spc="-70" dirty="0">
                <a:latin typeface="Gill Sans MT"/>
                <a:cs typeface="Gill Sans MT"/>
              </a:rPr>
              <a:t>revisar</a:t>
            </a:r>
            <a:r>
              <a:rPr sz="2000" spc="-5" dirty="0">
                <a:latin typeface="Gill Sans MT"/>
                <a:cs typeface="Gill Sans MT"/>
              </a:rPr>
              <a:t> </a:t>
            </a:r>
            <a:r>
              <a:rPr sz="2000" spc="-50" dirty="0">
                <a:latin typeface="Gill Sans MT"/>
                <a:cs typeface="Gill Sans MT"/>
              </a:rPr>
              <a:t>bibliografía,</a:t>
            </a:r>
            <a:r>
              <a:rPr sz="2000" spc="5" dirty="0">
                <a:latin typeface="Gill Sans MT"/>
                <a:cs typeface="Gill Sans MT"/>
              </a:rPr>
              <a:t> </a:t>
            </a:r>
            <a:r>
              <a:rPr sz="2000" spc="-60" dirty="0">
                <a:latin typeface="Gill Sans MT"/>
                <a:cs typeface="Gill Sans MT"/>
              </a:rPr>
              <a:t>etc.</a:t>
            </a:r>
            <a:endParaRPr sz="2000">
              <a:latin typeface="Gill Sans MT"/>
              <a:cs typeface="Gill Sans MT"/>
            </a:endParaRPr>
          </a:p>
          <a:p>
            <a:pPr marL="812165" lvl="1" indent="-343535">
              <a:lnSpc>
                <a:spcPct val="100000"/>
              </a:lnSpc>
              <a:spcBef>
                <a:spcPts val="1070"/>
              </a:spcBef>
              <a:buClr>
                <a:srgbClr val="D1282D"/>
              </a:buClr>
              <a:buFont typeface="Arial"/>
              <a:buChar char="•"/>
              <a:tabLst>
                <a:tab pos="812165" algn="l"/>
                <a:tab pos="812800" algn="l"/>
              </a:tabLst>
            </a:pPr>
            <a:r>
              <a:rPr sz="2000" spc="-65" dirty="0">
                <a:latin typeface="Gill Sans MT"/>
                <a:cs typeface="Gill Sans MT"/>
              </a:rPr>
              <a:t>Petición:</a:t>
            </a:r>
            <a:r>
              <a:rPr sz="2000" spc="-15" dirty="0">
                <a:latin typeface="Gill Sans MT"/>
                <a:cs typeface="Gill Sans MT"/>
              </a:rPr>
              <a:t> </a:t>
            </a:r>
            <a:r>
              <a:rPr sz="2000" spc="-65" dirty="0">
                <a:solidFill>
                  <a:srgbClr val="C00000"/>
                </a:solidFill>
                <a:latin typeface="Gill Sans MT"/>
                <a:cs typeface="Gill Sans MT"/>
                <a:hlinkClick r:id="rId2"/>
              </a:rPr>
              <a:t>macarena.gil@urjc.es</a:t>
            </a:r>
            <a:endParaRPr sz="2000">
              <a:latin typeface="Gill Sans MT"/>
              <a:cs typeface="Gill Sans MT"/>
            </a:endParaRPr>
          </a:p>
        </p:txBody>
      </p:sp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723376" y="2180844"/>
            <a:ext cx="2577083" cy="3050031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421030" y="382015"/>
            <a:ext cx="370967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50" dirty="0">
                <a:solidFill>
                  <a:srgbClr val="D1282D"/>
                </a:solidFill>
              </a:rPr>
              <a:t>Guía</a:t>
            </a:r>
            <a:r>
              <a:rPr sz="3600" spc="-145" dirty="0">
                <a:solidFill>
                  <a:srgbClr val="D1282D"/>
                </a:solidFill>
              </a:rPr>
              <a:t> </a:t>
            </a:r>
            <a:r>
              <a:rPr sz="3600" spc="-35" dirty="0">
                <a:solidFill>
                  <a:srgbClr val="D1282D"/>
                </a:solidFill>
              </a:rPr>
              <a:t>de</a:t>
            </a:r>
            <a:r>
              <a:rPr sz="3600" spc="-140" dirty="0">
                <a:solidFill>
                  <a:srgbClr val="D1282D"/>
                </a:solidFill>
              </a:rPr>
              <a:t> </a:t>
            </a:r>
            <a:r>
              <a:rPr sz="3600" spc="-30" dirty="0">
                <a:solidFill>
                  <a:srgbClr val="D1282D"/>
                </a:solidFill>
              </a:rPr>
              <a:t>la</a:t>
            </a:r>
            <a:r>
              <a:rPr sz="3600" spc="-145" dirty="0">
                <a:solidFill>
                  <a:srgbClr val="D1282D"/>
                </a:solidFill>
              </a:rPr>
              <a:t> </a:t>
            </a:r>
            <a:r>
              <a:rPr sz="3600" spc="-60" dirty="0">
                <a:solidFill>
                  <a:srgbClr val="D1282D"/>
                </a:solidFill>
              </a:rPr>
              <a:t>asignatura</a:t>
            </a:r>
            <a:endParaRPr sz="3600"/>
          </a:p>
        </p:txBody>
      </p:sp>
      <p:sp>
        <p:nvSpPr>
          <p:cNvPr id="5" name="object 5"/>
          <p:cNvSpPr/>
          <p:nvPr/>
        </p:nvSpPr>
        <p:spPr>
          <a:xfrm>
            <a:off x="0" y="1045463"/>
            <a:ext cx="5097780" cy="403860"/>
          </a:xfrm>
          <a:custGeom>
            <a:avLst/>
            <a:gdLst/>
            <a:ahLst/>
            <a:cxnLst/>
            <a:rect l="l" t="t" r="r" b="b"/>
            <a:pathLst>
              <a:path w="5097780" h="403859">
                <a:moveTo>
                  <a:pt x="5097780" y="0"/>
                </a:moveTo>
                <a:lnTo>
                  <a:pt x="0" y="0"/>
                </a:lnTo>
                <a:lnTo>
                  <a:pt x="0" y="403860"/>
                </a:lnTo>
                <a:lnTo>
                  <a:pt x="5097780" y="403860"/>
                </a:lnTo>
                <a:lnTo>
                  <a:pt x="5097780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444500" y="1100709"/>
            <a:ext cx="90995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5" dirty="0">
                <a:solidFill>
                  <a:srgbClr val="D1282D"/>
                </a:solidFill>
                <a:latin typeface="Calibri"/>
                <a:cs typeface="Calibri"/>
              </a:rPr>
              <a:t>Evaluación</a:t>
            </a:r>
            <a:endParaRPr sz="16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21030" y="382015"/>
            <a:ext cx="370967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50" dirty="0">
                <a:solidFill>
                  <a:srgbClr val="D1282D"/>
                </a:solidFill>
                <a:latin typeface="Gill Sans MT"/>
                <a:cs typeface="Gill Sans MT"/>
              </a:rPr>
              <a:t>Guía</a:t>
            </a:r>
            <a:r>
              <a:rPr sz="3600" spc="-145" dirty="0">
                <a:solidFill>
                  <a:srgbClr val="D1282D"/>
                </a:solidFill>
                <a:latin typeface="Gill Sans MT"/>
                <a:cs typeface="Gill Sans MT"/>
              </a:rPr>
              <a:t> </a:t>
            </a:r>
            <a:r>
              <a:rPr sz="3600" spc="-35" dirty="0">
                <a:solidFill>
                  <a:srgbClr val="D1282D"/>
                </a:solidFill>
                <a:latin typeface="Gill Sans MT"/>
                <a:cs typeface="Gill Sans MT"/>
              </a:rPr>
              <a:t>de</a:t>
            </a:r>
            <a:r>
              <a:rPr sz="3600" spc="-140" dirty="0">
                <a:solidFill>
                  <a:srgbClr val="D1282D"/>
                </a:solidFill>
                <a:latin typeface="Gill Sans MT"/>
                <a:cs typeface="Gill Sans MT"/>
              </a:rPr>
              <a:t> </a:t>
            </a:r>
            <a:r>
              <a:rPr sz="3600" spc="-30" dirty="0">
                <a:solidFill>
                  <a:srgbClr val="D1282D"/>
                </a:solidFill>
                <a:latin typeface="Gill Sans MT"/>
                <a:cs typeface="Gill Sans MT"/>
              </a:rPr>
              <a:t>la</a:t>
            </a:r>
            <a:r>
              <a:rPr sz="3600" spc="-145" dirty="0">
                <a:solidFill>
                  <a:srgbClr val="D1282D"/>
                </a:solidFill>
                <a:latin typeface="Gill Sans MT"/>
                <a:cs typeface="Gill Sans MT"/>
              </a:rPr>
              <a:t> </a:t>
            </a:r>
            <a:r>
              <a:rPr sz="3600" spc="-60" dirty="0">
                <a:solidFill>
                  <a:srgbClr val="D1282D"/>
                </a:solidFill>
                <a:latin typeface="Gill Sans MT"/>
                <a:cs typeface="Gill Sans MT"/>
              </a:rPr>
              <a:t>asignatura</a:t>
            </a:r>
            <a:endParaRPr sz="3600">
              <a:latin typeface="Gill Sans MT"/>
              <a:cs typeface="Gill Sans MT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0" y="1045463"/>
            <a:ext cx="5097780" cy="403860"/>
          </a:xfrm>
          <a:custGeom>
            <a:avLst/>
            <a:gdLst/>
            <a:ahLst/>
            <a:cxnLst/>
            <a:rect l="l" t="t" r="r" b="b"/>
            <a:pathLst>
              <a:path w="5097780" h="403859">
                <a:moveTo>
                  <a:pt x="5097780" y="0"/>
                </a:moveTo>
                <a:lnTo>
                  <a:pt x="0" y="0"/>
                </a:lnTo>
                <a:lnTo>
                  <a:pt x="0" y="403860"/>
                </a:lnTo>
                <a:lnTo>
                  <a:pt x="5097780" y="403860"/>
                </a:lnTo>
                <a:lnTo>
                  <a:pt x="5097780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44500" y="1100709"/>
            <a:ext cx="95948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5" dirty="0">
                <a:solidFill>
                  <a:srgbClr val="D1282D"/>
                </a:solidFill>
                <a:latin typeface="Calibri"/>
                <a:cs typeface="Calibri"/>
              </a:rPr>
              <a:t>Bibliografía</a:t>
            </a:r>
            <a:endParaRPr sz="1600">
              <a:latin typeface="Calibri"/>
              <a:cs typeface="Calibri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015441" y="1624107"/>
            <a:ext cx="6074941" cy="4237196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1045463"/>
            <a:ext cx="9812020" cy="4563110"/>
            <a:chOff x="0" y="1045463"/>
            <a:chExt cx="9812020" cy="456311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657855" y="1045463"/>
              <a:ext cx="7153656" cy="4562856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0" y="1045463"/>
              <a:ext cx="5097780" cy="403860"/>
            </a:xfrm>
            <a:custGeom>
              <a:avLst/>
              <a:gdLst/>
              <a:ahLst/>
              <a:cxnLst/>
              <a:rect l="l" t="t" r="r" b="b"/>
              <a:pathLst>
                <a:path w="5097780" h="403859">
                  <a:moveTo>
                    <a:pt x="5097780" y="0"/>
                  </a:moveTo>
                  <a:lnTo>
                    <a:pt x="0" y="0"/>
                  </a:lnTo>
                  <a:lnTo>
                    <a:pt x="0" y="403860"/>
                  </a:lnTo>
                  <a:lnTo>
                    <a:pt x="5097780" y="403860"/>
                  </a:lnTo>
                  <a:lnTo>
                    <a:pt x="5097780" y="0"/>
                  </a:lnTo>
                  <a:close/>
                </a:path>
              </a:pathLst>
            </a:custGeom>
            <a:solidFill>
              <a:srgbClr val="D9D9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421030" y="382015"/>
            <a:ext cx="370967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50" dirty="0">
                <a:solidFill>
                  <a:srgbClr val="D1282D"/>
                </a:solidFill>
              </a:rPr>
              <a:t>Guía</a:t>
            </a:r>
            <a:r>
              <a:rPr sz="3600" spc="-145" dirty="0">
                <a:solidFill>
                  <a:srgbClr val="D1282D"/>
                </a:solidFill>
              </a:rPr>
              <a:t> </a:t>
            </a:r>
            <a:r>
              <a:rPr sz="3600" spc="-35" dirty="0">
                <a:solidFill>
                  <a:srgbClr val="D1282D"/>
                </a:solidFill>
              </a:rPr>
              <a:t>de</a:t>
            </a:r>
            <a:r>
              <a:rPr sz="3600" spc="-140" dirty="0">
                <a:solidFill>
                  <a:srgbClr val="D1282D"/>
                </a:solidFill>
              </a:rPr>
              <a:t> </a:t>
            </a:r>
            <a:r>
              <a:rPr sz="3600" spc="-30" dirty="0">
                <a:solidFill>
                  <a:srgbClr val="D1282D"/>
                </a:solidFill>
              </a:rPr>
              <a:t>la</a:t>
            </a:r>
            <a:r>
              <a:rPr sz="3600" spc="-145" dirty="0">
                <a:solidFill>
                  <a:srgbClr val="D1282D"/>
                </a:solidFill>
              </a:rPr>
              <a:t> </a:t>
            </a:r>
            <a:r>
              <a:rPr sz="3600" spc="-60" dirty="0">
                <a:solidFill>
                  <a:srgbClr val="D1282D"/>
                </a:solidFill>
              </a:rPr>
              <a:t>asignatura</a:t>
            </a:r>
            <a:endParaRPr sz="3600"/>
          </a:p>
        </p:txBody>
      </p:sp>
      <p:sp>
        <p:nvSpPr>
          <p:cNvPr id="6" name="object 6"/>
          <p:cNvSpPr txBox="1"/>
          <p:nvPr/>
        </p:nvSpPr>
        <p:spPr>
          <a:xfrm>
            <a:off x="444500" y="1100709"/>
            <a:ext cx="95948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5" dirty="0">
                <a:solidFill>
                  <a:srgbClr val="D1282D"/>
                </a:solidFill>
                <a:latin typeface="Calibri"/>
                <a:cs typeface="Calibri"/>
              </a:rPr>
              <a:t>Bibliografía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21030" y="5029961"/>
            <a:ext cx="1393825" cy="4527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solidFill>
                  <a:srgbClr val="C00000"/>
                </a:solidFill>
                <a:latin typeface="Gill Sans MT"/>
                <a:cs typeface="Gill Sans MT"/>
              </a:rPr>
              <a:t>Imagen</a:t>
            </a:r>
            <a:r>
              <a:rPr sz="1400" spc="-45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400" dirty="0">
                <a:solidFill>
                  <a:srgbClr val="C00000"/>
                </a:solidFill>
                <a:latin typeface="Gill Sans MT"/>
                <a:cs typeface="Gill Sans MT"/>
              </a:rPr>
              <a:t>extraída</a:t>
            </a:r>
            <a:r>
              <a:rPr sz="1400" spc="-65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400" dirty="0">
                <a:solidFill>
                  <a:srgbClr val="C00000"/>
                </a:solidFill>
                <a:latin typeface="Gill Sans MT"/>
                <a:cs typeface="Gill Sans MT"/>
              </a:rPr>
              <a:t>de </a:t>
            </a:r>
            <a:r>
              <a:rPr sz="1400" spc="-375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400" u="sng" spc="-5" dirty="0">
                <a:solidFill>
                  <a:srgbClr val="C00000"/>
                </a:solidFill>
                <a:uFill>
                  <a:solidFill>
                    <a:srgbClr val="C00000"/>
                  </a:solidFill>
                </a:uFill>
                <a:latin typeface="Gill Sans MT"/>
                <a:cs typeface="Gill Sans MT"/>
                <a:hlinkClick r:id="rId3"/>
              </a:rPr>
              <a:t>@RAEinforma</a:t>
            </a:r>
            <a:endParaRPr sz="1400">
              <a:latin typeface="Gill Sans MT"/>
              <a:cs typeface="Gill Sans M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21030" y="382015"/>
            <a:ext cx="370967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50" dirty="0">
                <a:solidFill>
                  <a:srgbClr val="D1282D"/>
                </a:solidFill>
              </a:rPr>
              <a:t>Guía</a:t>
            </a:r>
            <a:r>
              <a:rPr sz="3600" spc="-145" dirty="0">
                <a:solidFill>
                  <a:srgbClr val="D1282D"/>
                </a:solidFill>
              </a:rPr>
              <a:t> </a:t>
            </a:r>
            <a:r>
              <a:rPr sz="3600" spc="-35" dirty="0">
                <a:solidFill>
                  <a:srgbClr val="D1282D"/>
                </a:solidFill>
              </a:rPr>
              <a:t>de</a:t>
            </a:r>
            <a:r>
              <a:rPr sz="3600" spc="-140" dirty="0">
                <a:solidFill>
                  <a:srgbClr val="D1282D"/>
                </a:solidFill>
              </a:rPr>
              <a:t> </a:t>
            </a:r>
            <a:r>
              <a:rPr sz="3600" spc="-30" dirty="0">
                <a:solidFill>
                  <a:srgbClr val="D1282D"/>
                </a:solidFill>
              </a:rPr>
              <a:t>la</a:t>
            </a:r>
            <a:r>
              <a:rPr sz="3600" spc="-145" dirty="0">
                <a:solidFill>
                  <a:srgbClr val="D1282D"/>
                </a:solidFill>
              </a:rPr>
              <a:t> </a:t>
            </a:r>
            <a:r>
              <a:rPr sz="3600" spc="-60" dirty="0">
                <a:solidFill>
                  <a:srgbClr val="D1282D"/>
                </a:solidFill>
              </a:rPr>
              <a:t>asignatura</a:t>
            </a:r>
            <a:endParaRPr sz="3600"/>
          </a:p>
        </p:txBody>
      </p:sp>
      <p:sp>
        <p:nvSpPr>
          <p:cNvPr id="3" name="object 3"/>
          <p:cNvSpPr/>
          <p:nvPr/>
        </p:nvSpPr>
        <p:spPr>
          <a:xfrm>
            <a:off x="0" y="1045463"/>
            <a:ext cx="5097780" cy="403860"/>
          </a:xfrm>
          <a:custGeom>
            <a:avLst/>
            <a:gdLst/>
            <a:ahLst/>
            <a:cxnLst/>
            <a:rect l="l" t="t" r="r" b="b"/>
            <a:pathLst>
              <a:path w="5097780" h="403859">
                <a:moveTo>
                  <a:pt x="5097780" y="0"/>
                </a:moveTo>
                <a:lnTo>
                  <a:pt x="0" y="0"/>
                </a:lnTo>
                <a:lnTo>
                  <a:pt x="0" y="403860"/>
                </a:lnTo>
                <a:lnTo>
                  <a:pt x="5097780" y="403860"/>
                </a:lnTo>
                <a:lnTo>
                  <a:pt x="5097780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44500" y="1100709"/>
            <a:ext cx="10380980" cy="36112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5" dirty="0">
                <a:solidFill>
                  <a:srgbClr val="D1282D"/>
                </a:solidFill>
                <a:latin typeface="Calibri"/>
                <a:cs typeface="Calibri"/>
              </a:rPr>
              <a:t>Objetivos</a:t>
            </a:r>
            <a:endParaRPr sz="16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6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200">
              <a:latin typeface="Calibri"/>
              <a:cs typeface="Calibri"/>
            </a:endParaRPr>
          </a:p>
          <a:p>
            <a:pPr marL="932815" algn="just">
              <a:lnSpc>
                <a:spcPct val="100000"/>
              </a:lnSpc>
            </a:pPr>
            <a:r>
              <a:rPr sz="1800" spc="-45" dirty="0">
                <a:latin typeface="Gill Sans MT"/>
                <a:cs typeface="Gill Sans MT"/>
              </a:rPr>
              <a:t>Los</a:t>
            </a:r>
            <a:r>
              <a:rPr sz="1800" spc="260" dirty="0">
                <a:latin typeface="Gill Sans MT"/>
                <a:cs typeface="Gill Sans MT"/>
              </a:rPr>
              <a:t> </a:t>
            </a:r>
            <a:r>
              <a:rPr sz="1800" spc="-50" dirty="0">
                <a:latin typeface="Gill Sans MT"/>
                <a:cs typeface="Gill Sans MT"/>
              </a:rPr>
              <a:t>objetivos</a:t>
            </a:r>
            <a:r>
              <a:rPr sz="1800" spc="254" dirty="0">
                <a:latin typeface="Gill Sans MT"/>
                <a:cs typeface="Gill Sans MT"/>
              </a:rPr>
              <a:t> </a:t>
            </a:r>
            <a:r>
              <a:rPr sz="1800" spc="-30" dirty="0">
                <a:latin typeface="Gill Sans MT"/>
                <a:cs typeface="Gill Sans MT"/>
              </a:rPr>
              <a:t>de</a:t>
            </a:r>
            <a:r>
              <a:rPr sz="1800" spc="254" dirty="0">
                <a:latin typeface="Gill Sans MT"/>
                <a:cs typeface="Gill Sans MT"/>
              </a:rPr>
              <a:t> </a:t>
            </a:r>
            <a:r>
              <a:rPr sz="1800" spc="-40" dirty="0">
                <a:latin typeface="Gill Sans MT"/>
                <a:cs typeface="Gill Sans MT"/>
              </a:rPr>
              <a:t>esta</a:t>
            </a:r>
            <a:r>
              <a:rPr sz="1800" spc="265" dirty="0">
                <a:latin typeface="Gill Sans MT"/>
                <a:cs typeface="Gill Sans MT"/>
              </a:rPr>
              <a:t> </a:t>
            </a:r>
            <a:r>
              <a:rPr sz="1800" spc="-45" dirty="0">
                <a:latin typeface="Gill Sans MT"/>
                <a:cs typeface="Gill Sans MT"/>
              </a:rPr>
              <a:t>asignatura</a:t>
            </a:r>
            <a:r>
              <a:rPr sz="1800" spc="254" dirty="0">
                <a:latin typeface="Gill Sans MT"/>
                <a:cs typeface="Gill Sans MT"/>
              </a:rPr>
              <a:t> </a:t>
            </a:r>
            <a:r>
              <a:rPr sz="1800" spc="-45" dirty="0">
                <a:latin typeface="Gill Sans MT"/>
                <a:cs typeface="Gill Sans MT"/>
              </a:rPr>
              <a:t>son</a:t>
            </a:r>
            <a:r>
              <a:rPr sz="1800" spc="254" dirty="0">
                <a:latin typeface="Gill Sans MT"/>
                <a:cs typeface="Gill Sans MT"/>
              </a:rPr>
              <a:t> </a:t>
            </a:r>
            <a:r>
              <a:rPr sz="1800" spc="-55" dirty="0">
                <a:latin typeface="Gill Sans MT"/>
                <a:cs typeface="Gill Sans MT"/>
              </a:rPr>
              <a:t>reforzar</a:t>
            </a:r>
            <a:r>
              <a:rPr sz="1800" spc="260" dirty="0">
                <a:latin typeface="Gill Sans MT"/>
                <a:cs typeface="Gill Sans MT"/>
              </a:rPr>
              <a:t> </a:t>
            </a:r>
            <a:r>
              <a:rPr sz="1800" spc="-60" dirty="0">
                <a:latin typeface="Gill Sans MT"/>
                <a:cs typeface="Gill Sans MT"/>
              </a:rPr>
              <a:t>los</a:t>
            </a:r>
            <a:r>
              <a:rPr sz="1800" spc="250" dirty="0">
                <a:latin typeface="Gill Sans MT"/>
                <a:cs typeface="Gill Sans MT"/>
              </a:rPr>
              <a:t> </a:t>
            </a:r>
            <a:r>
              <a:rPr sz="1800" spc="-50" dirty="0">
                <a:latin typeface="Gill Sans MT"/>
                <a:cs typeface="Gill Sans MT"/>
              </a:rPr>
              <a:t>conocimientos</a:t>
            </a:r>
            <a:r>
              <a:rPr sz="1800" spc="265" dirty="0">
                <a:latin typeface="Gill Sans MT"/>
                <a:cs typeface="Gill Sans MT"/>
              </a:rPr>
              <a:t> </a:t>
            </a:r>
            <a:r>
              <a:rPr sz="1800" spc="-55" dirty="0">
                <a:latin typeface="Gill Sans MT"/>
                <a:cs typeface="Gill Sans MT"/>
              </a:rPr>
              <a:t>sobre</a:t>
            </a:r>
            <a:r>
              <a:rPr sz="1800" spc="254" dirty="0">
                <a:latin typeface="Gill Sans MT"/>
                <a:cs typeface="Gill Sans MT"/>
              </a:rPr>
              <a:t> </a:t>
            </a:r>
            <a:r>
              <a:rPr sz="1800" spc="-45" dirty="0">
                <a:latin typeface="Gill Sans MT"/>
                <a:cs typeface="Gill Sans MT"/>
              </a:rPr>
              <a:t>la</a:t>
            </a:r>
            <a:r>
              <a:rPr sz="1800" spc="270" dirty="0">
                <a:latin typeface="Gill Sans MT"/>
                <a:cs typeface="Gill Sans MT"/>
              </a:rPr>
              <a:t> </a:t>
            </a:r>
            <a:r>
              <a:rPr sz="1800" spc="-40" dirty="0">
                <a:latin typeface="Gill Sans MT"/>
                <a:cs typeface="Gill Sans MT"/>
              </a:rPr>
              <a:t>lengua</a:t>
            </a:r>
            <a:r>
              <a:rPr sz="1800" spc="250" dirty="0">
                <a:latin typeface="Gill Sans MT"/>
                <a:cs typeface="Gill Sans MT"/>
              </a:rPr>
              <a:t> </a:t>
            </a:r>
            <a:r>
              <a:rPr sz="1800" spc="-35" dirty="0">
                <a:latin typeface="Gill Sans MT"/>
                <a:cs typeface="Gill Sans MT"/>
              </a:rPr>
              <a:t>española</a:t>
            </a:r>
            <a:r>
              <a:rPr sz="1800" spc="250" dirty="0">
                <a:latin typeface="Gill Sans MT"/>
                <a:cs typeface="Gill Sans MT"/>
              </a:rPr>
              <a:t> </a:t>
            </a:r>
            <a:r>
              <a:rPr sz="1800" spc="-35" dirty="0">
                <a:latin typeface="Gill Sans MT"/>
                <a:cs typeface="Gill Sans MT"/>
              </a:rPr>
              <a:t>y</a:t>
            </a:r>
            <a:r>
              <a:rPr sz="1800" spc="245" dirty="0">
                <a:latin typeface="Gill Sans MT"/>
                <a:cs typeface="Gill Sans MT"/>
              </a:rPr>
              <a:t> </a:t>
            </a:r>
            <a:r>
              <a:rPr sz="1800" spc="-45" dirty="0">
                <a:latin typeface="Gill Sans MT"/>
                <a:cs typeface="Gill Sans MT"/>
              </a:rPr>
              <a:t>asentar</a:t>
            </a:r>
            <a:r>
              <a:rPr sz="1800" spc="254" dirty="0">
                <a:latin typeface="Gill Sans MT"/>
                <a:cs typeface="Gill Sans MT"/>
              </a:rPr>
              <a:t> </a:t>
            </a:r>
            <a:r>
              <a:rPr sz="1800" spc="-55" dirty="0">
                <a:latin typeface="Gill Sans MT"/>
                <a:cs typeface="Gill Sans MT"/>
              </a:rPr>
              <a:t>las</a:t>
            </a:r>
            <a:endParaRPr sz="1800">
              <a:latin typeface="Gill Sans MT"/>
              <a:cs typeface="Gill Sans MT"/>
            </a:endParaRPr>
          </a:p>
          <a:p>
            <a:pPr marL="932815" algn="just">
              <a:lnSpc>
                <a:spcPct val="100000"/>
              </a:lnSpc>
              <a:spcBef>
                <a:spcPts val="15"/>
              </a:spcBef>
            </a:pPr>
            <a:r>
              <a:rPr sz="1800" spc="-40" dirty="0">
                <a:latin typeface="Gill Sans MT"/>
                <a:cs typeface="Gill Sans MT"/>
              </a:rPr>
              <a:t>bases</a:t>
            </a:r>
            <a:r>
              <a:rPr sz="1800" spc="-5" dirty="0">
                <a:latin typeface="Gill Sans MT"/>
                <a:cs typeface="Gill Sans MT"/>
              </a:rPr>
              <a:t> </a:t>
            </a:r>
            <a:r>
              <a:rPr sz="1800" spc="-30" dirty="0">
                <a:latin typeface="Gill Sans MT"/>
                <a:cs typeface="Gill Sans MT"/>
              </a:rPr>
              <a:t>para</a:t>
            </a:r>
            <a:r>
              <a:rPr sz="1800" spc="-5" dirty="0">
                <a:latin typeface="Gill Sans MT"/>
                <a:cs typeface="Gill Sans MT"/>
              </a:rPr>
              <a:t> </a:t>
            </a:r>
            <a:r>
              <a:rPr sz="1800" spc="-30" dirty="0">
                <a:latin typeface="Gill Sans MT"/>
                <a:cs typeface="Gill Sans MT"/>
              </a:rPr>
              <a:t>poder</a:t>
            </a:r>
            <a:r>
              <a:rPr sz="1800" spc="-5" dirty="0">
                <a:latin typeface="Gill Sans MT"/>
                <a:cs typeface="Gill Sans MT"/>
              </a:rPr>
              <a:t> </a:t>
            </a:r>
            <a:r>
              <a:rPr sz="1800" dirty="0">
                <a:solidFill>
                  <a:srgbClr val="C00000"/>
                </a:solidFill>
                <a:latin typeface="Gill Sans MT"/>
                <a:cs typeface="Gill Sans MT"/>
              </a:rPr>
              <a:t>elaborar</a:t>
            </a:r>
            <a:r>
              <a:rPr sz="1800" spc="-20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800" dirty="0">
                <a:solidFill>
                  <a:srgbClr val="C00000"/>
                </a:solidFill>
                <a:latin typeface="Gill Sans MT"/>
                <a:cs typeface="Gill Sans MT"/>
              </a:rPr>
              <a:t>textos</a:t>
            </a:r>
            <a:r>
              <a:rPr sz="1800" spc="-15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800" dirty="0">
                <a:solidFill>
                  <a:srgbClr val="C00000"/>
                </a:solidFill>
                <a:latin typeface="Gill Sans MT"/>
                <a:cs typeface="Gill Sans MT"/>
              </a:rPr>
              <a:t>orales</a:t>
            </a:r>
            <a:r>
              <a:rPr sz="1800" spc="-10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800" dirty="0">
                <a:solidFill>
                  <a:srgbClr val="C00000"/>
                </a:solidFill>
                <a:latin typeface="Gill Sans MT"/>
                <a:cs typeface="Gill Sans MT"/>
              </a:rPr>
              <a:t>y</a:t>
            </a:r>
            <a:r>
              <a:rPr sz="1800" spc="-10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800" dirty="0">
                <a:solidFill>
                  <a:srgbClr val="C00000"/>
                </a:solidFill>
                <a:latin typeface="Gill Sans MT"/>
                <a:cs typeface="Gill Sans MT"/>
              </a:rPr>
              <a:t>escritos</a:t>
            </a:r>
            <a:r>
              <a:rPr sz="1800" spc="-15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800" spc="-5" dirty="0">
                <a:solidFill>
                  <a:srgbClr val="C00000"/>
                </a:solidFill>
                <a:latin typeface="Gill Sans MT"/>
                <a:cs typeface="Gill Sans MT"/>
              </a:rPr>
              <a:t>de</a:t>
            </a:r>
            <a:r>
              <a:rPr sz="1800" spc="-10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800" spc="-5" dirty="0">
                <a:solidFill>
                  <a:srgbClr val="C00000"/>
                </a:solidFill>
                <a:latin typeface="Gill Sans MT"/>
                <a:cs typeface="Gill Sans MT"/>
              </a:rPr>
              <a:t>acuerdo</a:t>
            </a:r>
            <a:r>
              <a:rPr sz="1800" spc="-20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800" dirty="0">
                <a:solidFill>
                  <a:srgbClr val="C00000"/>
                </a:solidFill>
                <a:latin typeface="Gill Sans MT"/>
                <a:cs typeface="Gill Sans MT"/>
              </a:rPr>
              <a:t>con</a:t>
            </a:r>
            <a:r>
              <a:rPr sz="1800" spc="-15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800" dirty="0">
                <a:solidFill>
                  <a:srgbClr val="C00000"/>
                </a:solidFill>
                <a:latin typeface="Gill Sans MT"/>
                <a:cs typeface="Gill Sans MT"/>
              </a:rPr>
              <a:t>la</a:t>
            </a:r>
            <a:r>
              <a:rPr sz="1800" spc="-10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800" dirty="0">
                <a:solidFill>
                  <a:srgbClr val="C00000"/>
                </a:solidFill>
                <a:latin typeface="Gill Sans MT"/>
                <a:cs typeface="Gill Sans MT"/>
              </a:rPr>
              <a:t>norma</a:t>
            </a:r>
            <a:r>
              <a:rPr sz="1800" spc="-10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800" dirty="0">
                <a:solidFill>
                  <a:srgbClr val="C00000"/>
                </a:solidFill>
                <a:latin typeface="Gill Sans MT"/>
                <a:cs typeface="Gill Sans MT"/>
              </a:rPr>
              <a:t>culta</a:t>
            </a:r>
            <a:r>
              <a:rPr sz="1800" spc="-15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800" spc="-5" dirty="0">
                <a:solidFill>
                  <a:srgbClr val="C00000"/>
                </a:solidFill>
                <a:latin typeface="Gill Sans MT"/>
                <a:cs typeface="Gill Sans MT"/>
              </a:rPr>
              <a:t>del</a:t>
            </a:r>
            <a:r>
              <a:rPr sz="1800" spc="5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800" spc="-15" dirty="0">
                <a:solidFill>
                  <a:srgbClr val="C00000"/>
                </a:solidFill>
                <a:latin typeface="Gill Sans MT"/>
                <a:cs typeface="Gill Sans MT"/>
              </a:rPr>
              <a:t>español</a:t>
            </a:r>
            <a:r>
              <a:rPr sz="1800" spc="-15" dirty="0">
                <a:latin typeface="Gill Sans MT"/>
                <a:cs typeface="Gill Sans MT"/>
              </a:rPr>
              <a:t>.</a:t>
            </a:r>
            <a:endParaRPr sz="180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850">
              <a:latin typeface="Gill Sans MT"/>
              <a:cs typeface="Gill Sans MT"/>
            </a:endParaRPr>
          </a:p>
          <a:p>
            <a:pPr marL="932815" marR="5715" algn="just">
              <a:lnSpc>
                <a:spcPct val="100000"/>
              </a:lnSpc>
            </a:pPr>
            <a:r>
              <a:rPr sz="1800" spc="-45" dirty="0">
                <a:latin typeface="Gill Sans MT"/>
                <a:cs typeface="Gill Sans MT"/>
              </a:rPr>
              <a:t>A</a:t>
            </a:r>
            <a:r>
              <a:rPr sz="1800" spc="-40" dirty="0">
                <a:latin typeface="Gill Sans MT"/>
                <a:cs typeface="Gill Sans MT"/>
              </a:rPr>
              <a:t> </a:t>
            </a:r>
            <a:r>
              <a:rPr sz="1800" spc="-55" dirty="0">
                <a:latin typeface="Gill Sans MT"/>
                <a:cs typeface="Gill Sans MT"/>
              </a:rPr>
              <a:t>lo</a:t>
            </a:r>
            <a:r>
              <a:rPr sz="1800" spc="-50" dirty="0">
                <a:latin typeface="Gill Sans MT"/>
                <a:cs typeface="Gill Sans MT"/>
              </a:rPr>
              <a:t> </a:t>
            </a:r>
            <a:r>
              <a:rPr sz="1800" spc="-55" dirty="0">
                <a:latin typeface="Gill Sans MT"/>
                <a:cs typeface="Gill Sans MT"/>
              </a:rPr>
              <a:t>largo</a:t>
            </a:r>
            <a:r>
              <a:rPr sz="1800" spc="-50" dirty="0">
                <a:latin typeface="Gill Sans MT"/>
                <a:cs typeface="Gill Sans MT"/>
              </a:rPr>
              <a:t> del</a:t>
            </a:r>
            <a:r>
              <a:rPr sz="1800" spc="-45" dirty="0">
                <a:latin typeface="Gill Sans MT"/>
                <a:cs typeface="Gill Sans MT"/>
              </a:rPr>
              <a:t> </a:t>
            </a:r>
            <a:r>
              <a:rPr sz="1800" spc="-65" dirty="0">
                <a:latin typeface="Gill Sans MT"/>
                <a:cs typeface="Gill Sans MT"/>
              </a:rPr>
              <a:t>curso,</a:t>
            </a:r>
            <a:r>
              <a:rPr sz="1800" spc="-60" dirty="0">
                <a:latin typeface="Gill Sans MT"/>
                <a:cs typeface="Gill Sans MT"/>
              </a:rPr>
              <a:t> </a:t>
            </a:r>
            <a:r>
              <a:rPr sz="1800" spc="-50" dirty="0">
                <a:latin typeface="Gill Sans MT"/>
                <a:cs typeface="Gill Sans MT"/>
              </a:rPr>
              <a:t>se</a:t>
            </a:r>
            <a:r>
              <a:rPr sz="1800" spc="-45" dirty="0">
                <a:latin typeface="Gill Sans MT"/>
                <a:cs typeface="Gill Sans MT"/>
              </a:rPr>
              <a:t> identificarán</a:t>
            </a:r>
            <a:r>
              <a:rPr sz="1800" spc="-40" dirty="0">
                <a:latin typeface="Gill Sans MT"/>
                <a:cs typeface="Gill Sans MT"/>
              </a:rPr>
              <a:t> </a:t>
            </a:r>
            <a:r>
              <a:rPr sz="1800" spc="-60" dirty="0">
                <a:latin typeface="Gill Sans MT"/>
                <a:cs typeface="Gill Sans MT"/>
              </a:rPr>
              <a:t>los</a:t>
            </a:r>
            <a:r>
              <a:rPr sz="1800" spc="-55" dirty="0">
                <a:latin typeface="Gill Sans MT"/>
                <a:cs typeface="Gill Sans MT"/>
              </a:rPr>
              <a:t> </a:t>
            </a:r>
            <a:r>
              <a:rPr sz="1800" spc="-45" dirty="0">
                <a:latin typeface="Gill Sans MT"/>
                <a:cs typeface="Gill Sans MT"/>
              </a:rPr>
              <a:t>principales</a:t>
            </a:r>
            <a:r>
              <a:rPr sz="1800" spc="-40" dirty="0">
                <a:latin typeface="Gill Sans MT"/>
                <a:cs typeface="Gill Sans MT"/>
              </a:rPr>
              <a:t> </a:t>
            </a:r>
            <a:r>
              <a:rPr sz="1800" spc="-10" dirty="0">
                <a:latin typeface="Gill Sans MT"/>
                <a:cs typeface="Gill Sans MT"/>
              </a:rPr>
              <a:t>problemas</a:t>
            </a:r>
            <a:r>
              <a:rPr sz="1800" spc="-5" dirty="0">
                <a:latin typeface="Gill Sans MT"/>
                <a:cs typeface="Gill Sans MT"/>
              </a:rPr>
              <a:t> </a:t>
            </a:r>
            <a:r>
              <a:rPr sz="1800" spc="-10" dirty="0">
                <a:latin typeface="Gill Sans MT"/>
                <a:cs typeface="Gill Sans MT"/>
              </a:rPr>
              <a:t>normativos</a:t>
            </a:r>
            <a:r>
              <a:rPr sz="1800" spc="-5" dirty="0">
                <a:latin typeface="Gill Sans MT"/>
                <a:cs typeface="Gill Sans MT"/>
              </a:rPr>
              <a:t> de</a:t>
            </a:r>
            <a:r>
              <a:rPr sz="1800" spc="490" dirty="0">
                <a:latin typeface="Gill Sans MT"/>
                <a:cs typeface="Gill Sans MT"/>
              </a:rPr>
              <a:t> </a:t>
            </a:r>
            <a:r>
              <a:rPr sz="1800" dirty="0">
                <a:latin typeface="Gill Sans MT"/>
                <a:cs typeface="Gill Sans MT"/>
              </a:rPr>
              <a:t>la</a:t>
            </a:r>
            <a:r>
              <a:rPr sz="1800" spc="500" dirty="0">
                <a:latin typeface="Gill Sans MT"/>
                <a:cs typeface="Gill Sans MT"/>
              </a:rPr>
              <a:t> </a:t>
            </a:r>
            <a:r>
              <a:rPr sz="1800" spc="-5" dirty="0">
                <a:latin typeface="Gill Sans MT"/>
                <a:cs typeface="Gill Sans MT"/>
              </a:rPr>
              <a:t>lengua</a:t>
            </a:r>
            <a:r>
              <a:rPr sz="1800" spc="490" dirty="0">
                <a:latin typeface="Gill Sans MT"/>
                <a:cs typeface="Gill Sans MT"/>
              </a:rPr>
              <a:t> </a:t>
            </a:r>
            <a:r>
              <a:rPr sz="1800" spc="-5" dirty="0">
                <a:latin typeface="Gill Sans MT"/>
                <a:cs typeface="Gill Sans MT"/>
              </a:rPr>
              <a:t>española </a:t>
            </a:r>
            <a:r>
              <a:rPr sz="1800" dirty="0">
                <a:latin typeface="Gill Sans MT"/>
                <a:cs typeface="Gill Sans MT"/>
              </a:rPr>
              <a:t> </a:t>
            </a:r>
            <a:r>
              <a:rPr sz="1800" spc="-45" dirty="0">
                <a:latin typeface="Gill Sans MT"/>
                <a:cs typeface="Gill Sans MT"/>
              </a:rPr>
              <a:t>asociados </a:t>
            </a:r>
            <a:r>
              <a:rPr sz="1800" spc="-20" dirty="0">
                <a:latin typeface="Gill Sans MT"/>
                <a:cs typeface="Gill Sans MT"/>
              </a:rPr>
              <a:t>a </a:t>
            </a:r>
            <a:r>
              <a:rPr sz="1800" spc="-60" dirty="0">
                <a:latin typeface="Gill Sans MT"/>
                <a:cs typeface="Gill Sans MT"/>
              </a:rPr>
              <a:t>los </a:t>
            </a:r>
            <a:r>
              <a:rPr sz="1800" spc="-50" dirty="0">
                <a:latin typeface="Gill Sans MT"/>
                <a:cs typeface="Gill Sans MT"/>
              </a:rPr>
              <a:t>diferentes </a:t>
            </a:r>
            <a:r>
              <a:rPr sz="1800" spc="-55" dirty="0">
                <a:latin typeface="Gill Sans MT"/>
                <a:cs typeface="Gill Sans MT"/>
              </a:rPr>
              <a:t>niveles </a:t>
            </a:r>
            <a:r>
              <a:rPr sz="1800" spc="-30" dirty="0">
                <a:latin typeface="Gill Sans MT"/>
                <a:cs typeface="Gill Sans MT"/>
              </a:rPr>
              <a:t>de </a:t>
            </a:r>
            <a:r>
              <a:rPr sz="1800" spc="-50" dirty="0">
                <a:latin typeface="Gill Sans MT"/>
                <a:cs typeface="Gill Sans MT"/>
              </a:rPr>
              <a:t>análisis </a:t>
            </a:r>
            <a:r>
              <a:rPr sz="1800" spc="-60" dirty="0">
                <a:latin typeface="Gill Sans MT"/>
                <a:cs typeface="Gill Sans MT"/>
              </a:rPr>
              <a:t>lingüístico; </a:t>
            </a:r>
            <a:r>
              <a:rPr sz="1800" spc="-55" dirty="0">
                <a:latin typeface="Gill Sans MT"/>
                <a:cs typeface="Gill Sans MT"/>
              </a:rPr>
              <a:t>asimismo, </a:t>
            </a:r>
            <a:r>
              <a:rPr sz="1800" spc="-50" dirty="0">
                <a:latin typeface="Gill Sans MT"/>
                <a:cs typeface="Gill Sans MT"/>
              </a:rPr>
              <a:t>se </a:t>
            </a:r>
            <a:r>
              <a:rPr sz="1800" spc="-45" dirty="0">
                <a:latin typeface="Gill Sans MT"/>
                <a:cs typeface="Gill Sans MT"/>
              </a:rPr>
              <a:t>proporcionarán </a:t>
            </a:r>
            <a:r>
              <a:rPr sz="1800" spc="-55" dirty="0">
                <a:latin typeface="Gill Sans MT"/>
                <a:cs typeface="Gill Sans MT"/>
              </a:rPr>
              <a:t>las claves </a:t>
            </a:r>
            <a:r>
              <a:rPr sz="1800" spc="-30" dirty="0">
                <a:latin typeface="Gill Sans MT"/>
                <a:cs typeface="Gill Sans MT"/>
              </a:rPr>
              <a:t>para </a:t>
            </a:r>
            <a:r>
              <a:rPr sz="1800" spc="-50" dirty="0">
                <a:latin typeface="Gill Sans MT"/>
                <a:cs typeface="Gill Sans MT"/>
              </a:rPr>
              <a:t>la </a:t>
            </a:r>
            <a:r>
              <a:rPr sz="1800" spc="-45" dirty="0">
                <a:latin typeface="Gill Sans MT"/>
                <a:cs typeface="Gill Sans MT"/>
              </a:rPr>
              <a:t> </a:t>
            </a:r>
            <a:r>
              <a:rPr sz="1800" spc="-10" dirty="0">
                <a:latin typeface="Gill Sans MT"/>
                <a:cs typeface="Gill Sans MT"/>
              </a:rPr>
              <a:t>correcta</a:t>
            </a:r>
            <a:r>
              <a:rPr sz="1800" spc="-25" dirty="0">
                <a:latin typeface="Gill Sans MT"/>
                <a:cs typeface="Gill Sans MT"/>
              </a:rPr>
              <a:t> </a:t>
            </a:r>
            <a:r>
              <a:rPr sz="1800" spc="-5" dirty="0">
                <a:latin typeface="Gill Sans MT"/>
                <a:cs typeface="Gill Sans MT"/>
              </a:rPr>
              <a:t>producción</a:t>
            </a:r>
            <a:r>
              <a:rPr sz="1800" spc="-25" dirty="0">
                <a:latin typeface="Gill Sans MT"/>
                <a:cs typeface="Gill Sans MT"/>
              </a:rPr>
              <a:t> </a:t>
            </a:r>
            <a:r>
              <a:rPr sz="1800" spc="-5" dirty="0">
                <a:latin typeface="Gill Sans MT"/>
                <a:cs typeface="Gill Sans MT"/>
              </a:rPr>
              <a:t>de</a:t>
            </a:r>
            <a:r>
              <a:rPr sz="1800" dirty="0">
                <a:latin typeface="Gill Sans MT"/>
                <a:cs typeface="Gill Sans MT"/>
              </a:rPr>
              <a:t> textos</a:t>
            </a:r>
            <a:r>
              <a:rPr sz="1800" spc="-20" dirty="0">
                <a:latin typeface="Gill Sans MT"/>
                <a:cs typeface="Gill Sans MT"/>
              </a:rPr>
              <a:t> </a:t>
            </a:r>
            <a:r>
              <a:rPr sz="1800" spc="-5" dirty="0">
                <a:latin typeface="Gill Sans MT"/>
                <a:cs typeface="Gill Sans MT"/>
              </a:rPr>
              <a:t>formales</a:t>
            </a:r>
            <a:r>
              <a:rPr sz="1800" spc="-35" dirty="0">
                <a:latin typeface="Gill Sans MT"/>
                <a:cs typeface="Gill Sans MT"/>
              </a:rPr>
              <a:t> </a:t>
            </a:r>
            <a:r>
              <a:rPr sz="1800" dirty="0">
                <a:latin typeface="Gill Sans MT"/>
                <a:cs typeface="Gill Sans MT"/>
              </a:rPr>
              <a:t>y</a:t>
            </a:r>
            <a:r>
              <a:rPr sz="1800" spc="-10" dirty="0">
                <a:latin typeface="Gill Sans MT"/>
                <a:cs typeface="Gill Sans MT"/>
              </a:rPr>
              <a:t> académicos.</a:t>
            </a:r>
            <a:endParaRPr sz="180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800">
              <a:latin typeface="Gill Sans MT"/>
              <a:cs typeface="Gill Sans MT"/>
            </a:endParaRPr>
          </a:p>
          <a:p>
            <a:pPr marL="932815" marR="5080" algn="just">
              <a:lnSpc>
                <a:spcPct val="101400"/>
              </a:lnSpc>
              <a:spcBef>
                <a:spcPts val="5"/>
              </a:spcBef>
            </a:pPr>
            <a:r>
              <a:rPr sz="1800" spc="-35" dirty="0">
                <a:latin typeface="Gill Sans MT"/>
                <a:cs typeface="Gill Sans MT"/>
              </a:rPr>
              <a:t>Se </a:t>
            </a:r>
            <a:r>
              <a:rPr sz="1800" spc="-40" dirty="0">
                <a:latin typeface="Gill Sans MT"/>
                <a:cs typeface="Gill Sans MT"/>
              </a:rPr>
              <a:t>pretende </a:t>
            </a:r>
            <a:r>
              <a:rPr sz="1800" spc="-70" dirty="0">
                <a:latin typeface="Gill Sans MT"/>
                <a:cs typeface="Gill Sans MT"/>
              </a:rPr>
              <a:t>contribuir, </a:t>
            </a:r>
            <a:r>
              <a:rPr sz="1800" spc="-30" dirty="0">
                <a:latin typeface="Gill Sans MT"/>
                <a:cs typeface="Gill Sans MT"/>
              </a:rPr>
              <a:t>de </a:t>
            </a:r>
            <a:r>
              <a:rPr sz="1800" spc="-40" dirty="0">
                <a:latin typeface="Gill Sans MT"/>
                <a:cs typeface="Gill Sans MT"/>
              </a:rPr>
              <a:t>esta </a:t>
            </a:r>
            <a:r>
              <a:rPr sz="1800" spc="-45" dirty="0">
                <a:latin typeface="Gill Sans MT"/>
                <a:cs typeface="Gill Sans MT"/>
              </a:rPr>
              <a:t>forma, </a:t>
            </a:r>
            <a:r>
              <a:rPr sz="1800" spc="-20" dirty="0">
                <a:latin typeface="Gill Sans MT"/>
                <a:cs typeface="Gill Sans MT"/>
              </a:rPr>
              <a:t>a </a:t>
            </a:r>
            <a:r>
              <a:rPr sz="1800" spc="-55" dirty="0">
                <a:latin typeface="Gill Sans MT"/>
                <a:cs typeface="Gill Sans MT"/>
              </a:rPr>
              <a:t>la </a:t>
            </a:r>
            <a:r>
              <a:rPr sz="1800" spc="-60" dirty="0">
                <a:latin typeface="Gill Sans MT"/>
                <a:cs typeface="Gill Sans MT"/>
              </a:rPr>
              <a:t>corrección </a:t>
            </a:r>
            <a:r>
              <a:rPr sz="1800" spc="-30" dirty="0">
                <a:latin typeface="Gill Sans MT"/>
                <a:cs typeface="Gill Sans MT"/>
              </a:rPr>
              <a:t>en </a:t>
            </a:r>
            <a:r>
              <a:rPr sz="1800" spc="-50" dirty="0">
                <a:latin typeface="Gill Sans MT"/>
                <a:cs typeface="Gill Sans MT"/>
              </a:rPr>
              <a:t>la expresión </a:t>
            </a:r>
            <a:r>
              <a:rPr sz="1800" spc="-55" dirty="0">
                <a:latin typeface="Gill Sans MT"/>
                <a:cs typeface="Gill Sans MT"/>
              </a:rPr>
              <a:t>escrita </a:t>
            </a:r>
            <a:r>
              <a:rPr sz="1800" spc="-35" dirty="0">
                <a:latin typeface="Gill Sans MT"/>
                <a:cs typeface="Gill Sans MT"/>
              </a:rPr>
              <a:t>y </a:t>
            </a:r>
            <a:r>
              <a:rPr sz="1800" spc="-45" dirty="0">
                <a:latin typeface="Gill Sans MT"/>
                <a:cs typeface="Gill Sans MT"/>
              </a:rPr>
              <a:t>al </a:t>
            </a:r>
            <a:r>
              <a:rPr sz="1800" spc="-35" dirty="0">
                <a:latin typeface="Gill Sans MT"/>
                <a:cs typeface="Gill Sans MT"/>
              </a:rPr>
              <a:t>aumento </a:t>
            </a:r>
            <a:r>
              <a:rPr sz="1800" spc="-30" dirty="0">
                <a:latin typeface="Gill Sans MT"/>
                <a:cs typeface="Gill Sans MT"/>
              </a:rPr>
              <a:t>de </a:t>
            </a:r>
            <a:r>
              <a:rPr sz="1800" spc="-50" dirty="0">
                <a:latin typeface="Gill Sans MT"/>
                <a:cs typeface="Gill Sans MT"/>
              </a:rPr>
              <a:t>la </a:t>
            </a:r>
            <a:r>
              <a:rPr sz="1800" spc="-45" dirty="0">
                <a:latin typeface="Gill Sans MT"/>
                <a:cs typeface="Gill Sans MT"/>
              </a:rPr>
              <a:t>eficacia </a:t>
            </a:r>
            <a:r>
              <a:rPr sz="1800" spc="-40" dirty="0">
                <a:latin typeface="Gill Sans MT"/>
                <a:cs typeface="Gill Sans MT"/>
              </a:rPr>
              <a:t> </a:t>
            </a:r>
            <a:r>
              <a:rPr sz="1800" spc="-50" dirty="0">
                <a:latin typeface="Gill Sans MT"/>
                <a:cs typeface="Gill Sans MT"/>
              </a:rPr>
              <a:t>comunicativa </a:t>
            </a:r>
            <a:r>
              <a:rPr sz="1800" spc="-30" dirty="0">
                <a:latin typeface="Gill Sans MT"/>
                <a:cs typeface="Gill Sans MT"/>
              </a:rPr>
              <a:t>de </a:t>
            </a:r>
            <a:r>
              <a:rPr sz="1800" spc="-50" dirty="0">
                <a:latin typeface="Gill Sans MT"/>
                <a:cs typeface="Gill Sans MT"/>
              </a:rPr>
              <a:t>acuerdo </a:t>
            </a:r>
            <a:r>
              <a:rPr sz="1800" spc="-40" dirty="0">
                <a:latin typeface="Gill Sans MT"/>
                <a:cs typeface="Gill Sans MT"/>
              </a:rPr>
              <a:t>con </a:t>
            </a:r>
            <a:r>
              <a:rPr sz="1800" spc="-55" dirty="0">
                <a:latin typeface="Gill Sans MT"/>
                <a:cs typeface="Gill Sans MT"/>
              </a:rPr>
              <a:t>la </a:t>
            </a:r>
            <a:r>
              <a:rPr sz="1800" spc="-40" dirty="0">
                <a:latin typeface="Gill Sans MT"/>
                <a:cs typeface="Gill Sans MT"/>
              </a:rPr>
              <a:t>norma </a:t>
            </a:r>
            <a:r>
              <a:rPr sz="1800" spc="-55" dirty="0">
                <a:latin typeface="Gill Sans MT"/>
                <a:cs typeface="Gill Sans MT"/>
              </a:rPr>
              <a:t>lingüística </a:t>
            </a:r>
            <a:r>
              <a:rPr sz="1800" spc="-30" dirty="0">
                <a:latin typeface="Gill Sans MT"/>
                <a:cs typeface="Gill Sans MT"/>
              </a:rPr>
              <a:t>de </a:t>
            </a:r>
            <a:r>
              <a:rPr sz="1800" spc="-50" dirty="0">
                <a:latin typeface="Gill Sans MT"/>
                <a:cs typeface="Gill Sans MT"/>
              </a:rPr>
              <a:t>la </a:t>
            </a:r>
            <a:r>
              <a:rPr sz="1800" spc="-40" dirty="0">
                <a:latin typeface="Gill Sans MT"/>
                <a:cs typeface="Gill Sans MT"/>
              </a:rPr>
              <a:t>lengua española. </a:t>
            </a:r>
            <a:r>
              <a:rPr sz="1800" spc="-55" dirty="0">
                <a:latin typeface="Gill Sans MT"/>
                <a:cs typeface="Gill Sans MT"/>
              </a:rPr>
              <a:t>El carácter </a:t>
            </a:r>
            <a:r>
              <a:rPr sz="1800" spc="-30" dirty="0">
                <a:latin typeface="Gill Sans MT"/>
                <a:cs typeface="Gill Sans MT"/>
              </a:rPr>
              <a:t>de </a:t>
            </a:r>
            <a:r>
              <a:rPr sz="1800" spc="-50" dirty="0">
                <a:latin typeface="Gill Sans MT"/>
                <a:cs typeface="Gill Sans MT"/>
              </a:rPr>
              <a:t>la </a:t>
            </a:r>
            <a:r>
              <a:rPr sz="1800" spc="-45" dirty="0">
                <a:latin typeface="Gill Sans MT"/>
                <a:cs typeface="Gill Sans MT"/>
              </a:rPr>
              <a:t>asignatura </a:t>
            </a:r>
            <a:r>
              <a:rPr sz="1800" spc="-50" dirty="0">
                <a:latin typeface="Gill Sans MT"/>
                <a:cs typeface="Gill Sans MT"/>
              </a:rPr>
              <a:t>es </a:t>
            </a:r>
            <a:r>
              <a:rPr sz="1800" spc="-45" dirty="0">
                <a:latin typeface="Gill Sans MT"/>
                <a:cs typeface="Gill Sans MT"/>
              </a:rPr>
              <a:t> </a:t>
            </a:r>
            <a:r>
              <a:rPr sz="1800" dirty="0">
                <a:solidFill>
                  <a:srgbClr val="C00000"/>
                </a:solidFill>
                <a:latin typeface="Gill Sans MT"/>
                <a:cs typeface="Gill Sans MT"/>
              </a:rPr>
              <a:t>teórico</a:t>
            </a:r>
            <a:r>
              <a:rPr sz="1800" spc="-15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800" dirty="0">
                <a:solidFill>
                  <a:srgbClr val="C00000"/>
                </a:solidFill>
                <a:latin typeface="Gill Sans MT"/>
                <a:cs typeface="Gill Sans MT"/>
              </a:rPr>
              <a:t>y</a:t>
            </a:r>
            <a:r>
              <a:rPr sz="1800" spc="5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800" spc="-10" dirty="0">
                <a:solidFill>
                  <a:srgbClr val="C00000"/>
                </a:solidFill>
                <a:latin typeface="Gill Sans MT"/>
                <a:cs typeface="Gill Sans MT"/>
              </a:rPr>
              <a:t>práctico.</a:t>
            </a:r>
            <a:endParaRPr sz="1800">
              <a:latin typeface="Gill Sans MT"/>
              <a:cs typeface="Gill Sans MT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1045463"/>
            <a:ext cx="10093960" cy="4765675"/>
            <a:chOff x="0" y="1045463"/>
            <a:chExt cx="10093960" cy="476567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950464" y="1048511"/>
              <a:ext cx="7142988" cy="4762500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0" y="1045463"/>
              <a:ext cx="5097780" cy="403860"/>
            </a:xfrm>
            <a:custGeom>
              <a:avLst/>
              <a:gdLst/>
              <a:ahLst/>
              <a:cxnLst/>
              <a:rect l="l" t="t" r="r" b="b"/>
              <a:pathLst>
                <a:path w="5097780" h="403859">
                  <a:moveTo>
                    <a:pt x="5097780" y="0"/>
                  </a:moveTo>
                  <a:lnTo>
                    <a:pt x="0" y="0"/>
                  </a:lnTo>
                  <a:lnTo>
                    <a:pt x="0" y="403860"/>
                  </a:lnTo>
                  <a:lnTo>
                    <a:pt x="5097780" y="403860"/>
                  </a:lnTo>
                  <a:lnTo>
                    <a:pt x="5097780" y="0"/>
                  </a:lnTo>
                  <a:close/>
                </a:path>
              </a:pathLst>
            </a:custGeom>
            <a:solidFill>
              <a:srgbClr val="D9D9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421030" y="382015"/>
            <a:ext cx="370967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50" dirty="0">
                <a:solidFill>
                  <a:srgbClr val="D1282D"/>
                </a:solidFill>
              </a:rPr>
              <a:t>Guía</a:t>
            </a:r>
            <a:r>
              <a:rPr sz="3600" spc="-145" dirty="0">
                <a:solidFill>
                  <a:srgbClr val="D1282D"/>
                </a:solidFill>
              </a:rPr>
              <a:t> </a:t>
            </a:r>
            <a:r>
              <a:rPr sz="3600" spc="-35" dirty="0">
                <a:solidFill>
                  <a:srgbClr val="D1282D"/>
                </a:solidFill>
              </a:rPr>
              <a:t>de</a:t>
            </a:r>
            <a:r>
              <a:rPr sz="3600" spc="-140" dirty="0">
                <a:solidFill>
                  <a:srgbClr val="D1282D"/>
                </a:solidFill>
              </a:rPr>
              <a:t> </a:t>
            </a:r>
            <a:r>
              <a:rPr sz="3600" spc="-30" dirty="0">
                <a:solidFill>
                  <a:srgbClr val="D1282D"/>
                </a:solidFill>
              </a:rPr>
              <a:t>la</a:t>
            </a:r>
            <a:r>
              <a:rPr sz="3600" spc="-145" dirty="0">
                <a:solidFill>
                  <a:srgbClr val="D1282D"/>
                </a:solidFill>
              </a:rPr>
              <a:t> </a:t>
            </a:r>
            <a:r>
              <a:rPr sz="3600" spc="-60" dirty="0">
                <a:solidFill>
                  <a:srgbClr val="D1282D"/>
                </a:solidFill>
              </a:rPr>
              <a:t>asignatura</a:t>
            </a:r>
            <a:endParaRPr sz="3600"/>
          </a:p>
        </p:txBody>
      </p:sp>
      <p:sp>
        <p:nvSpPr>
          <p:cNvPr id="6" name="object 6"/>
          <p:cNvSpPr txBox="1"/>
          <p:nvPr/>
        </p:nvSpPr>
        <p:spPr>
          <a:xfrm>
            <a:off x="444500" y="1100709"/>
            <a:ext cx="95948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5" dirty="0">
                <a:solidFill>
                  <a:srgbClr val="D1282D"/>
                </a:solidFill>
                <a:latin typeface="Calibri"/>
                <a:cs typeface="Calibri"/>
              </a:rPr>
              <a:t>Bibliografía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30479" y="5291454"/>
            <a:ext cx="187134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solidFill>
                  <a:srgbClr val="C00000"/>
                </a:solidFill>
                <a:latin typeface="Gill Sans MT"/>
                <a:cs typeface="Gill Sans MT"/>
              </a:rPr>
              <a:t>Imagen</a:t>
            </a:r>
            <a:r>
              <a:rPr sz="1400" spc="-10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400" dirty="0">
                <a:solidFill>
                  <a:srgbClr val="C00000"/>
                </a:solidFill>
                <a:latin typeface="Gill Sans MT"/>
                <a:cs typeface="Gill Sans MT"/>
              </a:rPr>
              <a:t>extraída</a:t>
            </a:r>
            <a:r>
              <a:rPr sz="1400" spc="-40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400" dirty="0">
                <a:solidFill>
                  <a:srgbClr val="C00000"/>
                </a:solidFill>
                <a:latin typeface="Gill Sans MT"/>
                <a:cs typeface="Gill Sans MT"/>
              </a:rPr>
              <a:t>de</a:t>
            </a:r>
            <a:r>
              <a:rPr sz="1400" spc="-30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400" u="sng" dirty="0">
                <a:solidFill>
                  <a:srgbClr val="C00000"/>
                </a:solidFill>
                <a:uFill>
                  <a:solidFill>
                    <a:srgbClr val="C00000"/>
                  </a:solidFill>
                </a:uFill>
                <a:latin typeface="Gill Sans MT"/>
                <a:cs typeface="Gill Sans MT"/>
                <a:hlinkClick r:id="rId3"/>
              </a:rPr>
              <a:t>rae.es</a:t>
            </a:r>
            <a:endParaRPr sz="1400">
              <a:latin typeface="Gill Sans MT"/>
              <a:cs typeface="Gill Sans MT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1045463"/>
            <a:ext cx="7371715" cy="4765675"/>
            <a:chOff x="0" y="1045463"/>
            <a:chExt cx="7371715" cy="476567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229100" y="1048511"/>
              <a:ext cx="3142488" cy="4762500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0" y="1045463"/>
              <a:ext cx="5097780" cy="403860"/>
            </a:xfrm>
            <a:custGeom>
              <a:avLst/>
              <a:gdLst/>
              <a:ahLst/>
              <a:cxnLst/>
              <a:rect l="l" t="t" r="r" b="b"/>
              <a:pathLst>
                <a:path w="5097780" h="403859">
                  <a:moveTo>
                    <a:pt x="5097780" y="0"/>
                  </a:moveTo>
                  <a:lnTo>
                    <a:pt x="0" y="0"/>
                  </a:lnTo>
                  <a:lnTo>
                    <a:pt x="0" y="403860"/>
                  </a:lnTo>
                  <a:lnTo>
                    <a:pt x="5097780" y="403860"/>
                  </a:lnTo>
                  <a:lnTo>
                    <a:pt x="5097780" y="0"/>
                  </a:lnTo>
                  <a:close/>
                </a:path>
              </a:pathLst>
            </a:custGeom>
            <a:solidFill>
              <a:srgbClr val="D9D9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421030" y="382015"/>
            <a:ext cx="370967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50" dirty="0">
                <a:solidFill>
                  <a:srgbClr val="D1282D"/>
                </a:solidFill>
              </a:rPr>
              <a:t>Guía</a:t>
            </a:r>
            <a:r>
              <a:rPr sz="3600" spc="-145" dirty="0">
                <a:solidFill>
                  <a:srgbClr val="D1282D"/>
                </a:solidFill>
              </a:rPr>
              <a:t> </a:t>
            </a:r>
            <a:r>
              <a:rPr sz="3600" spc="-35" dirty="0">
                <a:solidFill>
                  <a:srgbClr val="D1282D"/>
                </a:solidFill>
              </a:rPr>
              <a:t>de</a:t>
            </a:r>
            <a:r>
              <a:rPr sz="3600" spc="-140" dirty="0">
                <a:solidFill>
                  <a:srgbClr val="D1282D"/>
                </a:solidFill>
              </a:rPr>
              <a:t> </a:t>
            </a:r>
            <a:r>
              <a:rPr sz="3600" spc="-30" dirty="0">
                <a:solidFill>
                  <a:srgbClr val="D1282D"/>
                </a:solidFill>
              </a:rPr>
              <a:t>la</a:t>
            </a:r>
            <a:r>
              <a:rPr sz="3600" spc="-145" dirty="0">
                <a:solidFill>
                  <a:srgbClr val="D1282D"/>
                </a:solidFill>
              </a:rPr>
              <a:t> </a:t>
            </a:r>
            <a:r>
              <a:rPr sz="3600" spc="-60" dirty="0">
                <a:solidFill>
                  <a:srgbClr val="D1282D"/>
                </a:solidFill>
              </a:rPr>
              <a:t>asignatura</a:t>
            </a:r>
            <a:endParaRPr sz="3600"/>
          </a:p>
        </p:txBody>
      </p:sp>
      <p:sp>
        <p:nvSpPr>
          <p:cNvPr id="6" name="object 6"/>
          <p:cNvSpPr txBox="1"/>
          <p:nvPr/>
        </p:nvSpPr>
        <p:spPr>
          <a:xfrm>
            <a:off x="444500" y="1100709"/>
            <a:ext cx="95948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5" dirty="0">
                <a:solidFill>
                  <a:srgbClr val="D1282D"/>
                </a:solidFill>
                <a:latin typeface="Calibri"/>
                <a:cs typeface="Calibri"/>
              </a:rPr>
              <a:t>Bibliografía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91439" y="5449011"/>
            <a:ext cx="187134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solidFill>
                  <a:srgbClr val="C00000"/>
                </a:solidFill>
                <a:latin typeface="Gill Sans MT"/>
                <a:cs typeface="Gill Sans MT"/>
              </a:rPr>
              <a:t>Imagen</a:t>
            </a:r>
            <a:r>
              <a:rPr sz="1400" spc="-10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400" dirty="0">
                <a:solidFill>
                  <a:srgbClr val="C00000"/>
                </a:solidFill>
                <a:latin typeface="Gill Sans MT"/>
                <a:cs typeface="Gill Sans MT"/>
              </a:rPr>
              <a:t>extraída</a:t>
            </a:r>
            <a:r>
              <a:rPr sz="1400" spc="-40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400" dirty="0">
                <a:solidFill>
                  <a:srgbClr val="C00000"/>
                </a:solidFill>
                <a:latin typeface="Gill Sans MT"/>
                <a:cs typeface="Gill Sans MT"/>
              </a:rPr>
              <a:t>de</a:t>
            </a:r>
            <a:r>
              <a:rPr sz="1400" spc="-30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400" u="sng" dirty="0">
                <a:solidFill>
                  <a:srgbClr val="C00000"/>
                </a:solidFill>
                <a:uFill>
                  <a:solidFill>
                    <a:srgbClr val="C00000"/>
                  </a:solidFill>
                </a:uFill>
                <a:latin typeface="Gill Sans MT"/>
                <a:cs typeface="Gill Sans MT"/>
                <a:hlinkClick r:id="rId3"/>
              </a:rPr>
              <a:t>rae.es</a:t>
            </a:r>
            <a:endParaRPr sz="1400">
              <a:latin typeface="Gill Sans MT"/>
              <a:cs typeface="Gill Sans MT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47232" y="1551432"/>
            <a:ext cx="2769108" cy="4239768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580132" y="1546860"/>
            <a:ext cx="2787396" cy="4192122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421030" y="382015"/>
            <a:ext cx="370967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50" dirty="0">
                <a:solidFill>
                  <a:srgbClr val="D1282D"/>
                </a:solidFill>
              </a:rPr>
              <a:t>Guía</a:t>
            </a:r>
            <a:r>
              <a:rPr sz="3600" spc="-145" dirty="0">
                <a:solidFill>
                  <a:srgbClr val="D1282D"/>
                </a:solidFill>
              </a:rPr>
              <a:t> </a:t>
            </a:r>
            <a:r>
              <a:rPr sz="3600" spc="-35" dirty="0">
                <a:solidFill>
                  <a:srgbClr val="D1282D"/>
                </a:solidFill>
              </a:rPr>
              <a:t>de</a:t>
            </a:r>
            <a:r>
              <a:rPr sz="3600" spc="-140" dirty="0">
                <a:solidFill>
                  <a:srgbClr val="D1282D"/>
                </a:solidFill>
              </a:rPr>
              <a:t> </a:t>
            </a:r>
            <a:r>
              <a:rPr sz="3600" spc="-30" dirty="0">
                <a:solidFill>
                  <a:srgbClr val="D1282D"/>
                </a:solidFill>
              </a:rPr>
              <a:t>la</a:t>
            </a:r>
            <a:r>
              <a:rPr sz="3600" spc="-145" dirty="0">
                <a:solidFill>
                  <a:srgbClr val="D1282D"/>
                </a:solidFill>
              </a:rPr>
              <a:t> </a:t>
            </a:r>
            <a:r>
              <a:rPr sz="3600" spc="-60" dirty="0">
                <a:solidFill>
                  <a:srgbClr val="D1282D"/>
                </a:solidFill>
              </a:rPr>
              <a:t>asignatura</a:t>
            </a:r>
            <a:endParaRPr sz="3600"/>
          </a:p>
        </p:txBody>
      </p:sp>
      <p:sp>
        <p:nvSpPr>
          <p:cNvPr id="5" name="object 5"/>
          <p:cNvSpPr/>
          <p:nvPr/>
        </p:nvSpPr>
        <p:spPr>
          <a:xfrm>
            <a:off x="0" y="1045463"/>
            <a:ext cx="5097780" cy="403860"/>
          </a:xfrm>
          <a:custGeom>
            <a:avLst/>
            <a:gdLst/>
            <a:ahLst/>
            <a:cxnLst/>
            <a:rect l="l" t="t" r="r" b="b"/>
            <a:pathLst>
              <a:path w="5097780" h="403859">
                <a:moveTo>
                  <a:pt x="5097780" y="0"/>
                </a:moveTo>
                <a:lnTo>
                  <a:pt x="0" y="0"/>
                </a:lnTo>
                <a:lnTo>
                  <a:pt x="0" y="403860"/>
                </a:lnTo>
                <a:lnTo>
                  <a:pt x="5097780" y="403860"/>
                </a:lnTo>
                <a:lnTo>
                  <a:pt x="5097780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444500" y="1100709"/>
            <a:ext cx="95948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5" dirty="0">
                <a:solidFill>
                  <a:srgbClr val="D1282D"/>
                </a:solidFill>
                <a:latin typeface="Calibri"/>
                <a:cs typeface="Calibri"/>
              </a:rPr>
              <a:t>Bibliografía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91439" y="5449011"/>
            <a:ext cx="1618615" cy="4527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solidFill>
                  <a:srgbClr val="C00000"/>
                </a:solidFill>
                <a:latin typeface="Gill Sans MT"/>
                <a:cs typeface="Gill Sans MT"/>
              </a:rPr>
              <a:t>Imágenes</a:t>
            </a:r>
            <a:r>
              <a:rPr sz="1400" spc="-30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400" dirty="0">
                <a:solidFill>
                  <a:srgbClr val="C00000"/>
                </a:solidFill>
                <a:latin typeface="Gill Sans MT"/>
                <a:cs typeface="Gill Sans MT"/>
              </a:rPr>
              <a:t>extraídas</a:t>
            </a:r>
            <a:r>
              <a:rPr sz="1400" spc="-50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400" dirty="0">
                <a:solidFill>
                  <a:srgbClr val="C00000"/>
                </a:solidFill>
                <a:latin typeface="Gill Sans MT"/>
                <a:cs typeface="Gill Sans MT"/>
              </a:rPr>
              <a:t>de </a:t>
            </a:r>
            <a:r>
              <a:rPr sz="1400" spc="-375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400" u="sng" dirty="0">
                <a:solidFill>
                  <a:srgbClr val="C00000"/>
                </a:solidFill>
                <a:uFill>
                  <a:solidFill>
                    <a:srgbClr val="C00000"/>
                  </a:solidFill>
                </a:uFill>
                <a:latin typeface="Gill Sans MT"/>
                <a:cs typeface="Gill Sans MT"/>
                <a:hlinkClick r:id="rId4"/>
              </a:rPr>
              <a:t>cervantes.es</a:t>
            </a:r>
            <a:endParaRPr sz="1400">
              <a:latin typeface="Gill Sans MT"/>
              <a:cs typeface="Gill Sans MT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095765" y="2562225"/>
            <a:ext cx="1219541" cy="1676400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292095" y="3019044"/>
            <a:ext cx="3133344" cy="819911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421030" y="382015"/>
            <a:ext cx="370967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50" dirty="0">
                <a:solidFill>
                  <a:srgbClr val="D1282D"/>
                </a:solidFill>
              </a:rPr>
              <a:t>Guía</a:t>
            </a:r>
            <a:r>
              <a:rPr sz="3600" spc="-145" dirty="0">
                <a:solidFill>
                  <a:srgbClr val="D1282D"/>
                </a:solidFill>
              </a:rPr>
              <a:t> </a:t>
            </a:r>
            <a:r>
              <a:rPr sz="3600" spc="-35" dirty="0">
                <a:solidFill>
                  <a:srgbClr val="D1282D"/>
                </a:solidFill>
              </a:rPr>
              <a:t>de</a:t>
            </a:r>
            <a:r>
              <a:rPr sz="3600" spc="-140" dirty="0">
                <a:solidFill>
                  <a:srgbClr val="D1282D"/>
                </a:solidFill>
              </a:rPr>
              <a:t> </a:t>
            </a:r>
            <a:r>
              <a:rPr sz="3600" spc="-30" dirty="0">
                <a:solidFill>
                  <a:srgbClr val="D1282D"/>
                </a:solidFill>
              </a:rPr>
              <a:t>la</a:t>
            </a:r>
            <a:r>
              <a:rPr sz="3600" spc="-145" dirty="0">
                <a:solidFill>
                  <a:srgbClr val="D1282D"/>
                </a:solidFill>
              </a:rPr>
              <a:t> </a:t>
            </a:r>
            <a:r>
              <a:rPr sz="3600" spc="-60" dirty="0">
                <a:solidFill>
                  <a:srgbClr val="D1282D"/>
                </a:solidFill>
              </a:rPr>
              <a:t>asignatura</a:t>
            </a:r>
            <a:endParaRPr sz="3600"/>
          </a:p>
        </p:txBody>
      </p:sp>
      <p:sp>
        <p:nvSpPr>
          <p:cNvPr id="5" name="object 5"/>
          <p:cNvSpPr/>
          <p:nvPr/>
        </p:nvSpPr>
        <p:spPr>
          <a:xfrm>
            <a:off x="0" y="1045463"/>
            <a:ext cx="5097780" cy="403860"/>
          </a:xfrm>
          <a:custGeom>
            <a:avLst/>
            <a:gdLst/>
            <a:ahLst/>
            <a:cxnLst/>
            <a:rect l="l" t="t" r="r" b="b"/>
            <a:pathLst>
              <a:path w="5097780" h="403859">
                <a:moveTo>
                  <a:pt x="5097780" y="0"/>
                </a:moveTo>
                <a:lnTo>
                  <a:pt x="0" y="0"/>
                </a:lnTo>
                <a:lnTo>
                  <a:pt x="0" y="403860"/>
                </a:lnTo>
                <a:lnTo>
                  <a:pt x="5097780" y="403860"/>
                </a:lnTo>
                <a:lnTo>
                  <a:pt x="5097780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444500" y="1100709"/>
            <a:ext cx="95948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5" dirty="0">
                <a:solidFill>
                  <a:srgbClr val="D1282D"/>
                </a:solidFill>
                <a:latin typeface="Calibri"/>
                <a:cs typeface="Calibri"/>
              </a:rPr>
              <a:t>Bibliografía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87704" y="5387466"/>
            <a:ext cx="1794510" cy="4527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solidFill>
                  <a:srgbClr val="C00000"/>
                </a:solidFill>
                <a:latin typeface="Gill Sans MT"/>
                <a:cs typeface="Gill Sans MT"/>
              </a:rPr>
              <a:t>Imágenes extraídas de </a:t>
            </a:r>
            <a:r>
              <a:rPr sz="1400" spc="5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400" u="sng" dirty="0">
                <a:solidFill>
                  <a:srgbClr val="C00000"/>
                </a:solidFill>
                <a:uFill>
                  <a:solidFill>
                    <a:srgbClr val="C00000"/>
                  </a:solidFill>
                </a:uFill>
                <a:latin typeface="Gill Sans MT"/>
                <a:cs typeface="Gill Sans MT"/>
                <a:hlinkClick r:id="rId4"/>
              </a:rPr>
              <a:t>fundeu.es</a:t>
            </a:r>
            <a:r>
              <a:rPr sz="1400" spc="-50" dirty="0">
                <a:solidFill>
                  <a:srgbClr val="C00000"/>
                </a:solidFill>
                <a:latin typeface="Gill Sans MT"/>
                <a:cs typeface="Gill Sans MT"/>
                <a:hlinkClick r:id="rId4"/>
              </a:rPr>
              <a:t> </a:t>
            </a:r>
            <a:r>
              <a:rPr sz="1400" dirty="0">
                <a:solidFill>
                  <a:srgbClr val="C00000"/>
                </a:solidFill>
                <a:latin typeface="Gill Sans MT"/>
                <a:cs typeface="Gill Sans MT"/>
              </a:rPr>
              <a:t>y</a:t>
            </a:r>
            <a:r>
              <a:rPr sz="1400" spc="-25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400" dirty="0">
                <a:solidFill>
                  <a:srgbClr val="C00000"/>
                </a:solidFill>
                <a:latin typeface="Gill Sans MT"/>
                <a:cs typeface="Gill Sans MT"/>
              </a:rPr>
              <a:t>de</a:t>
            </a:r>
            <a:r>
              <a:rPr sz="1400" spc="-25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400" u="sng" spc="5" dirty="0">
                <a:solidFill>
                  <a:srgbClr val="C00000"/>
                </a:solidFill>
                <a:uFill>
                  <a:solidFill>
                    <a:srgbClr val="C00000"/>
                  </a:solidFill>
                </a:uFill>
                <a:latin typeface="Gill Sans MT"/>
                <a:cs typeface="Gill Sans MT"/>
                <a:hlinkClick r:id="rId5"/>
              </a:rPr>
              <a:t>dle.rae.es</a:t>
            </a:r>
            <a:endParaRPr sz="1400">
              <a:latin typeface="Gill Sans MT"/>
              <a:cs typeface="Gill Sans MT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21030" y="382015"/>
            <a:ext cx="370967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50" dirty="0">
                <a:solidFill>
                  <a:srgbClr val="D1282D"/>
                </a:solidFill>
              </a:rPr>
              <a:t>Guía</a:t>
            </a:r>
            <a:r>
              <a:rPr sz="3600" spc="-145" dirty="0">
                <a:solidFill>
                  <a:srgbClr val="D1282D"/>
                </a:solidFill>
              </a:rPr>
              <a:t> </a:t>
            </a:r>
            <a:r>
              <a:rPr sz="3600" spc="-35" dirty="0">
                <a:solidFill>
                  <a:srgbClr val="D1282D"/>
                </a:solidFill>
              </a:rPr>
              <a:t>de</a:t>
            </a:r>
            <a:r>
              <a:rPr sz="3600" spc="-140" dirty="0">
                <a:solidFill>
                  <a:srgbClr val="D1282D"/>
                </a:solidFill>
              </a:rPr>
              <a:t> </a:t>
            </a:r>
            <a:r>
              <a:rPr sz="3600" spc="-30" dirty="0">
                <a:solidFill>
                  <a:srgbClr val="D1282D"/>
                </a:solidFill>
              </a:rPr>
              <a:t>la</a:t>
            </a:r>
            <a:r>
              <a:rPr sz="3600" spc="-145" dirty="0">
                <a:solidFill>
                  <a:srgbClr val="D1282D"/>
                </a:solidFill>
              </a:rPr>
              <a:t> </a:t>
            </a:r>
            <a:r>
              <a:rPr sz="3600" spc="-60" dirty="0">
                <a:solidFill>
                  <a:srgbClr val="D1282D"/>
                </a:solidFill>
              </a:rPr>
              <a:t>asignatura</a:t>
            </a:r>
            <a:endParaRPr sz="3600"/>
          </a:p>
        </p:txBody>
      </p:sp>
      <p:sp>
        <p:nvSpPr>
          <p:cNvPr id="3" name="object 3"/>
          <p:cNvSpPr txBox="1"/>
          <p:nvPr/>
        </p:nvSpPr>
        <p:spPr>
          <a:xfrm>
            <a:off x="3433064" y="1812417"/>
            <a:ext cx="6983095" cy="3225800"/>
          </a:xfrm>
          <a:prstGeom prst="rect">
            <a:avLst/>
          </a:prstGeom>
        </p:spPr>
        <p:txBody>
          <a:bodyPr vert="horz" wrap="square" lIns="0" tIns="24130" rIns="0" bIns="0" rtlCol="0">
            <a:spAutoFit/>
          </a:bodyPr>
          <a:lstStyle/>
          <a:p>
            <a:pPr marL="12700" marR="814705">
              <a:lnSpc>
                <a:spcPts val="2390"/>
              </a:lnSpc>
              <a:spcBef>
                <a:spcPts val="190"/>
              </a:spcBef>
            </a:pPr>
            <a:r>
              <a:rPr sz="2000" spc="-35" dirty="0">
                <a:latin typeface="Gill Sans MT"/>
                <a:cs typeface="Gill Sans MT"/>
              </a:rPr>
              <a:t>Se</a:t>
            </a:r>
            <a:r>
              <a:rPr sz="2000" dirty="0">
                <a:latin typeface="Gill Sans MT"/>
                <a:cs typeface="Gill Sans MT"/>
              </a:rPr>
              <a:t> </a:t>
            </a:r>
            <a:r>
              <a:rPr sz="2000" spc="-25" dirty="0">
                <a:latin typeface="Gill Sans MT"/>
                <a:cs typeface="Gill Sans MT"/>
              </a:rPr>
              <a:t>puede</a:t>
            </a:r>
            <a:r>
              <a:rPr sz="2000" spc="5" dirty="0">
                <a:latin typeface="Gill Sans MT"/>
                <a:cs typeface="Gill Sans MT"/>
              </a:rPr>
              <a:t> </a:t>
            </a:r>
            <a:r>
              <a:rPr sz="2000" spc="-55" dirty="0">
                <a:latin typeface="Gill Sans MT"/>
                <a:cs typeface="Gill Sans MT"/>
              </a:rPr>
              <a:t>encontrar</a:t>
            </a:r>
            <a:r>
              <a:rPr sz="2000" spc="10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toda</a:t>
            </a:r>
            <a:r>
              <a:rPr sz="2000" spc="-15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la</a:t>
            </a:r>
            <a:r>
              <a:rPr sz="2000" spc="-15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información</a:t>
            </a:r>
            <a:r>
              <a:rPr sz="2000" spc="-40" dirty="0">
                <a:latin typeface="Gill Sans MT"/>
                <a:cs typeface="Gill Sans MT"/>
              </a:rPr>
              <a:t> </a:t>
            </a:r>
            <a:r>
              <a:rPr sz="2000" spc="-65" dirty="0">
                <a:latin typeface="Gill Sans MT"/>
                <a:cs typeface="Gill Sans MT"/>
              </a:rPr>
              <a:t>relativa</a:t>
            </a:r>
            <a:r>
              <a:rPr sz="2000" spc="10" dirty="0">
                <a:latin typeface="Gill Sans MT"/>
                <a:cs typeface="Gill Sans MT"/>
              </a:rPr>
              <a:t> </a:t>
            </a:r>
            <a:r>
              <a:rPr sz="2000" spc="-20" dirty="0">
                <a:latin typeface="Gill Sans MT"/>
                <a:cs typeface="Gill Sans MT"/>
              </a:rPr>
              <a:t>a</a:t>
            </a:r>
            <a:r>
              <a:rPr sz="2000" spc="-10" dirty="0">
                <a:latin typeface="Gill Sans MT"/>
                <a:cs typeface="Gill Sans MT"/>
              </a:rPr>
              <a:t> </a:t>
            </a:r>
            <a:r>
              <a:rPr sz="2000" spc="-50" dirty="0">
                <a:latin typeface="Gill Sans MT"/>
                <a:cs typeface="Gill Sans MT"/>
              </a:rPr>
              <a:t>la</a:t>
            </a:r>
            <a:r>
              <a:rPr sz="2000" spc="5" dirty="0">
                <a:latin typeface="Gill Sans MT"/>
                <a:cs typeface="Gill Sans MT"/>
              </a:rPr>
              <a:t> </a:t>
            </a:r>
            <a:r>
              <a:rPr sz="2000" spc="-45" dirty="0">
                <a:latin typeface="Gill Sans MT"/>
                <a:cs typeface="Gill Sans MT"/>
              </a:rPr>
              <a:t>guía</a:t>
            </a:r>
            <a:r>
              <a:rPr sz="2000" spc="-5" dirty="0">
                <a:latin typeface="Gill Sans MT"/>
                <a:cs typeface="Gill Sans MT"/>
              </a:rPr>
              <a:t> </a:t>
            </a:r>
            <a:r>
              <a:rPr sz="2000" spc="-35" dirty="0">
                <a:latin typeface="Gill Sans MT"/>
                <a:cs typeface="Gill Sans MT"/>
              </a:rPr>
              <a:t>de</a:t>
            </a:r>
            <a:r>
              <a:rPr sz="2000" spc="5" dirty="0">
                <a:latin typeface="Gill Sans MT"/>
                <a:cs typeface="Gill Sans MT"/>
              </a:rPr>
              <a:t> </a:t>
            </a:r>
            <a:r>
              <a:rPr sz="2000" spc="-55" dirty="0">
                <a:latin typeface="Gill Sans MT"/>
                <a:cs typeface="Gill Sans MT"/>
              </a:rPr>
              <a:t>la </a:t>
            </a:r>
            <a:r>
              <a:rPr sz="2000" spc="-540" dirty="0">
                <a:latin typeface="Gill Sans MT"/>
                <a:cs typeface="Gill Sans MT"/>
              </a:rPr>
              <a:t> </a:t>
            </a:r>
            <a:r>
              <a:rPr sz="2000" spc="-50" dirty="0">
                <a:latin typeface="Gill Sans MT"/>
                <a:cs typeface="Gill Sans MT"/>
              </a:rPr>
              <a:t>asignatura</a:t>
            </a:r>
            <a:r>
              <a:rPr sz="2000" dirty="0">
                <a:latin typeface="Gill Sans MT"/>
                <a:cs typeface="Gill Sans MT"/>
              </a:rPr>
              <a:t> </a:t>
            </a:r>
            <a:r>
              <a:rPr sz="2000" spc="-30" dirty="0">
                <a:latin typeface="Gill Sans MT"/>
                <a:cs typeface="Gill Sans MT"/>
              </a:rPr>
              <a:t>en</a:t>
            </a:r>
            <a:r>
              <a:rPr sz="2000" spc="-10" dirty="0">
                <a:latin typeface="Gill Sans MT"/>
                <a:cs typeface="Gill Sans MT"/>
              </a:rPr>
              <a:t> </a:t>
            </a:r>
            <a:r>
              <a:rPr sz="2000" spc="-65" dirty="0">
                <a:latin typeface="Gill Sans MT"/>
                <a:cs typeface="Gill Sans MT"/>
              </a:rPr>
              <a:t>los</a:t>
            </a:r>
            <a:r>
              <a:rPr sz="2000" spc="-20" dirty="0">
                <a:latin typeface="Gill Sans MT"/>
                <a:cs typeface="Gill Sans MT"/>
              </a:rPr>
              <a:t> </a:t>
            </a:r>
            <a:r>
              <a:rPr sz="2000" spc="-60" dirty="0">
                <a:latin typeface="Gill Sans MT"/>
                <a:cs typeface="Gill Sans MT"/>
              </a:rPr>
              <a:t>siguientes</a:t>
            </a:r>
            <a:r>
              <a:rPr sz="2000" spc="5" dirty="0">
                <a:latin typeface="Gill Sans MT"/>
                <a:cs typeface="Gill Sans MT"/>
              </a:rPr>
              <a:t> </a:t>
            </a:r>
            <a:r>
              <a:rPr sz="2000" spc="-65" dirty="0">
                <a:latin typeface="Gill Sans MT"/>
                <a:cs typeface="Gill Sans MT"/>
              </a:rPr>
              <a:t>vídeos:</a:t>
            </a:r>
            <a:endParaRPr sz="2000">
              <a:latin typeface="Gill Sans MT"/>
              <a:cs typeface="Gill Sans MT"/>
            </a:endParaRPr>
          </a:p>
          <a:p>
            <a:pPr marL="355600" indent="-342900">
              <a:lnSpc>
                <a:spcPct val="100000"/>
              </a:lnSpc>
              <a:spcBef>
                <a:spcPts val="112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000" spc="-45" dirty="0">
                <a:latin typeface="Gill Sans MT"/>
                <a:cs typeface="Gill Sans MT"/>
              </a:rPr>
              <a:t>«Guía</a:t>
            </a:r>
            <a:r>
              <a:rPr sz="2000" spc="-15" dirty="0">
                <a:latin typeface="Gill Sans MT"/>
                <a:cs typeface="Gill Sans MT"/>
              </a:rPr>
              <a:t> </a:t>
            </a:r>
            <a:r>
              <a:rPr sz="2000" spc="-35" dirty="0">
                <a:latin typeface="Gill Sans MT"/>
                <a:cs typeface="Gill Sans MT"/>
              </a:rPr>
              <a:t>de</a:t>
            </a:r>
            <a:r>
              <a:rPr sz="2000" spc="10" dirty="0">
                <a:latin typeface="Gill Sans MT"/>
                <a:cs typeface="Gill Sans MT"/>
              </a:rPr>
              <a:t> </a:t>
            </a:r>
            <a:r>
              <a:rPr sz="2000" spc="-55" dirty="0">
                <a:latin typeface="Gill Sans MT"/>
                <a:cs typeface="Gill Sans MT"/>
              </a:rPr>
              <a:t>la</a:t>
            </a:r>
            <a:r>
              <a:rPr sz="2000" spc="10" dirty="0">
                <a:latin typeface="Gill Sans MT"/>
                <a:cs typeface="Gill Sans MT"/>
              </a:rPr>
              <a:t> </a:t>
            </a:r>
            <a:r>
              <a:rPr sz="2000" spc="-55" dirty="0">
                <a:latin typeface="Gill Sans MT"/>
                <a:cs typeface="Gill Sans MT"/>
              </a:rPr>
              <a:t>asignatura.</a:t>
            </a:r>
            <a:r>
              <a:rPr sz="2000" spc="5" dirty="0">
                <a:latin typeface="Gill Sans MT"/>
                <a:cs typeface="Gill Sans MT"/>
              </a:rPr>
              <a:t> </a:t>
            </a:r>
            <a:r>
              <a:rPr sz="2000" spc="-60" dirty="0">
                <a:latin typeface="Gill Sans MT"/>
                <a:cs typeface="Gill Sans MT"/>
              </a:rPr>
              <a:t>Temario</a:t>
            </a:r>
            <a:r>
              <a:rPr sz="2000" spc="-20" dirty="0">
                <a:latin typeface="Gill Sans MT"/>
                <a:cs typeface="Gill Sans MT"/>
              </a:rPr>
              <a:t> </a:t>
            </a:r>
            <a:r>
              <a:rPr sz="2000" spc="-35" dirty="0">
                <a:latin typeface="Gill Sans MT"/>
                <a:cs typeface="Gill Sans MT"/>
              </a:rPr>
              <a:t>y</a:t>
            </a:r>
            <a:r>
              <a:rPr sz="2000" spc="5" dirty="0">
                <a:latin typeface="Gill Sans MT"/>
                <a:cs typeface="Gill Sans MT"/>
              </a:rPr>
              <a:t> </a:t>
            </a:r>
            <a:r>
              <a:rPr sz="2000" spc="-50" dirty="0">
                <a:latin typeface="Gill Sans MT"/>
                <a:cs typeface="Gill Sans MT"/>
              </a:rPr>
              <a:t>programación»</a:t>
            </a:r>
            <a:endParaRPr sz="2000">
              <a:latin typeface="Gill Sans MT"/>
              <a:cs typeface="Gill Sans MT"/>
            </a:endParaRPr>
          </a:p>
          <a:p>
            <a:pPr marL="355600" indent="-342900">
              <a:lnSpc>
                <a:spcPct val="100000"/>
              </a:lnSpc>
              <a:spcBef>
                <a:spcPts val="120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000" spc="-45" dirty="0">
                <a:latin typeface="Gill Sans MT"/>
                <a:cs typeface="Gill Sans MT"/>
              </a:rPr>
              <a:t>«Guía</a:t>
            </a:r>
            <a:r>
              <a:rPr sz="2000" spc="-15" dirty="0">
                <a:latin typeface="Gill Sans MT"/>
                <a:cs typeface="Gill Sans MT"/>
              </a:rPr>
              <a:t> </a:t>
            </a:r>
            <a:r>
              <a:rPr sz="2000" spc="-35" dirty="0">
                <a:latin typeface="Gill Sans MT"/>
                <a:cs typeface="Gill Sans MT"/>
              </a:rPr>
              <a:t>de</a:t>
            </a:r>
            <a:r>
              <a:rPr sz="2000" spc="10" dirty="0">
                <a:latin typeface="Gill Sans MT"/>
                <a:cs typeface="Gill Sans MT"/>
              </a:rPr>
              <a:t> </a:t>
            </a:r>
            <a:r>
              <a:rPr sz="2000" spc="-55" dirty="0">
                <a:latin typeface="Gill Sans MT"/>
                <a:cs typeface="Gill Sans MT"/>
              </a:rPr>
              <a:t>la</a:t>
            </a:r>
            <a:r>
              <a:rPr sz="2000" spc="10" dirty="0">
                <a:latin typeface="Gill Sans MT"/>
                <a:cs typeface="Gill Sans MT"/>
              </a:rPr>
              <a:t> </a:t>
            </a:r>
            <a:r>
              <a:rPr sz="2000" spc="-55" dirty="0">
                <a:latin typeface="Gill Sans MT"/>
                <a:cs typeface="Gill Sans MT"/>
              </a:rPr>
              <a:t>asignatura.</a:t>
            </a:r>
            <a:r>
              <a:rPr sz="2000" dirty="0">
                <a:latin typeface="Gill Sans MT"/>
                <a:cs typeface="Gill Sans MT"/>
              </a:rPr>
              <a:t> </a:t>
            </a:r>
            <a:r>
              <a:rPr sz="2000" spc="-50" dirty="0">
                <a:latin typeface="Gill Sans MT"/>
                <a:cs typeface="Gill Sans MT"/>
              </a:rPr>
              <a:t>Evaluación»</a:t>
            </a:r>
            <a:endParaRPr sz="2000">
              <a:latin typeface="Gill Sans MT"/>
              <a:cs typeface="Gill Sans MT"/>
            </a:endParaRPr>
          </a:p>
          <a:p>
            <a:pPr marL="355600" indent="-342900">
              <a:lnSpc>
                <a:spcPct val="100000"/>
              </a:lnSpc>
              <a:spcBef>
                <a:spcPts val="120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000" spc="-45" dirty="0">
                <a:latin typeface="Gill Sans MT"/>
                <a:cs typeface="Gill Sans MT"/>
              </a:rPr>
              <a:t>«Guía</a:t>
            </a:r>
            <a:r>
              <a:rPr sz="2000" spc="-20" dirty="0">
                <a:latin typeface="Gill Sans MT"/>
                <a:cs typeface="Gill Sans MT"/>
              </a:rPr>
              <a:t> </a:t>
            </a:r>
            <a:r>
              <a:rPr sz="2000" spc="-35" dirty="0">
                <a:latin typeface="Gill Sans MT"/>
                <a:cs typeface="Gill Sans MT"/>
              </a:rPr>
              <a:t>de</a:t>
            </a:r>
            <a:r>
              <a:rPr sz="2000" spc="5" dirty="0">
                <a:latin typeface="Gill Sans MT"/>
                <a:cs typeface="Gill Sans MT"/>
              </a:rPr>
              <a:t> </a:t>
            </a:r>
            <a:r>
              <a:rPr sz="2000" spc="-55" dirty="0">
                <a:latin typeface="Gill Sans MT"/>
                <a:cs typeface="Gill Sans MT"/>
              </a:rPr>
              <a:t>la</a:t>
            </a:r>
            <a:r>
              <a:rPr sz="2000" spc="5" dirty="0">
                <a:latin typeface="Gill Sans MT"/>
                <a:cs typeface="Gill Sans MT"/>
              </a:rPr>
              <a:t> </a:t>
            </a:r>
            <a:r>
              <a:rPr sz="2000" spc="-55" dirty="0">
                <a:latin typeface="Gill Sans MT"/>
                <a:cs typeface="Gill Sans MT"/>
              </a:rPr>
              <a:t>asignatura.</a:t>
            </a:r>
            <a:r>
              <a:rPr sz="2000" dirty="0">
                <a:latin typeface="Gill Sans MT"/>
                <a:cs typeface="Gill Sans MT"/>
              </a:rPr>
              <a:t> </a:t>
            </a:r>
            <a:r>
              <a:rPr sz="2000" spc="-50" dirty="0">
                <a:latin typeface="Gill Sans MT"/>
                <a:cs typeface="Gill Sans MT"/>
              </a:rPr>
              <a:t>Bibliografía»</a:t>
            </a:r>
            <a:endParaRPr sz="2000">
              <a:latin typeface="Gill Sans MT"/>
              <a:cs typeface="Gill Sans MT"/>
            </a:endParaRPr>
          </a:p>
          <a:p>
            <a:pPr marL="12700" marR="5080">
              <a:lnSpc>
                <a:spcPts val="2390"/>
              </a:lnSpc>
              <a:spcBef>
                <a:spcPts val="1300"/>
              </a:spcBef>
            </a:pPr>
            <a:r>
              <a:rPr sz="2000" spc="-60" dirty="0">
                <a:latin typeface="Gill Sans MT"/>
                <a:cs typeface="Gill Sans MT"/>
              </a:rPr>
              <a:t>Asimismo,</a:t>
            </a:r>
            <a:r>
              <a:rPr sz="2000" spc="-20" dirty="0">
                <a:latin typeface="Gill Sans MT"/>
                <a:cs typeface="Gill Sans MT"/>
              </a:rPr>
              <a:t> </a:t>
            </a:r>
            <a:r>
              <a:rPr sz="2000" spc="-60" dirty="0">
                <a:latin typeface="Gill Sans MT"/>
                <a:cs typeface="Gill Sans MT"/>
              </a:rPr>
              <a:t>el</a:t>
            </a:r>
            <a:r>
              <a:rPr sz="2000" dirty="0">
                <a:latin typeface="Gill Sans MT"/>
                <a:cs typeface="Gill Sans MT"/>
              </a:rPr>
              <a:t> </a:t>
            </a:r>
            <a:r>
              <a:rPr sz="2000" spc="-60" dirty="0">
                <a:latin typeface="Gill Sans MT"/>
                <a:cs typeface="Gill Sans MT"/>
              </a:rPr>
              <a:t>siguiente</a:t>
            </a:r>
            <a:r>
              <a:rPr sz="2000" spc="5" dirty="0">
                <a:latin typeface="Gill Sans MT"/>
                <a:cs typeface="Gill Sans MT"/>
              </a:rPr>
              <a:t> </a:t>
            </a:r>
            <a:r>
              <a:rPr sz="2000" spc="-50" dirty="0">
                <a:latin typeface="Gill Sans MT"/>
                <a:cs typeface="Gill Sans MT"/>
              </a:rPr>
              <a:t>vídeo</a:t>
            </a:r>
            <a:r>
              <a:rPr sz="2000" spc="-20" dirty="0">
                <a:latin typeface="Gill Sans MT"/>
                <a:cs typeface="Gill Sans MT"/>
              </a:rPr>
              <a:t> </a:t>
            </a:r>
            <a:r>
              <a:rPr sz="2000" spc="-55" dirty="0">
                <a:latin typeface="Gill Sans MT"/>
                <a:cs typeface="Gill Sans MT"/>
              </a:rPr>
              <a:t>es</a:t>
            </a:r>
            <a:r>
              <a:rPr sz="2000" spc="-10" dirty="0">
                <a:latin typeface="Gill Sans MT"/>
                <a:cs typeface="Gill Sans MT"/>
              </a:rPr>
              <a:t> </a:t>
            </a:r>
            <a:r>
              <a:rPr sz="2000" spc="-25" dirty="0">
                <a:latin typeface="Gill Sans MT"/>
                <a:cs typeface="Gill Sans MT"/>
              </a:rPr>
              <a:t>un</a:t>
            </a:r>
            <a:r>
              <a:rPr sz="2000" spc="10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tutorial</a:t>
            </a:r>
            <a:r>
              <a:rPr sz="2000" spc="-40" dirty="0">
                <a:latin typeface="Gill Sans MT"/>
                <a:cs typeface="Gill Sans MT"/>
              </a:rPr>
              <a:t> </a:t>
            </a:r>
            <a:r>
              <a:rPr sz="2000" spc="-15" dirty="0">
                <a:latin typeface="Gill Sans MT"/>
                <a:cs typeface="Gill Sans MT"/>
              </a:rPr>
              <a:t>que</a:t>
            </a:r>
            <a:r>
              <a:rPr sz="2000" dirty="0">
                <a:latin typeface="Gill Sans MT"/>
                <a:cs typeface="Gill Sans MT"/>
              </a:rPr>
              <a:t> </a:t>
            </a:r>
            <a:r>
              <a:rPr sz="2000" spc="-25" dirty="0">
                <a:latin typeface="Gill Sans MT"/>
                <a:cs typeface="Gill Sans MT"/>
              </a:rPr>
              <a:t>puede</a:t>
            </a:r>
            <a:r>
              <a:rPr sz="2000" dirty="0">
                <a:latin typeface="Gill Sans MT"/>
                <a:cs typeface="Gill Sans MT"/>
              </a:rPr>
              <a:t> </a:t>
            </a:r>
            <a:r>
              <a:rPr sz="2000" spc="-60" dirty="0">
                <a:latin typeface="Gill Sans MT"/>
                <a:cs typeface="Gill Sans MT"/>
              </a:rPr>
              <a:t>resultar</a:t>
            </a:r>
            <a:r>
              <a:rPr sz="2000" dirty="0">
                <a:latin typeface="Gill Sans MT"/>
                <a:cs typeface="Gill Sans MT"/>
              </a:rPr>
              <a:t> </a:t>
            </a:r>
            <a:r>
              <a:rPr sz="2000" spc="-60" dirty="0">
                <a:latin typeface="Gill Sans MT"/>
                <a:cs typeface="Gill Sans MT"/>
              </a:rPr>
              <a:t>útil</a:t>
            </a:r>
            <a:r>
              <a:rPr sz="2000" spc="-5" dirty="0">
                <a:latin typeface="Gill Sans MT"/>
                <a:cs typeface="Gill Sans MT"/>
              </a:rPr>
              <a:t> </a:t>
            </a:r>
            <a:r>
              <a:rPr sz="2000" spc="-30" dirty="0">
                <a:latin typeface="Gill Sans MT"/>
                <a:cs typeface="Gill Sans MT"/>
              </a:rPr>
              <a:t>para </a:t>
            </a:r>
            <a:r>
              <a:rPr sz="2000" spc="-540" dirty="0">
                <a:latin typeface="Gill Sans MT"/>
                <a:cs typeface="Gill Sans MT"/>
              </a:rPr>
              <a:t> </a:t>
            </a:r>
            <a:r>
              <a:rPr sz="2000" spc="-45" dirty="0">
                <a:latin typeface="Gill Sans MT"/>
                <a:cs typeface="Gill Sans MT"/>
              </a:rPr>
              <a:t>preparar</a:t>
            </a:r>
            <a:r>
              <a:rPr sz="2000" spc="-10" dirty="0">
                <a:latin typeface="Gill Sans MT"/>
                <a:cs typeface="Gill Sans MT"/>
              </a:rPr>
              <a:t> </a:t>
            </a:r>
            <a:r>
              <a:rPr sz="2000" spc="-60" dirty="0">
                <a:latin typeface="Gill Sans MT"/>
                <a:cs typeface="Gill Sans MT"/>
              </a:rPr>
              <a:t>el</a:t>
            </a:r>
            <a:r>
              <a:rPr sz="2000" dirty="0">
                <a:latin typeface="Gill Sans MT"/>
                <a:cs typeface="Gill Sans MT"/>
              </a:rPr>
              <a:t> </a:t>
            </a:r>
            <a:r>
              <a:rPr sz="2000" spc="-65" dirty="0">
                <a:latin typeface="Gill Sans MT"/>
                <a:cs typeface="Gill Sans MT"/>
              </a:rPr>
              <a:t>ejercicio</a:t>
            </a:r>
            <a:r>
              <a:rPr sz="2000" dirty="0">
                <a:latin typeface="Gill Sans MT"/>
                <a:cs typeface="Gill Sans MT"/>
              </a:rPr>
              <a:t> 3</a:t>
            </a:r>
            <a:r>
              <a:rPr sz="2000" spc="-15" dirty="0">
                <a:latin typeface="Gill Sans MT"/>
                <a:cs typeface="Gill Sans MT"/>
              </a:rPr>
              <a:t> </a:t>
            </a:r>
            <a:r>
              <a:rPr sz="2000" spc="-50" dirty="0">
                <a:latin typeface="Gill Sans MT"/>
                <a:cs typeface="Gill Sans MT"/>
              </a:rPr>
              <a:t>del</a:t>
            </a:r>
            <a:r>
              <a:rPr sz="2000" spc="5" dirty="0">
                <a:latin typeface="Gill Sans MT"/>
                <a:cs typeface="Gill Sans MT"/>
              </a:rPr>
              <a:t> </a:t>
            </a:r>
            <a:r>
              <a:rPr sz="2000" spc="-45" dirty="0">
                <a:latin typeface="Gill Sans MT"/>
                <a:cs typeface="Gill Sans MT"/>
              </a:rPr>
              <a:t>trabajo</a:t>
            </a:r>
            <a:r>
              <a:rPr sz="2000" spc="-10" dirty="0">
                <a:latin typeface="Gill Sans MT"/>
                <a:cs typeface="Gill Sans MT"/>
              </a:rPr>
              <a:t> </a:t>
            </a:r>
            <a:r>
              <a:rPr sz="2000" spc="-60" dirty="0">
                <a:latin typeface="Gill Sans MT"/>
                <a:cs typeface="Gill Sans MT"/>
              </a:rPr>
              <a:t>individual:</a:t>
            </a:r>
            <a:endParaRPr sz="2000">
              <a:latin typeface="Gill Sans MT"/>
              <a:cs typeface="Gill Sans MT"/>
            </a:endParaRPr>
          </a:p>
          <a:p>
            <a:pPr marL="355600" indent="-342900">
              <a:lnSpc>
                <a:spcPct val="100000"/>
              </a:lnSpc>
              <a:spcBef>
                <a:spcPts val="112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000" spc="-50" dirty="0">
                <a:latin typeface="Gill Sans MT"/>
                <a:cs typeface="Gill Sans MT"/>
              </a:rPr>
              <a:t>«El</a:t>
            </a:r>
            <a:r>
              <a:rPr sz="2000" spc="-35" dirty="0">
                <a:latin typeface="Gill Sans MT"/>
                <a:cs typeface="Gill Sans MT"/>
              </a:rPr>
              <a:t> </a:t>
            </a:r>
            <a:r>
              <a:rPr sz="2000" spc="-65" dirty="0">
                <a:latin typeface="Gill Sans MT"/>
                <a:cs typeface="Gill Sans MT"/>
              </a:rPr>
              <a:t>control</a:t>
            </a:r>
            <a:r>
              <a:rPr sz="2000" spc="-10" dirty="0">
                <a:latin typeface="Gill Sans MT"/>
                <a:cs typeface="Gill Sans MT"/>
              </a:rPr>
              <a:t> </a:t>
            </a:r>
            <a:r>
              <a:rPr sz="2000" spc="-30" dirty="0">
                <a:latin typeface="Gill Sans MT"/>
                <a:cs typeface="Gill Sans MT"/>
              </a:rPr>
              <a:t>de</a:t>
            </a:r>
            <a:r>
              <a:rPr sz="2000" spc="-10" dirty="0">
                <a:latin typeface="Gill Sans MT"/>
                <a:cs typeface="Gill Sans MT"/>
              </a:rPr>
              <a:t> </a:t>
            </a:r>
            <a:r>
              <a:rPr sz="2000" spc="-40" dirty="0">
                <a:latin typeface="Gill Sans MT"/>
                <a:cs typeface="Gill Sans MT"/>
              </a:rPr>
              <a:t>cambios</a:t>
            </a:r>
            <a:r>
              <a:rPr sz="2000" spc="-25" dirty="0">
                <a:latin typeface="Gill Sans MT"/>
                <a:cs typeface="Gill Sans MT"/>
              </a:rPr>
              <a:t> </a:t>
            </a:r>
            <a:r>
              <a:rPr sz="2000" spc="-30" dirty="0">
                <a:latin typeface="Gill Sans MT"/>
                <a:cs typeface="Gill Sans MT"/>
              </a:rPr>
              <a:t>en</a:t>
            </a:r>
            <a:r>
              <a:rPr sz="2000" spc="-10" dirty="0">
                <a:latin typeface="Gill Sans MT"/>
                <a:cs typeface="Gill Sans MT"/>
              </a:rPr>
              <a:t> </a:t>
            </a:r>
            <a:r>
              <a:rPr sz="2000" spc="-70" dirty="0">
                <a:latin typeface="Gill Sans MT"/>
                <a:cs typeface="Gill Sans MT"/>
              </a:rPr>
              <a:t>Word»</a:t>
            </a:r>
            <a:endParaRPr sz="2000">
              <a:latin typeface="Gill Sans MT"/>
              <a:cs typeface="Gill Sans MT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475487" y="1775447"/>
            <a:ext cx="2520950" cy="861694"/>
            <a:chOff x="475487" y="1775447"/>
            <a:chExt cx="2520950" cy="861694"/>
          </a:xfrm>
        </p:grpSpPr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24233" y="1831695"/>
              <a:ext cx="2471972" cy="640232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75487" y="1775447"/>
              <a:ext cx="1581912" cy="861072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74547" y="1862327"/>
              <a:ext cx="2375916" cy="536448"/>
            </a:xfrm>
            <a:prstGeom prst="rect">
              <a:avLst/>
            </a:prstGeom>
          </p:spPr>
        </p:pic>
      </p:grpSp>
      <p:sp>
        <p:nvSpPr>
          <p:cNvPr id="8" name="object 8"/>
          <p:cNvSpPr txBox="1"/>
          <p:nvPr/>
        </p:nvSpPr>
        <p:spPr>
          <a:xfrm>
            <a:off x="574548" y="1862327"/>
            <a:ext cx="2376170" cy="536575"/>
          </a:xfrm>
          <a:prstGeom prst="rect">
            <a:avLst/>
          </a:prstGeom>
        </p:spPr>
        <p:txBody>
          <a:bodyPr vert="horz" wrap="square" lIns="0" tIns="33655" rIns="0" bIns="0" rtlCol="0">
            <a:spAutoFit/>
          </a:bodyPr>
          <a:lstStyle/>
          <a:p>
            <a:pPr marL="173990">
              <a:lnSpc>
                <a:spcPct val="100000"/>
              </a:lnSpc>
              <a:spcBef>
                <a:spcPts val="265"/>
              </a:spcBef>
            </a:pPr>
            <a:r>
              <a:rPr sz="2800" spc="-80" dirty="0">
                <a:solidFill>
                  <a:srgbClr val="FFFFFF"/>
                </a:solidFill>
                <a:latin typeface="Gill Sans MT"/>
                <a:cs typeface="Gill Sans MT"/>
              </a:rPr>
              <a:t>Anexos</a:t>
            </a:r>
            <a:endParaRPr sz="2800">
              <a:latin typeface="Gill Sans MT"/>
              <a:cs typeface="Gill Sans MT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0" y="1045463"/>
            <a:ext cx="5097780" cy="403860"/>
          </a:xfrm>
          <a:custGeom>
            <a:avLst/>
            <a:gdLst/>
            <a:ahLst/>
            <a:cxnLst/>
            <a:rect l="l" t="t" r="r" b="b"/>
            <a:pathLst>
              <a:path w="5097780" h="403859">
                <a:moveTo>
                  <a:pt x="5097780" y="0"/>
                </a:moveTo>
                <a:lnTo>
                  <a:pt x="0" y="0"/>
                </a:lnTo>
                <a:lnTo>
                  <a:pt x="0" y="403860"/>
                </a:lnTo>
                <a:lnTo>
                  <a:pt x="5097780" y="403860"/>
                </a:lnTo>
                <a:lnTo>
                  <a:pt x="5097780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444500" y="1100709"/>
            <a:ext cx="226060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5" dirty="0">
                <a:solidFill>
                  <a:srgbClr val="D1282D"/>
                </a:solidFill>
                <a:latin typeface="Calibri"/>
                <a:cs typeface="Calibri"/>
              </a:rPr>
              <a:t>Recursos</a:t>
            </a:r>
            <a:r>
              <a:rPr sz="1600" spc="-25" dirty="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sz="1600" spc="-5" dirty="0">
                <a:solidFill>
                  <a:srgbClr val="D1282D"/>
                </a:solidFill>
                <a:latin typeface="Calibri"/>
                <a:cs typeface="Calibri"/>
              </a:rPr>
              <a:t>complementarios</a:t>
            </a:r>
            <a:endParaRPr sz="16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21030" y="382015"/>
            <a:ext cx="370967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50" dirty="0">
                <a:solidFill>
                  <a:srgbClr val="D1282D"/>
                </a:solidFill>
              </a:rPr>
              <a:t>Guía</a:t>
            </a:r>
            <a:r>
              <a:rPr sz="3600" spc="-145" dirty="0">
                <a:solidFill>
                  <a:srgbClr val="D1282D"/>
                </a:solidFill>
              </a:rPr>
              <a:t> </a:t>
            </a:r>
            <a:r>
              <a:rPr sz="3600" spc="-35" dirty="0">
                <a:solidFill>
                  <a:srgbClr val="D1282D"/>
                </a:solidFill>
              </a:rPr>
              <a:t>de</a:t>
            </a:r>
            <a:r>
              <a:rPr sz="3600" spc="-140" dirty="0">
                <a:solidFill>
                  <a:srgbClr val="D1282D"/>
                </a:solidFill>
              </a:rPr>
              <a:t> </a:t>
            </a:r>
            <a:r>
              <a:rPr sz="3600" spc="-30" dirty="0">
                <a:solidFill>
                  <a:srgbClr val="D1282D"/>
                </a:solidFill>
              </a:rPr>
              <a:t>la</a:t>
            </a:r>
            <a:r>
              <a:rPr sz="3600" spc="-145" dirty="0">
                <a:solidFill>
                  <a:srgbClr val="D1282D"/>
                </a:solidFill>
              </a:rPr>
              <a:t> </a:t>
            </a:r>
            <a:r>
              <a:rPr sz="3600" spc="-60" dirty="0">
                <a:solidFill>
                  <a:srgbClr val="D1282D"/>
                </a:solidFill>
              </a:rPr>
              <a:t>asignatura</a:t>
            </a:r>
            <a:endParaRPr sz="3600"/>
          </a:p>
        </p:txBody>
      </p:sp>
      <p:sp>
        <p:nvSpPr>
          <p:cNvPr id="3" name="object 3"/>
          <p:cNvSpPr/>
          <p:nvPr/>
        </p:nvSpPr>
        <p:spPr>
          <a:xfrm>
            <a:off x="0" y="1045463"/>
            <a:ext cx="5097780" cy="403860"/>
          </a:xfrm>
          <a:custGeom>
            <a:avLst/>
            <a:gdLst/>
            <a:ahLst/>
            <a:cxnLst/>
            <a:rect l="l" t="t" r="r" b="b"/>
            <a:pathLst>
              <a:path w="5097780" h="403859">
                <a:moveTo>
                  <a:pt x="5097780" y="0"/>
                </a:moveTo>
                <a:lnTo>
                  <a:pt x="0" y="0"/>
                </a:lnTo>
                <a:lnTo>
                  <a:pt x="0" y="403860"/>
                </a:lnTo>
                <a:lnTo>
                  <a:pt x="5097780" y="403860"/>
                </a:lnTo>
                <a:lnTo>
                  <a:pt x="5097780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44500" y="1100709"/>
            <a:ext cx="70802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10" dirty="0">
                <a:solidFill>
                  <a:srgbClr val="D1282D"/>
                </a:solidFill>
                <a:latin typeface="Calibri"/>
                <a:cs typeface="Calibri"/>
              </a:rPr>
              <a:t>Temario</a:t>
            </a:r>
            <a:endParaRPr sz="1600">
              <a:latin typeface="Calibri"/>
              <a:cs typeface="Calibri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22603" y="1764792"/>
            <a:ext cx="1945386" cy="1169669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1305560" y="2050161"/>
            <a:ext cx="1383030" cy="5137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dirty="0">
                <a:latin typeface="Gill Sans MT"/>
                <a:cs typeface="Gill Sans MT"/>
              </a:rPr>
              <a:t>Bloque</a:t>
            </a:r>
            <a:r>
              <a:rPr sz="3200" spc="-100" dirty="0">
                <a:latin typeface="Gill Sans MT"/>
                <a:cs typeface="Gill Sans MT"/>
              </a:rPr>
              <a:t> </a:t>
            </a:r>
            <a:r>
              <a:rPr sz="3200" dirty="0">
                <a:latin typeface="Gill Sans MT"/>
                <a:cs typeface="Gill Sans MT"/>
              </a:rPr>
              <a:t>I</a:t>
            </a:r>
            <a:endParaRPr sz="3200">
              <a:latin typeface="Gill Sans MT"/>
              <a:cs typeface="Gill Sans MT"/>
            </a:endParaRPr>
          </a:p>
        </p:txBody>
      </p:sp>
      <p:pic>
        <p:nvPicPr>
          <p:cNvPr id="7" name="object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22603" y="3122676"/>
            <a:ext cx="1945386" cy="1169670"/>
          </a:xfrm>
          <a:prstGeom prst="rect">
            <a:avLst/>
          </a:prstGeom>
        </p:spPr>
      </p:pic>
      <p:sp>
        <p:nvSpPr>
          <p:cNvPr id="8" name="object 8"/>
          <p:cNvSpPr txBox="1"/>
          <p:nvPr/>
        </p:nvSpPr>
        <p:spPr>
          <a:xfrm>
            <a:off x="1253744" y="3408121"/>
            <a:ext cx="1485265" cy="514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dirty="0">
                <a:latin typeface="Gill Sans MT"/>
                <a:cs typeface="Gill Sans MT"/>
              </a:rPr>
              <a:t>Bloque</a:t>
            </a:r>
            <a:r>
              <a:rPr sz="3200" spc="-95" dirty="0">
                <a:latin typeface="Gill Sans MT"/>
                <a:cs typeface="Gill Sans MT"/>
              </a:rPr>
              <a:t> </a:t>
            </a:r>
            <a:r>
              <a:rPr sz="3200" dirty="0">
                <a:latin typeface="Gill Sans MT"/>
                <a:cs typeface="Gill Sans MT"/>
              </a:rPr>
              <a:t>II</a:t>
            </a:r>
            <a:endParaRPr sz="3200">
              <a:latin typeface="Gill Sans MT"/>
              <a:cs typeface="Gill Sans MT"/>
            </a:endParaRPr>
          </a:p>
        </p:txBody>
      </p:sp>
      <p:pic>
        <p:nvPicPr>
          <p:cNvPr id="9" name="object 9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22603" y="4480559"/>
            <a:ext cx="1945386" cy="1169670"/>
          </a:xfrm>
          <a:prstGeom prst="rect">
            <a:avLst/>
          </a:prstGeom>
        </p:spPr>
      </p:pic>
      <p:sp>
        <p:nvSpPr>
          <p:cNvPr id="10" name="object 10"/>
          <p:cNvSpPr txBox="1"/>
          <p:nvPr/>
        </p:nvSpPr>
        <p:spPr>
          <a:xfrm>
            <a:off x="1203452" y="4766817"/>
            <a:ext cx="1586230" cy="513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dirty="0">
                <a:latin typeface="Gill Sans MT"/>
                <a:cs typeface="Gill Sans MT"/>
              </a:rPr>
              <a:t>Bloque</a:t>
            </a:r>
            <a:r>
              <a:rPr sz="3200" spc="-100" dirty="0">
                <a:latin typeface="Gill Sans MT"/>
                <a:cs typeface="Gill Sans MT"/>
              </a:rPr>
              <a:t> </a:t>
            </a:r>
            <a:r>
              <a:rPr sz="3200" dirty="0">
                <a:latin typeface="Gill Sans MT"/>
                <a:cs typeface="Gill Sans MT"/>
              </a:rPr>
              <a:t>III</a:t>
            </a:r>
            <a:endParaRPr sz="3200">
              <a:latin typeface="Gill Sans MT"/>
              <a:cs typeface="Gill Sans MT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565397" y="2037333"/>
            <a:ext cx="5751830" cy="6356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z="2000" dirty="0">
                <a:latin typeface="Gill Sans MT"/>
                <a:cs typeface="Gill Sans MT"/>
              </a:rPr>
              <a:t>El</a:t>
            </a:r>
            <a:r>
              <a:rPr sz="2000" spc="-10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español</a:t>
            </a:r>
            <a:r>
              <a:rPr sz="2000" spc="-25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normat</a:t>
            </a:r>
            <a:r>
              <a:rPr sz="2000" spc="-10" dirty="0">
                <a:latin typeface="Gill Sans MT"/>
                <a:cs typeface="Gill Sans MT"/>
              </a:rPr>
              <a:t>i</a:t>
            </a:r>
            <a:r>
              <a:rPr sz="2000" spc="-40" dirty="0">
                <a:latin typeface="Gill Sans MT"/>
                <a:cs typeface="Gill Sans MT"/>
              </a:rPr>
              <a:t>v</a:t>
            </a:r>
            <a:r>
              <a:rPr sz="2000" spc="-15" dirty="0">
                <a:latin typeface="Gill Sans MT"/>
                <a:cs typeface="Gill Sans MT"/>
              </a:rPr>
              <a:t>o</a:t>
            </a:r>
            <a:r>
              <a:rPr sz="2000" dirty="0">
                <a:latin typeface="Gill Sans MT"/>
                <a:cs typeface="Gill Sans MT"/>
              </a:rPr>
              <a:t>:</a:t>
            </a:r>
            <a:r>
              <a:rPr sz="2000" spc="-240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el buen</a:t>
            </a:r>
            <a:r>
              <a:rPr sz="2000" spc="-25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uso</a:t>
            </a:r>
            <a:r>
              <a:rPr sz="2000" spc="-15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de</a:t>
            </a:r>
            <a:r>
              <a:rPr sz="2000" spc="-10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l</a:t>
            </a:r>
            <a:r>
              <a:rPr sz="2000" dirty="0">
                <a:latin typeface="Gill Sans MT"/>
                <a:cs typeface="Gill Sans MT"/>
              </a:rPr>
              <a:t>a </a:t>
            </a:r>
            <a:r>
              <a:rPr sz="2000" spc="-5" dirty="0">
                <a:latin typeface="Gill Sans MT"/>
                <a:cs typeface="Gill Sans MT"/>
              </a:rPr>
              <a:t>le</a:t>
            </a:r>
            <a:r>
              <a:rPr sz="2000" spc="5" dirty="0">
                <a:latin typeface="Gill Sans MT"/>
                <a:cs typeface="Gill Sans MT"/>
              </a:rPr>
              <a:t>n</a:t>
            </a:r>
            <a:r>
              <a:rPr sz="2000" dirty="0">
                <a:latin typeface="Gill Sans MT"/>
                <a:cs typeface="Gill Sans MT"/>
              </a:rPr>
              <a:t>gua</a:t>
            </a:r>
            <a:r>
              <a:rPr sz="2000" spc="-40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ha</a:t>
            </a:r>
            <a:r>
              <a:rPr sz="2000" spc="5" dirty="0">
                <a:latin typeface="Gill Sans MT"/>
                <a:cs typeface="Gill Sans MT"/>
              </a:rPr>
              <a:t>b</a:t>
            </a:r>
            <a:r>
              <a:rPr sz="2000" spc="-5" dirty="0">
                <a:latin typeface="Gill Sans MT"/>
                <a:cs typeface="Gill Sans MT"/>
              </a:rPr>
              <a:t>lad</a:t>
            </a:r>
            <a:r>
              <a:rPr sz="2000" dirty="0">
                <a:latin typeface="Gill Sans MT"/>
                <a:cs typeface="Gill Sans MT"/>
              </a:rPr>
              <a:t>a</a:t>
            </a:r>
            <a:r>
              <a:rPr sz="2000" spc="-35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y  escrita</a:t>
            </a:r>
            <a:endParaRPr sz="2000">
              <a:latin typeface="Gill Sans MT"/>
              <a:cs typeface="Gill Sans MT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565397" y="3372434"/>
            <a:ext cx="5723255" cy="6362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dirty="0">
                <a:latin typeface="Gill Sans MT"/>
                <a:cs typeface="Gill Sans MT"/>
              </a:rPr>
              <a:t>Análisis</a:t>
            </a:r>
            <a:r>
              <a:rPr sz="2000" spc="-25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de</a:t>
            </a:r>
            <a:r>
              <a:rPr sz="2000" spc="-15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textos</a:t>
            </a:r>
            <a:r>
              <a:rPr sz="2000" spc="-20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orales</a:t>
            </a:r>
            <a:r>
              <a:rPr sz="2000" spc="-30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y</a:t>
            </a:r>
            <a:r>
              <a:rPr sz="2000" spc="-25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escritos</a:t>
            </a:r>
            <a:r>
              <a:rPr sz="2000" spc="-10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desde</a:t>
            </a:r>
            <a:r>
              <a:rPr sz="2000" spc="-5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los</a:t>
            </a:r>
            <a:r>
              <a:rPr sz="2000" spc="-10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diferentes</a:t>
            </a:r>
            <a:endParaRPr sz="200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</a:pPr>
            <a:r>
              <a:rPr sz="2000" spc="-5" dirty="0">
                <a:latin typeface="Gill Sans MT"/>
                <a:cs typeface="Gill Sans MT"/>
              </a:rPr>
              <a:t>niveles</a:t>
            </a:r>
            <a:r>
              <a:rPr sz="2000" spc="-40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lingüísticos</a:t>
            </a:r>
            <a:endParaRPr sz="2000">
              <a:latin typeface="Gill Sans MT"/>
              <a:cs typeface="Gill Sans MT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565397" y="4770882"/>
            <a:ext cx="5277485" cy="6362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-5" dirty="0">
                <a:latin typeface="Gill Sans MT"/>
                <a:cs typeface="Gill Sans MT"/>
              </a:rPr>
              <a:t>Producción</a:t>
            </a:r>
            <a:r>
              <a:rPr sz="2000" spc="-40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y</a:t>
            </a:r>
            <a:r>
              <a:rPr sz="2000" spc="-5" dirty="0">
                <a:latin typeface="Gill Sans MT"/>
                <a:cs typeface="Gill Sans MT"/>
              </a:rPr>
              <a:t> expresión</a:t>
            </a:r>
            <a:r>
              <a:rPr sz="2000" spc="-40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de textos</a:t>
            </a:r>
            <a:r>
              <a:rPr sz="2000" spc="-35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orales</a:t>
            </a:r>
            <a:r>
              <a:rPr sz="2000" spc="-20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y</a:t>
            </a:r>
            <a:r>
              <a:rPr sz="2000" spc="-10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escritos</a:t>
            </a:r>
            <a:endParaRPr sz="200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</a:pPr>
            <a:r>
              <a:rPr sz="2000" dirty="0">
                <a:latin typeface="Gill Sans MT"/>
                <a:cs typeface="Gill Sans MT"/>
              </a:rPr>
              <a:t>adecuados</a:t>
            </a:r>
            <a:r>
              <a:rPr sz="2000" spc="-20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al</a:t>
            </a:r>
            <a:r>
              <a:rPr sz="2000" spc="-20" dirty="0">
                <a:latin typeface="Gill Sans MT"/>
                <a:cs typeface="Gill Sans MT"/>
              </a:rPr>
              <a:t> </a:t>
            </a:r>
            <a:r>
              <a:rPr sz="2000" spc="-10" dirty="0">
                <a:latin typeface="Gill Sans MT"/>
                <a:cs typeface="Gill Sans MT"/>
              </a:rPr>
              <a:t>registro</a:t>
            </a:r>
            <a:r>
              <a:rPr sz="2000" spc="-35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formal</a:t>
            </a:r>
            <a:r>
              <a:rPr sz="2000" spc="-45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y</a:t>
            </a:r>
            <a:r>
              <a:rPr sz="2000" spc="-15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al</a:t>
            </a:r>
            <a:r>
              <a:rPr sz="2000" spc="-20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ámbito</a:t>
            </a:r>
            <a:r>
              <a:rPr sz="2000" spc="-50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académico</a:t>
            </a:r>
            <a:endParaRPr sz="2000">
              <a:latin typeface="Gill Sans MT"/>
              <a:cs typeface="Gill Sans M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21030" y="382015"/>
            <a:ext cx="370967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50" dirty="0">
                <a:solidFill>
                  <a:srgbClr val="D1282D"/>
                </a:solidFill>
              </a:rPr>
              <a:t>Guía</a:t>
            </a:r>
            <a:r>
              <a:rPr sz="3600" spc="-145" dirty="0">
                <a:solidFill>
                  <a:srgbClr val="D1282D"/>
                </a:solidFill>
              </a:rPr>
              <a:t> </a:t>
            </a:r>
            <a:r>
              <a:rPr sz="3600" spc="-35" dirty="0">
                <a:solidFill>
                  <a:srgbClr val="D1282D"/>
                </a:solidFill>
              </a:rPr>
              <a:t>de</a:t>
            </a:r>
            <a:r>
              <a:rPr sz="3600" spc="-140" dirty="0">
                <a:solidFill>
                  <a:srgbClr val="D1282D"/>
                </a:solidFill>
              </a:rPr>
              <a:t> </a:t>
            </a:r>
            <a:r>
              <a:rPr sz="3600" spc="-30" dirty="0">
                <a:solidFill>
                  <a:srgbClr val="D1282D"/>
                </a:solidFill>
              </a:rPr>
              <a:t>la</a:t>
            </a:r>
            <a:r>
              <a:rPr sz="3600" spc="-145" dirty="0">
                <a:solidFill>
                  <a:srgbClr val="D1282D"/>
                </a:solidFill>
              </a:rPr>
              <a:t> </a:t>
            </a:r>
            <a:r>
              <a:rPr sz="3600" spc="-60" dirty="0">
                <a:solidFill>
                  <a:srgbClr val="D1282D"/>
                </a:solidFill>
              </a:rPr>
              <a:t>asignatura</a:t>
            </a:r>
            <a:endParaRPr sz="3600"/>
          </a:p>
        </p:txBody>
      </p:sp>
      <p:sp>
        <p:nvSpPr>
          <p:cNvPr id="3" name="object 3"/>
          <p:cNvSpPr/>
          <p:nvPr/>
        </p:nvSpPr>
        <p:spPr>
          <a:xfrm>
            <a:off x="0" y="1045463"/>
            <a:ext cx="5097780" cy="403860"/>
          </a:xfrm>
          <a:custGeom>
            <a:avLst/>
            <a:gdLst/>
            <a:ahLst/>
            <a:cxnLst/>
            <a:rect l="l" t="t" r="r" b="b"/>
            <a:pathLst>
              <a:path w="5097780" h="403859">
                <a:moveTo>
                  <a:pt x="5097780" y="0"/>
                </a:moveTo>
                <a:lnTo>
                  <a:pt x="0" y="0"/>
                </a:lnTo>
                <a:lnTo>
                  <a:pt x="0" y="403860"/>
                </a:lnTo>
                <a:lnTo>
                  <a:pt x="5097780" y="403860"/>
                </a:lnTo>
                <a:lnTo>
                  <a:pt x="5097780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44500" y="1100709"/>
            <a:ext cx="70802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10" dirty="0">
                <a:solidFill>
                  <a:srgbClr val="D1282D"/>
                </a:solidFill>
                <a:latin typeface="Calibri"/>
                <a:cs typeface="Calibri"/>
              </a:rPr>
              <a:t>Temario</a:t>
            </a:r>
            <a:endParaRPr sz="1600">
              <a:latin typeface="Calibri"/>
              <a:cs typeface="Calibri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22019" y="1769364"/>
            <a:ext cx="1988058" cy="1195577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1225702" y="2067813"/>
            <a:ext cx="1383030" cy="5137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dirty="0">
                <a:latin typeface="Gill Sans MT"/>
                <a:cs typeface="Gill Sans MT"/>
              </a:rPr>
              <a:t>Bloque</a:t>
            </a:r>
            <a:r>
              <a:rPr sz="3200" spc="-100" dirty="0">
                <a:latin typeface="Gill Sans MT"/>
                <a:cs typeface="Gill Sans MT"/>
              </a:rPr>
              <a:t> </a:t>
            </a:r>
            <a:r>
              <a:rPr sz="3200" dirty="0">
                <a:latin typeface="Gill Sans MT"/>
                <a:cs typeface="Gill Sans MT"/>
              </a:rPr>
              <a:t>I</a:t>
            </a:r>
            <a:endParaRPr sz="3200">
              <a:latin typeface="Gill Sans MT"/>
              <a:cs typeface="Gill Sans M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023010" y="3346805"/>
            <a:ext cx="9095740" cy="18669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7620">
              <a:lnSpc>
                <a:spcPct val="120000"/>
              </a:lnSpc>
              <a:spcBef>
                <a:spcPts val="100"/>
              </a:spcBef>
            </a:pPr>
            <a:r>
              <a:rPr sz="1400" spc="60" dirty="0">
                <a:solidFill>
                  <a:srgbClr val="404040"/>
                </a:solidFill>
                <a:latin typeface="Gill Sans MT"/>
                <a:cs typeface="Gill Sans MT"/>
              </a:rPr>
              <a:t>En</a:t>
            </a:r>
            <a:r>
              <a:rPr sz="1400" spc="65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75" dirty="0">
                <a:solidFill>
                  <a:srgbClr val="404040"/>
                </a:solidFill>
                <a:latin typeface="Gill Sans MT"/>
                <a:cs typeface="Gill Sans MT"/>
              </a:rPr>
              <a:t>este</a:t>
            </a:r>
            <a:r>
              <a:rPr sz="1400" spc="8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100" dirty="0">
                <a:solidFill>
                  <a:srgbClr val="404040"/>
                </a:solidFill>
                <a:latin typeface="Gill Sans MT"/>
                <a:cs typeface="Gill Sans MT"/>
              </a:rPr>
              <a:t>bloque</a:t>
            </a:r>
            <a:r>
              <a:rPr sz="1400" spc="105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95" dirty="0">
                <a:solidFill>
                  <a:srgbClr val="404040"/>
                </a:solidFill>
                <a:latin typeface="Gill Sans MT"/>
                <a:cs typeface="Gill Sans MT"/>
              </a:rPr>
              <a:t>sentaremos</a:t>
            </a:r>
            <a:r>
              <a:rPr sz="1400" spc="10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-55" dirty="0">
                <a:solidFill>
                  <a:srgbClr val="404040"/>
                </a:solidFill>
                <a:latin typeface="Gill Sans MT"/>
                <a:cs typeface="Gill Sans MT"/>
              </a:rPr>
              <a:t>l </a:t>
            </a:r>
            <a:r>
              <a:rPr sz="1400" spc="40" dirty="0">
                <a:solidFill>
                  <a:srgbClr val="404040"/>
                </a:solidFill>
                <a:latin typeface="Gill Sans MT"/>
                <a:cs typeface="Gill Sans MT"/>
              </a:rPr>
              <a:t>as</a:t>
            </a:r>
            <a:r>
              <a:rPr sz="1400" spc="45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114" dirty="0">
                <a:solidFill>
                  <a:srgbClr val="C00000"/>
                </a:solidFill>
                <a:latin typeface="Gill Sans MT"/>
                <a:cs typeface="Gill Sans MT"/>
              </a:rPr>
              <a:t>bases</a:t>
            </a:r>
            <a:r>
              <a:rPr sz="1400" spc="120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400" spc="135" dirty="0">
                <a:solidFill>
                  <a:srgbClr val="C00000"/>
                </a:solidFill>
                <a:latin typeface="Gill Sans MT"/>
                <a:cs typeface="Gill Sans MT"/>
              </a:rPr>
              <a:t>necesarias </a:t>
            </a:r>
            <a:r>
              <a:rPr sz="1400" spc="85" dirty="0">
                <a:solidFill>
                  <a:srgbClr val="404040"/>
                </a:solidFill>
                <a:latin typeface="Gill Sans MT"/>
                <a:cs typeface="Gill Sans MT"/>
              </a:rPr>
              <a:t>para</a:t>
            </a:r>
            <a:r>
              <a:rPr sz="1400" spc="9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95" dirty="0">
                <a:solidFill>
                  <a:srgbClr val="404040"/>
                </a:solidFill>
                <a:latin typeface="Gill Sans MT"/>
                <a:cs typeface="Gill Sans MT"/>
              </a:rPr>
              <a:t>entender</a:t>
            </a:r>
            <a:r>
              <a:rPr sz="1400" spc="10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35" dirty="0">
                <a:solidFill>
                  <a:srgbClr val="404040"/>
                </a:solidFill>
                <a:latin typeface="Gill Sans MT"/>
                <a:cs typeface="Gill Sans MT"/>
              </a:rPr>
              <a:t>lo</a:t>
            </a:r>
            <a:r>
              <a:rPr sz="1400" spc="4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90" dirty="0">
                <a:solidFill>
                  <a:srgbClr val="404040"/>
                </a:solidFill>
                <a:latin typeface="Gill Sans MT"/>
                <a:cs typeface="Gill Sans MT"/>
              </a:rPr>
              <a:t>que  </a:t>
            </a:r>
            <a:r>
              <a:rPr sz="1400" spc="-50" dirty="0">
                <a:solidFill>
                  <a:srgbClr val="404040"/>
                </a:solidFill>
                <a:latin typeface="Gill Sans MT"/>
                <a:cs typeface="Gill Sans MT"/>
              </a:rPr>
              <a:t>s </a:t>
            </a:r>
            <a:r>
              <a:rPr sz="1400" spc="-55" dirty="0">
                <a:solidFill>
                  <a:srgbClr val="404040"/>
                </a:solidFill>
                <a:latin typeface="Gill Sans MT"/>
                <a:cs typeface="Gill Sans MT"/>
              </a:rPr>
              <a:t>i </a:t>
            </a:r>
            <a:r>
              <a:rPr sz="1400" spc="95" dirty="0">
                <a:solidFill>
                  <a:srgbClr val="404040"/>
                </a:solidFill>
                <a:latin typeface="Gill Sans MT"/>
                <a:cs typeface="Gill Sans MT"/>
              </a:rPr>
              <a:t>gnifica  hablar  </a:t>
            </a:r>
            <a:r>
              <a:rPr sz="1400" spc="-25" dirty="0">
                <a:solidFill>
                  <a:srgbClr val="404040"/>
                </a:solidFill>
                <a:latin typeface="Gill Sans MT"/>
                <a:cs typeface="Gill Sans MT"/>
              </a:rPr>
              <a:t>y</a:t>
            </a:r>
            <a:r>
              <a:rPr sz="1400" spc="335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85" dirty="0">
                <a:solidFill>
                  <a:srgbClr val="404040"/>
                </a:solidFill>
                <a:latin typeface="Gill Sans MT"/>
                <a:cs typeface="Gill Sans MT"/>
              </a:rPr>
              <a:t>escribir  </a:t>
            </a:r>
            <a:r>
              <a:rPr sz="1400" spc="45" dirty="0">
                <a:solidFill>
                  <a:srgbClr val="404040"/>
                </a:solidFill>
                <a:latin typeface="Gill Sans MT"/>
                <a:cs typeface="Gill Sans MT"/>
              </a:rPr>
              <a:t>de </a:t>
            </a:r>
            <a:r>
              <a:rPr sz="1400" spc="-375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105" dirty="0">
                <a:solidFill>
                  <a:srgbClr val="404040"/>
                </a:solidFill>
                <a:latin typeface="Gill Sans MT"/>
                <a:cs typeface="Gill Sans MT"/>
              </a:rPr>
              <a:t>manera</a:t>
            </a:r>
            <a:r>
              <a:rPr sz="1400" spc="275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-25" dirty="0">
                <a:solidFill>
                  <a:srgbClr val="404040"/>
                </a:solidFill>
                <a:latin typeface="Gill Sans MT"/>
                <a:cs typeface="Gill Sans MT"/>
              </a:rPr>
              <a:t>e</a:t>
            </a:r>
            <a:r>
              <a:rPr sz="1400" spc="-235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10" dirty="0">
                <a:solidFill>
                  <a:srgbClr val="404040"/>
                </a:solidFill>
                <a:latin typeface="Gill Sans MT"/>
                <a:cs typeface="Gill Sans MT"/>
              </a:rPr>
              <a:t>f</a:t>
            </a:r>
            <a:r>
              <a:rPr sz="1400" spc="-24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-55" dirty="0">
                <a:solidFill>
                  <a:srgbClr val="404040"/>
                </a:solidFill>
                <a:latin typeface="Gill Sans MT"/>
                <a:cs typeface="Gill Sans MT"/>
              </a:rPr>
              <a:t>i</a:t>
            </a:r>
            <a:r>
              <a:rPr sz="1400" spc="-24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80" dirty="0">
                <a:solidFill>
                  <a:srgbClr val="404040"/>
                </a:solidFill>
                <a:latin typeface="Gill Sans MT"/>
                <a:cs typeface="Gill Sans MT"/>
              </a:rPr>
              <a:t>caz,</a:t>
            </a:r>
            <a:r>
              <a:rPr sz="1400" spc="27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110" dirty="0">
                <a:solidFill>
                  <a:srgbClr val="404040"/>
                </a:solidFill>
                <a:latin typeface="Gill Sans MT"/>
                <a:cs typeface="Gill Sans MT"/>
              </a:rPr>
              <a:t>adecuada</a:t>
            </a:r>
            <a:r>
              <a:rPr sz="1400" spc="28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-25" dirty="0">
                <a:solidFill>
                  <a:srgbClr val="404040"/>
                </a:solidFill>
                <a:latin typeface="Gill Sans MT"/>
                <a:cs typeface="Gill Sans MT"/>
              </a:rPr>
              <a:t>y</a:t>
            </a:r>
            <a:r>
              <a:rPr sz="1400" spc="29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80" dirty="0">
                <a:solidFill>
                  <a:srgbClr val="404040"/>
                </a:solidFill>
                <a:latin typeface="Gill Sans MT"/>
                <a:cs typeface="Gill Sans MT"/>
              </a:rPr>
              <a:t>correc</a:t>
            </a:r>
            <a:r>
              <a:rPr sz="1400" spc="-215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45" dirty="0">
                <a:solidFill>
                  <a:srgbClr val="404040"/>
                </a:solidFill>
                <a:latin typeface="Gill Sans MT"/>
                <a:cs typeface="Gill Sans MT"/>
              </a:rPr>
              <a:t>ta</a:t>
            </a:r>
            <a:r>
              <a:rPr sz="1400" spc="-225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-75" dirty="0">
                <a:solidFill>
                  <a:srgbClr val="404040"/>
                </a:solidFill>
                <a:latin typeface="Gill Sans MT"/>
                <a:cs typeface="Gill Sans MT"/>
              </a:rPr>
              <a:t>.</a:t>
            </a:r>
            <a:endParaRPr sz="1400">
              <a:latin typeface="Gill Sans MT"/>
              <a:cs typeface="Gill Sans MT"/>
            </a:endParaRPr>
          </a:p>
          <a:p>
            <a:pPr marL="12700" marR="5080">
              <a:lnSpc>
                <a:spcPct val="120000"/>
              </a:lnSpc>
              <a:spcBef>
                <a:spcPts val="1200"/>
              </a:spcBef>
              <a:tabLst>
                <a:tab pos="902335" algn="l"/>
                <a:tab pos="1358265" algn="l"/>
                <a:tab pos="1680210" algn="l"/>
                <a:tab pos="1963420" algn="l"/>
                <a:tab pos="2667635" algn="l"/>
                <a:tab pos="2900680" algn="l"/>
                <a:tab pos="3661410" algn="l"/>
                <a:tab pos="4563745" algn="l"/>
                <a:tab pos="5410835" algn="l"/>
                <a:tab pos="5866765" algn="l"/>
                <a:tab pos="6158230" algn="l"/>
                <a:tab pos="7105650" algn="l"/>
                <a:tab pos="7820659" algn="l"/>
                <a:tab pos="8053705" algn="l"/>
                <a:tab pos="8337550" algn="l"/>
                <a:tab pos="8872855" algn="l"/>
              </a:tabLst>
            </a:pPr>
            <a:r>
              <a:rPr sz="1400" spc="80" dirty="0">
                <a:solidFill>
                  <a:srgbClr val="404040"/>
                </a:solidFill>
                <a:latin typeface="Gill Sans MT"/>
                <a:cs typeface="Gill Sans MT"/>
              </a:rPr>
              <a:t>Veremos	</a:t>
            </a:r>
            <a:r>
              <a:rPr sz="1400" spc="85" dirty="0">
                <a:solidFill>
                  <a:srgbClr val="404040"/>
                </a:solidFill>
                <a:latin typeface="Gill Sans MT"/>
                <a:cs typeface="Gill Sans MT"/>
              </a:rPr>
              <a:t>qué	</a:t>
            </a:r>
            <a:r>
              <a:rPr sz="1400" spc="35" dirty="0">
                <a:solidFill>
                  <a:srgbClr val="404040"/>
                </a:solidFill>
                <a:latin typeface="Gill Sans MT"/>
                <a:cs typeface="Gill Sans MT"/>
              </a:rPr>
              <a:t>es	la	</a:t>
            </a:r>
            <a:r>
              <a:rPr sz="1400" spc="114" dirty="0">
                <a:solidFill>
                  <a:srgbClr val="404040"/>
                </a:solidFill>
                <a:latin typeface="Gill Sans MT"/>
                <a:cs typeface="Gill Sans MT"/>
              </a:rPr>
              <a:t>norma	</a:t>
            </a:r>
            <a:r>
              <a:rPr sz="1400" spc="-25" dirty="0">
                <a:solidFill>
                  <a:srgbClr val="404040"/>
                </a:solidFill>
                <a:latin typeface="Gill Sans MT"/>
                <a:cs typeface="Gill Sans MT"/>
              </a:rPr>
              <a:t>y	</a:t>
            </a:r>
            <a:r>
              <a:rPr sz="1400" spc="100" dirty="0">
                <a:solidFill>
                  <a:srgbClr val="404040"/>
                </a:solidFill>
                <a:latin typeface="Gill Sans MT"/>
                <a:cs typeface="Gill Sans MT"/>
              </a:rPr>
              <a:t>cuándo	</a:t>
            </a:r>
            <a:r>
              <a:rPr sz="1400" spc="95" dirty="0">
                <a:solidFill>
                  <a:srgbClr val="404040"/>
                </a:solidFill>
                <a:latin typeface="Gill Sans MT"/>
                <a:cs typeface="Gill Sans MT"/>
              </a:rPr>
              <a:t>conviene	</a:t>
            </a:r>
            <a:r>
              <a:rPr sz="1400" spc="85" dirty="0">
                <a:solidFill>
                  <a:srgbClr val="404040"/>
                </a:solidFill>
                <a:latin typeface="Gill Sans MT"/>
                <a:cs typeface="Gill Sans MT"/>
              </a:rPr>
              <a:t>seguirla,	que	</a:t>
            </a:r>
            <a:r>
              <a:rPr sz="1400" spc="40" dirty="0">
                <a:solidFill>
                  <a:srgbClr val="404040"/>
                </a:solidFill>
                <a:latin typeface="Gill Sans MT"/>
                <a:cs typeface="Gill Sans MT"/>
              </a:rPr>
              <a:t>el	</a:t>
            </a:r>
            <a:r>
              <a:rPr sz="1400" spc="125" dirty="0">
                <a:solidFill>
                  <a:srgbClr val="404040"/>
                </a:solidFill>
                <a:latin typeface="Gill Sans MT"/>
                <a:cs typeface="Gill Sans MT"/>
              </a:rPr>
              <a:t>contexto	</a:t>
            </a:r>
            <a:r>
              <a:rPr sz="1400" spc="-55" dirty="0">
                <a:solidFill>
                  <a:srgbClr val="404040"/>
                </a:solidFill>
                <a:latin typeface="Gill Sans MT"/>
                <a:cs typeface="Gill Sans MT"/>
              </a:rPr>
              <a:t>i</a:t>
            </a:r>
            <a:r>
              <a:rPr sz="1400" spc="-24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100" dirty="0">
                <a:solidFill>
                  <a:srgbClr val="404040"/>
                </a:solidFill>
                <a:latin typeface="Gill Sans MT"/>
                <a:cs typeface="Gill Sans MT"/>
              </a:rPr>
              <a:t>nfluye	</a:t>
            </a:r>
            <a:r>
              <a:rPr sz="1400" spc="-15" dirty="0">
                <a:solidFill>
                  <a:srgbClr val="404040"/>
                </a:solidFill>
                <a:latin typeface="Gill Sans MT"/>
                <a:cs typeface="Gill Sans MT"/>
              </a:rPr>
              <a:t>a	</a:t>
            </a:r>
            <a:r>
              <a:rPr sz="1400" spc="35" dirty="0">
                <a:solidFill>
                  <a:srgbClr val="404040"/>
                </a:solidFill>
                <a:latin typeface="Gill Sans MT"/>
                <a:cs typeface="Gill Sans MT"/>
              </a:rPr>
              <a:t>la	</a:t>
            </a:r>
            <a:r>
              <a:rPr sz="1400" spc="80" dirty="0">
                <a:solidFill>
                  <a:srgbClr val="404040"/>
                </a:solidFill>
                <a:latin typeface="Gill Sans MT"/>
                <a:cs typeface="Gill Sans MT"/>
              </a:rPr>
              <a:t>hora	</a:t>
            </a:r>
            <a:r>
              <a:rPr sz="1400" spc="50" dirty="0">
                <a:solidFill>
                  <a:srgbClr val="404040"/>
                </a:solidFill>
                <a:latin typeface="Gill Sans MT"/>
                <a:cs typeface="Gill Sans MT"/>
              </a:rPr>
              <a:t>de </a:t>
            </a:r>
            <a:r>
              <a:rPr sz="1400" spc="-375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105" dirty="0">
                <a:solidFill>
                  <a:srgbClr val="404040"/>
                </a:solidFill>
                <a:latin typeface="Gill Sans MT"/>
                <a:cs typeface="Gill Sans MT"/>
              </a:rPr>
              <a:t>comunicarnos</a:t>
            </a:r>
            <a:r>
              <a:rPr sz="1400" spc="265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-25" dirty="0">
                <a:solidFill>
                  <a:srgbClr val="404040"/>
                </a:solidFill>
                <a:latin typeface="Gill Sans MT"/>
                <a:cs typeface="Gill Sans MT"/>
              </a:rPr>
              <a:t>y</a:t>
            </a:r>
            <a:r>
              <a:rPr sz="1400" spc="305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90" dirty="0">
                <a:solidFill>
                  <a:srgbClr val="404040"/>
                </a:solidFill>
                <a:latin typeface="Gill Sans MT"/>
                <a:cs typeface="Gill Sans MT"/>
              </a:rPr>
              <a:t>que</a:t>
            </a:r>
            <a:r>
              <a:rPr sz="1400" spc="30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110" dirty="0">
                <a:solidFill>
                  <a:srgbClr val="404040"/>
                </a:solidFill>
                <a:latin typeface="Gill Sans MT"/>
                <a:cs typeface="Gill Sans MT"/>
              </a:rPr>
              <a:t>podemos</a:t>
            </a:r>
            <a:r>
              <a:rPr sz="1400" spc="285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105" dirty="0">
                <a:solidFill>
                  <a:srgbClr val="404040"/>
                </a:solidFill>
                <a:latin typeface="Gill Sans MT"/>
                <a:cs typeface="Gill Sans MT"/>
              </a:rPr>
              <a:t>modificar</a:t>
            </a:r>
            <a:r>
              <a:rPr sz="1400" spc="275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100" dirty="0">
                <a:solidFill>
                  <a:srgbClr val="404040"/>
                </a:solidFill>
                <a:latin typeface="Gill Sans MT"/>
                <a:cs typeface="Gill Sans MT"/>
              </a:rPr>
              <a:t>nuestra</a:t>
            </a:r>
            <a:r>
              <a:rPr sz="1400" spc="295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95" dirty="0">
                <a:solidFill>
                  <a:srgbClr val="404040"/>
                </a:solidFill>
                <a:latin typeface="Gill Sans MT"/>
                <a:cs typeface="Gill Sans MT"/>
              </a:rPr>
              <a:t>forma</a:t>
            </a:r>
            <a:r>
              <a:rPr sz="1400" spc="295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50" dirty="0">
                <a:solidFill>
                  <a:srgbClr val="404040"/>
                </a:solidFill>
                <a:latin typeface="Gill Sans MT"/>
                <a:cs typeface="Gill Sans MT"/>
              </a:rPr>
              <a:t>de</a:t>
            </a:r>
            <a:r>
              <a:rPr sz="1400" spc="295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100" dirty="0">
                <a:solidFill>
                  <a:srgbClr val="404040"/>
                </a:solidFill>
                <a:latin typeface="Gill Sans MT"/>
                <a:cs typeface="Gill Sans MT"/>
              </a:rPr>
              <a:t>hablar</a:t>
            </a:r>
            <a:r>
              <a:rPr sz="1400" spc="28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90" dirty="0">
                <a:solidFill>
                  <a:srgbClr val="404040"/>
                </a:solidFill>
                <a:latin typeface="Gill Sans MT"/>
                <a:cs typeface="Gill Sans MT"/>
              </a:rPr>
              <a:t>para</a:t>
            </a:r>
            <a:r>
              <a:rPr sz="1400" spc="295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135" dirty="0">
                <a:solidFill>
                  <a:srgbClr val="C00000"/>
                </a:solidFill>
                <a:latin typeface="Gill Sans MT"/>
                <a:cs typeface="Gill Sans MT"/>
              </a:rPr>
              <a:t>conseguir</a:t>
            </a:r>
            <a:r>
              <a:rPr sz="1400" spc="265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400" spc="130" dirty="0">
                <a:solidFill>
                  <a:srgbClr val="C00000"/>
                </a:solidFill>
                <a:latin typeface="Gill Sans MT"/>
                <a:cs typeface="Gill Sans MT"/>
              </a:rPr>
              <a:t>diferentes</a:t>
            </a:r>
            <a:r>
              <a:rPr sz="1400" spc="270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400" spc="125" dirty="0">
                <a:solidFill>
                  <a:srgbClr val="C00000"/>
                </a:solidFill>
                <a:latin typeface="Gill Sans MT"/>
                <a:cs typeface="Gill Sans MT"/>
              </a:rPr>
              <a:t>objetivos</a:t>
            </a:r>
            <a:r>
              <a:rPr sz="1400" spc="125" dirty="0">
                <a:solidFill>
                  <a:srgbClr val="404040"/>
                </a:solidFill>
                <a:latin typeface="Gill Sans MT"/>
                <a:cs typeface="Gill Sans MT"/>
              </a:rPr>
              <a:t>.</a:t>
            </a:r>
            <a:endParaRPr sz="1400">
              <a:latin typeface="Gill Sans MT"/>
              <a:cs typeface="Gill Sans MT"/>
            </a:endParaRPr>
          </a:p>
          <a:p>
            <a:pPr marL="12700" marR="26034">
              <a:lnSpc>
                <a:spcPct val="120000"/>
              </a:lnSpc>
              <a:spcBef>
                <a:spcPts val="1200"/>
              </a:spcBef>
            </a:pPr>
            <a:r>
              <a:rPr sz="1400" spc="85" dirty="0">
                <a:solidFill>
                  <a:srgbClr val="404040"/>
                </a:solidFill>
                <a:latin typeface="Gill Sans MT"/>
                <a:cs typeface="Gill Sans MT"/>
              </a:rPr>
              <a:t>Asimismo,</a:t>
            </a:r>
            <a:r>
              <a:rPr sz="1400" spc="475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100" dirty="0">
                <a:solidFill>
                  <a:srgbClr val="404040"/>
                </a:solidFill>
                <a:latin typeface="Gill Sans MT"/>
                <a:cs typeface="Gill Sans MT"/>
              </a:rPr>
              <a:t>explicaremos</a:t>
            </a:r>
            <a:r>
              <a:rPr sz="1400" spc="459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95" dirty="0">
                <a:solidFill>
                  <a:srgbClr val="C00000"/>
                </a:solidFill>
                <a:latin typeface="Gill Sans MT"/>
                <a:cs typeface="Gill Sans MT"/>
              </a:rPr>
              <a:t>los</a:t>
            </a:r>
            <a:r>
              <a:rPr sz="1400" spc="459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400" spc="114" dirty="0">
                <a:solidFill>
                  <a:srgbClr val="C00000"/>
                </a:solidFill>
                <a:latin typeface="Gill Sans MT"/>
                <a:cs typeface="Gill Sans MT"/>
              </a:rPr>
              <a:t>rasgos</a:t>
            </a:r>
            <a:r>
              <a:rPr sz="1400" spc="470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400" dirty="0">
                <a:solidFill>
                  <a:srgbClr val="C00000"/>
                </a:solidFill>
                <a:latin typeface="Gill Sans MT"/>
                <a:cs typeface="Gill Sans MT"/>
              </a:rPr>
              <a:t>l</a:t>
            </a:r>
            <a:r>
              <a:rPr sz="1400" spc="-245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400" spc="130" dirty="0">
                <a:solidFill>
                  <a:srgbClr val="C00000"/>
                </a:solidFill>
                <a:latin typeface="Gill Sans MT"/>
                <a:cs typeface="Gill Sans MT"/>
              </a:rPr>
              <a:t>ingüísticos</a:t>
            </a:r>
            <a:r>
              <a:rPr sz="1400" spc="480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400" spc="100" dirty="0">
                <a:solidFill>
                  <a:srgbClr val="404040"/>
                </a:solidFill>
                <a:latin typeface="Gill Sans MT"/>
                <a:cs typeface="Gill Sans MT"/>
              </a:rPr>
              <a:t>principales</a:t>
            </a:r>
            <a:r>
              <a:rPr sz="1400" spc="475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50" dirty="0">
                <a:solidFill>
                  <a:srgbClr val="404040"/>
                </a:solidFill>
                <a:latin typeface="Gill Sans MT"/>
                <a:cs typeface="Gill Sans MT"/>
              </a:rPr>
              <a:t>de</a:t>
            </a:r>
            <a:r>
              <a:rPr sz="1400" spc="45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50" dirty="0">
                <a:solidFill>
                  <a:srgbClr val="404040"/>
                </a:solidFill>
                <a:latin typeface="Gill Sans MT"/>
                <a:cs typeface="Gill Sans MT"/>
              </a:rPr>
              <a:t>los</a:t>
            </a:r>
            <a:r>
              <a:rPr sz="1400" spc="465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-20" dirty="0">
                <a:solidFill>
                  <a:srgbClr val="404040"/>
                </a:solidFill>
                <a:latin typeface="Gill Sans MT"/>
                <a:cs typeface="Gill Sans MT"/>
              </a:rPr>
              <a:t>d</a:t>
            </a:r>
            <a:r>
              <a:rPr sz="1400" spc="-235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-55" dirty="0">
                <a:solidFill>
                  <a:srgbClr val="404040"/>
                </a:solidFill>
                <a:latin typeface="Gill Sans MT"/>
                <a:cs typeface="Gill Sans MT"/>
              </a:rPr>
              <a:t>i</a:t>
            </a:r>
            <a:r>
              <a:rPr sz="1400" spc="-235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90" dirty="0">
                <a:solidFill>
                  <a:srgbClr val="404040"/>
                </a:solidFill>
                <a:latin typeface="Gill Sans MT"/>
                <a:cs typeface="Gill Sans MT"/>
              </a:rPr>
              <a:t>ferentes</a:t>
            </a:r>
            <a:r>
              <a:rPr sz="1400" spc="45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125" dirty="0">
                <a:solidFill>
                  <a:srgbClr val="404040"/>
                </a:solidFill>
                <a:latin typeface="Gill Sans MT"/>
                <a:cs typeface="Gill Sans MT"/>
              </a:rPr>
              <a:t>discursos</a:t>
            </a:r>
            <a:r>
              <a:rPr sz="1400" spc="47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-25" dirty="0">
                <a:solidFill>
                  <a:srgbClr val="404040"/>
                </a:solidFill>
                <a:latin typeface="Gill Sans MT"/>
                <a:cs typeface="Gill Sans MT"/>
              </a:rPr>
              <a:t>y</a:t>
            </a:r>
            <a:r>
              <a:rPr sz="1400" spc="105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50" dirty="0">
                <a:solidFill>
                  <a:srgbClr val="404040"/>
                </a:solidFill>
                <a:latin typeface="Gill Sans MT"/>
                <a:cs typeface="Gill Sans MT"/>
              </a:rPr>
              <a:t>de</a:t>
            </a:r>
            <a:r>
              <a:rPr sz="1400" spc="455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50" dirty="0">
                <a:solidFill>
                  <a:srgbClr val="404040"/>
                </a:solidFill>
                <a:latin typeface="Gill Sans MT"/>
                <a:cs typeface="Gill Sans MT"/>
              </a:rPr>
              <a:t>los</a:t>
            </a:r>
            <a:r>
              <a:rPr sz="1400" spc="455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dirty="0">
                <a:solidFill>
                  <a:srgbClr val="404040"/>
                </a:solidFill>
                <a:latin typeface="Gill Sans MT"/>
                <a:cs typeface="Gill Sans MT"/>
              </a:rPr>
              <a:t>t</a:t>
            </a:r>
            <a:r>
              <a:rPr sz="1400" spc="-229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110" dirty="0">
                <a:solidFill>
                  <a:srgbClr val="404040"/>
                </a:solidFill>
                <a:latin typeface="Gill Sans MT"/>
                <a:cs typeface="Gill Sans MT"/>
              </a:rPr>
              <a:t>ipos </a:t>
            </a:r>
            <a:r>
              <a:rPr sz="1400" spc="-375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80" dirty="0">
                <a:solidFill>
                  <a:srgbClr val="404040"/>
                </a:solidFill>
                <a:latin typeface="Gill Sans MT"/>
                <a:cs typeface="Gill Sans MT"/>
              </a:rPr>
              <a:t>de</a:t>
            </a:r>
            <a:r>
              <a:rPr sz="1400" spc="275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120" dirty="0">
                <a:solidFill>
                  <a:srgbClr val="404040"/>
                </a:solidFill>
                <a:latin typeface="Gill Sans MT"/>
                <a:cs typeface="Gill Sans MT"/>
              </a:rPr>
              <a:t>texto</a:t>
            </a:r>
            <a:r>
              <a:rPr sz="1400" spc="27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90" dirty="0">
                <a:solidFill>
                  <a:srgbClr val="404040"/>
                </a:solidFill>
                <a:latin typeface="Gill Sans MT"/>
                <a:cs typeface="Gill Sans MT"/>
              </a:rPr>
              <a:t>que</a:t>
            </a:r>
            <a:r>
              <a:rPr sz="1400" spc="30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110" dirty="0">
                <a:solidFill>
                  <a:srgbClr val="404040"/>
                </a:solidFill>
                <a:latin typeface="Gill Sans MT"/>
                <a:cs typeface="Gill Sans MT"/>
              </a:rPr>
              <a:t>podemos</a:t>
            </a:r>
            <a:r>
              <a:rPr sz="1400" spc="28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70" dirty="0">
                <a:solidFill>
                  <a:srgbClr val="404040"/>
                </a:solidFill>
                <a:latin typeface="Gill Sans MT"/>
                <a:cs typeface="Gill Sans MT"/>
              </a:rPr>
              <a:t>crear.</a:t>
            </a:r>
            <a:endParaRPr sz="1400">
              <a:latin typeface="Gill Sans MT"/>
              <a:cs typeface="Gill Sans MT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569334" y="2032254"/>
            <a:ext cx="5720080" cy="6356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z="2000" dirty="0">
                <a:latin typeface="Gill Sans MT"/>
                <a:cs typeface="Gill Sans MT"/>
              </a:rPr>
              <a:t>Análisis de textos </a:t>
            </a:r>
            <a:r>
              <a:rPr sz="2000" spc="-5" dirty="0">
                <a:latin typeface="Gill Sans MT"/>
                <a:cs typeface="Gill Sans MT"/>
              </a:rPr>
              <a:t>orales </a:t>
            </a:r>
            <a:r>
              <a:rPr sz="2000" dirty="0">
                <a:latin typeface="Gill Sans MT"/>
                <a:cs typeface="Gill Sans MT"/>
              </a:rPr>
              <a:t>y escritos </a:t>
            </a:r>
            <a:r>
              <a:rPr sz="2000" spc="-5" dirty="0">
                <a:latin typeface="Gill Sans MT"/>
                <a:cs typeface="Gill Sans MT"/>
              </a:rPr>
              <a:t>desde los </a:t>
            </a:r>
            <a:r>
              <a:rPr sz="2000" spc="-10" dirty="0">
                <a:latin typeface="Gill Sans MT"/>
                <a:cs typeface="Gill Sans MT"/>
              </a:rPr>
              <a:t>diferentes </a:t>
            </a:r>
            <a:r>
              <a:rPr sz="2000" spc="-545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niveles</a:t>
            </a:r>
            <a:r>
              <a:rPr sz="2000" spc="-20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lingüísticos</a:t>
            </a:r>
            <a:endParaRPr sz="2000">
              <a:latin typeface="Gill Sans MT"/>
              <a:cs typeface="Gill Sans M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21030" y="382015"/>
            <a:ext cx="370967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50" dirty="0">
                <a:solidFill>
                  <a:srgbClr val="D1282D"/>
                </a:solidFill>
              </a:rPr>
              <a:t>Guía</a:t>
            </a:r>
            <a:r>
              <a:rPr sz="3600" spc="-145" dirty="0">
                <a:solidFill>
                  <a:srgbClr val="D1282D"/>
                </a:solidFill>
              </a:rPr>
              <a:t> </a:t>
            </a:r>
            <a:r>
              <a:rPr sz="3600" spc="-35" dirty="0">
                <a:solidFill>
                  <a:srgbClr val="D1282D"/>
                </a:solidFill>
              </a:rPr>
              <a:t>de</a:t>
            </a:r>
            <a:r>
              <a:rPr sz="3600" spc="-140" dirty="0">
                <a:solidFill>
                  <a:srgbClr val="D1282D"/>
                </a:solidFill>
              </a:rPr>
              <a:t> </a:t>
            </a:r>
            <a:r>
              <a:rPr sz="3600" spc="-30" dirty="0">
                <a:solidFill>
                  <a:srgbClr val="D1282D"/>
                </a:solidFill>
              </a:rPr>
              <a:t>la</a:t>
            </a:r>
            <a:r>
              <a:rPr sz="3600" spc="-145" dirty="0">
                <a:solidFill>
                  <a:srgbClr val="D1282D"/>
                </a:solidFill>
              </a:rPr>
              <a:t> </a:t>
            </a:r>
            <a:r>
              <a:rPr sz="3600" spc="-60" dirty="0">
                <a:solidFill>
                  <a:srgbClr val="D1282D"/>
                </a:solidFill>
              </a:rPr>
              <a:t>asignatura</a:t>
            </a:r>
            <a:endParaRPr sz="3600"/>
          </a:p>
        </p:txBody>
      </p:sp>
      <p:sp>
        <p:nvSpPr>
          <p:cNvPr id="3" name="object 3"/>
          <p:cNvSpPr/>
          <p:nvPr/>
        </p:nvSpPr>
        <p:spPr>
          <a:xfrm>
            <a:off x="0" y="1045463"/>
            <a:ext cx="5097780" cy="403860"/>
          </a:xfrm>
          <a:custGeom>
            <a:avLst/>
            <a:gdLst/>
            <a:ahLst/>
            <a:cxnLst/>
            <a:rect l="l" t="t" r="r" b="b"/>
            <a:pathLst>
              <a:path w="5097780" h="403859">
                <a:moveTo>
                  <a:pt x="5097780" y="0"/>
                </a:moveTo>
                <a:lnTo>
                  <a:pt x="0" y="0"/>
                </a:lnTo>
                <a:lnTo>
                  <a:pt x="0" y="403860"/>
                </a:lnTo>
                <a:lnTo>
                  <a:pt x="5097780" y="403860"/>
                </a:lnTo>
                <a:lnTo>
                  <a:pt x="5097780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44500" y="1100709"/>
            <a:ext cx="70802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10" dirty="0">
                <a:solidFill>
                  <a:srgbClr val="D1282D"/>
                </a:solidFill>
                <a:latin typeface="Calibri"/>
                <a:cs typeface="Calibri"/>
              </a:rPr>
              <a:t>Temario</a:t>
            </a:r>
            <a:endParaRPr sz="1600">
              <a:latin typeface="Calibri"/>
              <a:cs typeface="Calibri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22019" y="1769364"/>
            <a:ext cx="1988058" cy="1195577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1173886" y="2067813"/>
            <a:ext cx="1484630" cy="5137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dirty="0">
                <a:latin typeface="Gill Sans MT"/>
                <a:cs typeface="Gill Sans MT"/>
              </a:rPr>
              <a:t>Bloque</a:t>
            </a:r>
            <a:r>
              <a:rPr sz="3200" spc="-100" dirty="0">
                <a:latin typeface="Gill Sans MT"/>
                <a:cs typeface="Gill Sans MT"/>
              </a:rPr>
              <a:t> </a:t>
            </a:r>
            <a:r>
              <a:rPr sz="3200" dirty="0">
                <a:latin typeface="Gill Sans MT"/>
                <a:cs typeface="Gill Sans MT"/>
              </a:rPr>
              <a:t>II</a:t>
            </a:r>
            <a:endParaRPr sz="3200">
              <a:latin typeface="Gill Sans MT"/>
              <a:cs typeface="Gill Sans M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565397" y="2037333"/>
            <a:ext cx="5751830" cy="6356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z="2000" dirty="0">
                <a:latin typeface="Gill Sans MT"/>
                <a:cs typeface="Gill Sans MT"/>
              </a:rPr>
              <a:t>El</a:t>
            </a:r>
            <a:r>
              <a:rPr sz="2000" spc="-10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español</a:t>
            </a:r>
            <a:r>
              <a:rPr sz="2000" spc="-25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normat</a:t>
            </a:r>
            <a:r>
              <a:rPr sz="2000" spc="-10" dirty="0">
                <a:latin typeface="Gill Sans MT"/>
                <a:cs typeface="Gill Sans MT"/>
              </a:rPr>
              <a:t>i</a:t>
            </a:r>
            <a:r>
              <a:rPr sz="2000" spc="-40" dirty="0">
                <a:latin typeface="Gill Sans MT"/>
                <a:cs typeface="Gill Sans MT"/>
              </a:rPr>
              <a:t>v</a:t>
            </a:r>
            <a:r>
              <a:rPr sz="2000" spc="-15" dirty="0">
                <a:latin typeface="Gill Sans MT"/>
                <a:cs typeface="Gill Sans MT"/>
              </a:rPr>
              <a:t>o</a:t>
            </a:r>
            <a:r>
              <a:rPr sz="2000" dirty="0">
                <a:latin typeface="Gill Sans MT"/>
                <a:cs typeface="Gill Sans MT"/>
              </a:rPr>
              <a:t>:</a:t>
            </a:r>
            <a:r>
              <a:rPr sz="2000" spc="-240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el buen</a:t>
            </a:r>
            <a:r>
              <a:rPr sz="2000" spc="-25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uso</a:t>
            </a:r>
            <a:r>
              <a:rPr sz="2000" spc="-15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de</a:t>
            </a:r>
            <a:r>
              <a:rPr sz="2000" spc="-10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l</a:t>
            </a:r>
            <a:r>
              <a:rPr sz="2000" dirty="0">
                <a:latin typeface="Gill Sans MT"/>
                <a:cs typeface="Gill Sans MT"/>
              </a:rPr>
              <a:t>a </a:t>
            </a:r>
            <a:r>
              <a:rPr sz="2000" spc="-5" dirty="0">
                <a:latin typeface="Gill Sans MT"/>
                <a:cs typeface="Gill Sans MT"/>
              </a:rPr>
              <a:t>le</a:t>
            </a:r>
            <a:r>
              <a:rPr sz="2000" spc="5" dirty="0">
                <a:latin typeface="Gill Sans MT"/>
                <a:cs typeface="Gill Sans MT"/>
              </a:rPr>
              <a:t>n</a:t>
            </a:r>
            <a:r>
              <a:rPr sz="2000" dirty="0">
                <a:latin typeface="Gill Sans MT"/>
                <a:cs typeface="Gill Sans MT"/>
              </a:rPr>
              <a:t>gua</a:t>
            </a:r>
            <a:r>
              <a:rPr sz="2000" spc="-40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ha</a:t>
            </a:r>
            <a:r>
              <a:rPr sz="2000" spc="5" dirty="0">
                <a:latin typeface="Gill Sans MT"/>
                <a:cs typeface="Gill Sans MT"/>
              </a:rPr>
              <a:t>b</a:t>
            </a:r>
            <a:r>
              <a:rPr sz="2000" spc="-5" dirty="0">
                <a:latin typeface="Gill Sans MT"/>
                <a:cs typeface="Gill Sans MT"/>
              </a:rPr>
              <a:t>lad</a:t>
            </a:r>
            <a:r>
              <a:rPr sz="2000" dirty="0">
                <a:latin typeface="Gill Sans MT"/>
                <a:cs typeface="Gill Sans MT"/>
              </a:rPr>
              <a:t>a</a:t>
            </a:r>
            <a:r>
              <a:rPr sz="2000" spc="-35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y  escrita</a:t>
            </a:r>
            <a:endParaRPr sz="2000">
              <a:latin typeface="Gill Sans MT"/>
              <a:cs typeface="Gill Sans MT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023010" y="3461918"/>
            <a:ext cx="8785225" cy="15443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40200"/>
              </a:lnSpc>
              <a:spcBef>
                <a:spcPts val="100"/>
              </a:spcBef>
              <a:tabLst>
                <a:tab pos="358140" algn="l"/>
                <a:tab pos="865505" algn="l"/>
                <a:tab pos="1632585" algn="l"/>
                <a:tab pos="3019425" algn="l"/>
                <a:tab pos="3963035" algn="l"/>
                <a:tab pos="5273675" algn="l"/>
                <a:tab pos="5729605" algn="l"/>
                <a:tab pos="6000750" algn="l"/>
                <a:tab pos="6724650" algn="l"/>
                <a:tab pos="6939915" algn="l"/>
                <a:tab pos="7218680" algn="l"/>
                <a:tab pos="7665084" algn="l"/>
                <a:tab pos="8064500" algn="l"/>
              </a:tabLst>
            </a:pPr>
            <a:r>
              <a:rPr sz="1600" spc="110" dirty="0">
                <a:solidFill>
                  <a:srgbClr val="404040"/>
                </a:solidFill>
                <a:latin typeface="Gill Sans MT"/>
                <a:cs typeface="Gill Sans MT"/>
              </a:rPr>
              <a:t>E</a:t>
            </a:r>
            <a:r>
              <a:rPr sz="1600" spc="-30" dirty="0">
                <a:solidFill>
                  <a:srgbClr val="404040"/>
                </a:solidFill>
                <a:latin typeface="Gill Sans MT"/>
                <a:cs typeface="Gill Sans MT"/>
              </a:rPr>
              <a:t>n</a:t>
            </a:r>
            <a:r>
              <a:rPr sz="1600" dirty="0">
                <a:solidFill>
                  <a:srgbClr val="404040"/>
                </a:solidFill>
                <a:latin typeface="Gill Sans MT"/>
                <a:cs typeface="Gill Sans MT"/>
              </a:rPr>
              <a:t>	</a:t>
            </a:r>
            <a:r>
              <a:rPr sz="1600" spc="105" dirty="0">
                <a:solidFill>
                  <a:srgbClr val="404040"/>
                </a:solidFill>
                <a:latin typeface="Gill Sans MT"/>
                <a:cs typeface="Gill Sans MT"/>
              </a:rPr>
              <a:t>e</a:t>
            </a:r>
            <a:r>
              <a:rPr sz="1600" spc="110" dirty="0">
                <a:solidFill>
                  <a:srgbClr val="404040"/>
                </a:solidFill>
                <a:latin typeface="Gill Sans MT"/>
                <a:cs typeface="Gill Sans MT"/>
              </a:rPr>
              <a:t>s</a:t>
            </a:r>
            <a:r>
              <a:rPr sz="1600" spc="85" dirty="0">
                <a:solidFill>
                  <a:srgbClr val="404040"/>
                </a:solidFill>
                <a:latin typeface="Gill Sans MT"/>
                <a:cs typeface="Gill Sans MT"/>
              </a:rPr>
              <a:t>t</a:t>
            </a:r>
            <a:r>
              <a:rPr sz="1600" spc="-35" dirty="0">
                <a:solidFill>
                  <a:srgbClr val="404040"/>
                </a:solidFill>
                <a:latin typeface="Gill Sans MT"/>
                <a:cs typeface="Gill Sans MT"/>
              </a:rPr>
              <a:t>e</a:t>
            </a:r>
            <a:r>
              <a:rPr sz="1600" dirty="0">
                <a:solidFill>
                  <a:srgbClr val="404040"/>
                </a:solidFill>
                <a:latin typeface="Gill Sans MT"/>
                <a:cs typeface="Gill Sans MT"/>
              </a:rPr>
              <a:t>	</a:t>
            </a:r>
            <a:r>
              <a:rPr sz="1600" spc="140" dirty="0">
                <a:solidFill>
                  <a:srgbClr val="404040"/>
                </a:solidFill>
                <a:latin typeface="Gill Sans MT"/>
                <a:cs typeface="Gill Sans MT"/>
              </a:rPr>
              <a:t>b</a:t>
            </a:r>
            <a:r>
              <a:rPr sz="1600" spc="75" dirty="0">
                <a:solidFill>
                  <a:srgbClr val="404040"/>
                </a:solidFill>
                <a:latin typeface="Gill Sans MT"/>
                <a:cs typeface="Gill Sans MT"/>
              </a:rPr>
              <a:t>l</a:t>
            </a:r>
            <a:r>
              <a:rPr sz="1600" spc="114" dirty="0">
                <a:solidFill>
                  <a:srgbClr val="404040"/>
                </a:solidFill>
                <a:latin typeface="Gill Sans MT"/>
                <a:cs typeface="Gill Sans MT"/>
              </a:rPr>
              <a:t>o</a:t>
            </a:r>
            <a:r>
              <a:rPr sz="1600" spc="140" dirty="0">
                <a:solidFill>
                  <a:srgbClr val="404040"/>
                </a:solidFill>
                <a:latin typeface="Gill Sans MT"/>
                <a:cs typeface="Gill Sans MT"/>
              </a:rPr>
              <a:t>q</a:t>
            </a:r>
            <a:r>
              <a:rPr sz="1600" spc="130" dirty="0">
                <a:solidFill>
                  <a:srgbClr val="404040"/>
                </a:solidFill>
                <a:latin typeface="Gill Sans MT"/>
                <a:cs typeface="Gill Sans MT"/>
              </a:rPr>
              <a:t>u</a:t>
            </a:r>
            <a:r>
              <a:rPr sz="1600" spc="-35" dirty="0">
                <a:solidFill>
                  <a:srgbClr val="404040"/>
                </a:solidFill>
                <a:latin typeface="Gill Sans MT"/>
                <a:cs typeface="Gill Sans MT"/>
              </a:rPr>
              <a:t>e</a:t>
            </a:r>
            <a:r>
              <a:rPr sz="1600" dirty="0">
                <a:solidFill>
                  <a:srgbClr val="404040"/>
                </a:solidFill>
                <a:latin typeface="Gill Sans MT"/>
                <a:cs typeface="Gill Sans MT"/>
              </a:rPr>
              <a:t>	</a:t>
            </a:r>
            <a:r>
              <a:rPr sz="1600" spc="105" dirty="0">
                <a:solidFill>
                  <a:srgbClr val="404040"/>
                </a:solidFill>
                <a:latin typeface="Gill Sans MT"/>
                <a:cs typeface="Gill Sans MT"/>
              </a:rPr>
              <a:t>e</a:t>
            </a:r>
            <a:r>
              <a:rPr sz="1600" spc="110" dirty="0">
                <a:solidFill>
                  <a:srgbClr val="404040"/>
                </a:solidFill>
                <a:latin typeface="Gill Sans MT"/>
                <a:cs typeface="Gill Sans MT"/>
              </a:rPr>
              <a:t>s</a:t>
            </a:r>
            <a:r>
              <a:rPr sz="1600" spc="85" dirty="0">
                <a:solidFill>
                  <a:srgbClr val="404040"/>
                </a:solidFill>
                <a:latin typeface="Gill Sans MT"/>
                <a:cs typeface="Gill Sans MT"/>
              </a:rPr>
              <a:t>t</a:t>
            </a:r>
            <a:r>
              <a:rPr sz="1600" spc="130" dirty="0">
                <a:solidFill>
                  <a:srgbClr val="404040"/>
                </a:solidFill>
                <a:latin typeface="Gill Sans MT"/>
                <a:cs typeface="Gill Sans MT"/>
              </a:rPr>
              <a:t>u</a:t>
            </a:r>
            <a:r>
              <a:rPr sz="1600" spc="125" dirty="0">
                <a:solidFill>
                  <a:srgbClr val="404040"/>
                </a:solidFill>
                <a:latin typeface="Gill Sans MT"/>
                <a:cs typeface="Gill Sans MT"/>
              </a:rPr>
              <a:t>d</a:t>
            </a:r>
            <a:r>
              <a:rPr sz="1600" spc="85" dirty="0">
                <a:solidFill>
                  <a:srgbClr val="404040"/>
                </a:solidFill>
                <a:latin typeface="Gill Sans MT"/>
                <a:cs typeface="Gill Sans MT"/>
              </a:rPr>
              <a:t>i</a:t>
            </a:r>
            <a:r>
              <a:rPr sz="1600" spc="125" dirty="0">
                <a:solidFill>
                  <a:srgbClr val="404040"/>
                </a:solidFill>
                <a:latin typeface="Gill Sans MT"/>
                <a:cs typeface="Gill Sans MT"/>
              </a:rPr>
              <a:t>a</a:t>
            </a:r>
            <a:r>
              <a:rPr sz="1600" spc="55" dirty="0">
                <a:solidFill>
                  <a:srgbClr val="404040"/>
                </a:solidFill>
                <a:latin typeface="Gill Sans MT"/>
                <a:cs typeface="Gill Sans MT"/>
              </a:rPr>
              <a:t>r</a:t>
            </a:r>
            <a:r>
              <a:rPr sz="1600" spc="105" dirty="0">
                <a:solidFill>
                  <a:srgbClr val="404040"/>
                </a:solidFill>
                <a:latin typeface="Gill Sans MT"/>
                <a:cs typeface="Gill Sans MT"/>
              </a:rPr>
              <a:t>e</a:t>
            </a:r>
            <a:r>
              <a:rPr sz="1600" spc="140" dirty="0">
                <a:solidFill>
                  <a:srgbClr val="404040"/>
                </a:solidFill>
                <a:latin typeface="Gill Sans MT"/>
                <a:cs typeface="Gill Sans MT"/>
              </a:rPr>
              <a:t>m</a:t>
            </a:r>
            <a:r>
              <a:rPr sz="1600" spc="105" dirty="0">
                <a:solidFill>
                  <a:srgbClr val="404040"/>
                </a:solidFill>
                <a:latin typeface="Gill Sans MT"/>
                <a:cs typeface="Gill Sans MT"/>
              </a:rPr>
              <a:t>o</a:t>
            </a:r>
            <a:r>
              <a:rPr sz="1600" spc="-60" dirty="0">
                <a:solidFill>
                  <a:srgbClr val="404040"/>
                </a:solidFill>
                <a:latin typeface="Gill Sans MT"/>
                <a:cs typeface="Gill Sans MT"/>
              </a:rPr>
              <a:t>s</a:t>
            </a:r>
            <a:r>
              <a:rPr sz="1600" dirty="0">
                <a:solidFill>
                  <a:srgbClr val="404040"/>
                </a:solidFill>
                <a:latin typeface="Gill Sans MT"/>
                <a:cs typeface="Gill Sans MT"/>
              </a:rPr>
              <a:t>	</a:t>
            </a:r>
            <a:r>
              <a:rPr sz="1600" spc="114" dirty="0">
                <a:solidFill>
                  <a:srgbClr val="404040"/>
                </a:solidFill>
                <a:latin typeface="Gill Sans MT"/>
                <a:cs typeface="Gill Sans MT"/>
              </a:rPr>
              <a:t>a</a:t>
            </a:r>
            <a:r>
              <a:rPr sz="1600" spc="85" dirty="0">
                <a:solidFill>
                  <a:srgbClr val="404040"/>
                </a:solidFill>
                <a:latin typeface="Gill Sans MT"/>
                <a:cs typeface="Gill Sans MT"/>
              </a:rPr>
              <a:t>s</a:t>
            </a:r>
            <a:r>
              <a:rPr sz="1600" spc="165" dirty="0">
                <a:solidFill>
                  <a:srgbClr val="404040"/>
                </a:solidFill>
                <a:latin typeface="Gill Sans MT"/>
                <a:cs typeface="Gill Sans MT"/>
              </a:rPr>
              <a:t>p</a:t>
            </a:r>
            <a:r>
              <a:rPr sz="1600" spc="114" dirty="0">
                <a:solidFill>
                  <a:srgbClr val="404040"/>
                </a:solidFill>
                <a:latin typeface="Gill Sans MT"/>
                <a:cs typeface="Gill Sans MT"/>
              </a:rPr>
              <a:t>e</a:t>
            </a:r>
            <a:r>
              <a:rPr sz="1600" spc="135" dirty="0">
                <a:solidFill>
                  <a:srgbClr val="404040"/>
                </a:solidFill>
                <a:latin typeface="Gill Sans MT"/>
                <a:cs typeface="Gill Sans MT"/>
              </a:rPr>
              <a:t>c</a:t>
            </a:r>
            <a:r>
              <a:rPr sz="1600" spc="85" dirty="0">
                <a:solidFill>
                  <a:srgbClr val="404040"/>
                </a:solidFill>
                <a:latin typeface="Gill Sans MT"/>
                <a:cs typeface="Gill Sans MT"/>
              </a:rPr>
              <a:t>t</a:t>
            </a:r>
            <a:r>
              <a:rPr sz="1600" spc="105" dirty="0">
                <a:solidFill>
                  <a:srgbClr val="404040"/>
                </a:solidFill>
                <a:latin typeface="Gill Sans MT"/>
                <a:cs typeface="Gill Sans MT"/>
              </a:rPr>
              <a:t>o</a:t>
            </a:r>
            <a:r>
              <a:rPr sz="1600" spc="-60" dirty="0">
                <a:solidFill>
                  <a:srgbClr val="404040"/>
                </a:solidFill>
                <a:latin typeface="Gill Sans MT"/>
                <a:cs typeface="Gill Sans MT"/>
              </a:rPr>
              <a:t>s</a:t>
            </a:r>
            <a:r>
              <a:rPr sz="1600" dirty="0">
                <a:solidFill>
                  <a:srgbClr val="404040"/>
                </a:solidFill>
                <a:latin typeface="Gill Sans MT"/>
                <a:cs typeface="Gill Sans MT"/>
              </a:rPr>
              <a:t>	</a:t>
            </a:r>
            <a:r>
              <a:rPr sz="1600" spc="55" dirty="0">
                <a:solidFill>
                  <a:srgbClr val="404040"/>
                </a:solidFill>
                <a:latin typeface="Gill Sans MT"/>
                <a:cs typeface="Gill Sans MT"/>
              </a:rPr>
              <a:t>r</a:t>
            </a:r>
            <a:r>
              <a:rPr sz="1600" spc="114" dirty="0">
                <a:solidFill>
                  <a:srgbClr val="404040"/>
                </a:solidFill>
                <a:latin typeface="Gill Sans MT"/>
                <a:cs typeface="Gill Sans MT"/>
              </a:rPr>
              <a:t>e</a:t>
            </a:r>
            <a:r>
              <a:rPr sz="1600" spc="75" dirty="0">
                <a:solidFill>
                  <a:srgbClr val="404040"/>
                </a:solidFill>
                <a:latin typeface="Gill Sans MT"/>
                <a:cs typeface="Gill Sans MT"/>
              </a:rPr>
              <a:t>l</a:t>
            </a:r>
            <a:r>
              <a:rPr sz="1600" spc="114" dirty="0">
                <a:solidFill>
                  <a:srgbClr val="404040"/>
                </a:solidFill>
                <a:latin typeface="Gill Sans MT"/>
                <a:cs typeface="Gill Sans MT"/>
              </a:rPr>
              <a:t>a</a:t>
            </a:r>
            <a:r>
              <a:rPr sz="1600" spc="100" dirty="0">
                <a:solidFill>
                  <a:srgbClr val="404040"/>
                </a:solidFill>
                <a:latin typeface="Gill Sans MT"/>
                <a:cs typeface="Gill Sans MT"/>
              </a:rPr>
              <a:t>c</a:t>
            </a:r>
            <a:r>
              <a:rPr sz="1600" spc="85" dirty="0">
                <a:solidFill>
                  <a:srgbClr val="404040"/>
                </a:solidFill>
                <a:latin typeface="Gill Sans MT"/>
                <a:cs typeface="Gill Sans MT"/>
              </a:rPr>
              <a:t>i</a:t>
            </a:r>
            <a:r>
              <a:rPr sz="1600" spc="105" dirty="0">
                <a:solidFill>
                  <a:srgbClr val="404040"/>
                </a:solidFill>
                <a:latin typeface="Gill Sans MT"/>
                <a:cs typeface="Gill Sans MT"/>
              </a:rPr>
              <a:t>o</a:t>
            </a:r>
            <a:r>
              <a:rPr sz="1600" spc="114" dirty="0">
                <a:solidFill>
                  <a:srgbClr val="404040"/>
                </a:solidFill>
                <a:latin typeface="Gill Sans MT"/>
                <a:cs typeface="Gill Sans MT"/>
              </a:rPr>
              <a:t>nado</a:t>
            </a:r>
            <a:r>
              <a:rPr sz="1600" spc="-60" dirty="0">
                <a:solidFill>
                  <a:srgbClr val="404040"/>
                </a:solidFill>
                <a:latin typeface="Gill Sans MT"/>
                <a:cs typeface="Gill Sans MT"/>
              </a:rPr>
              <a:t>s</a:t>
            </a:r>
            <a:r>
              <a:rPr sz="1600" dirty="0">
                <a:solidFill>
                  <a:srgbClr val="404040"/>
                </a:solidFill>
                <a:latin typeface="Gill Sans MT"/>
                <a:cs typeface="Gill Sans MT"/>
              </a:rPr>
              <a:t>	</a:t>
            </a:r>
            <a:r>
              <a:rPr sz="1600" spc="85" dirty="0">
                <a:solidFill>
                  <a:srgbClr val="404040"/>
                </a:solidFill>
                <a:latin typeface="Gill Sans MT"/>
                <a:cs typeface="Gill Sans MT"/>
              </a:rPr>
              <a:t>c</a:t>
            </a:r>
            <a:r>
              <a:rPr sz="1600" spc="105" dirty="0">
                <a:solidFill>
                  <a:srgbClr val="404040"/>
                </a:solidFill>
                <a:latin typeface="Gill Sans MT"/>
                <a:cs typeface="Gill Sans MT"/>
              </a:rPr>
              <a:t>o</a:t>
            </a:r>
            <a:r>
              <a:rPr sz="1600" spc="-25" dirty="0">
                <a:solidFill>
                  <a:srgbClr val="404040"/>
                </a:solidFill>
                <a:latin typeface="Gill Sans MT"/>
                <a:cs typeface="Gill Sans MT"/>
              </a:rPr>
              <a:t>n</a:t>
            </a:r>
            <a:r>
              <a:rPr sz="1600" dirty="0">
                <a:solidFill>
                  <a:srgbClr val="404040"/>
                </a:solidFill>
                <a:latin typeface="Gill Sans MT"/>
                <a:cs typeface="Gill Sans MT"/>
              </a:rPr>
              <a:t>	</a:t>
            </a:r>
            <a:r>
              <a:rPr sz="1600" spc="120" dirty="0">
                <a:solidFill>
                  <a:srgbClr val="404040"/>
                </a:solidFill>
                <a:latin typeface="Gill Sans MT"/>
                <a:cs typeface="Gill Sans MT"/>
              </a:rPr>
              <a:t>l</a:t>
            </a:r>
            <a:r>
              <a:rPr sz="1600" spc="-55" dirty="0">
                <a:solidFill>
                  <a:srgbClr val="404040"/>
                </a:solidFill>
                <a:latin typeface="Gill Sans MT"/>
                <a:cs typeface="Gill Sans MT"/>
              </a:rPr>
              <a:t>a</a:t>
            </a:r>
            <a:r>
              <a:rPr sz="1600" dirty="0">
                <a:solidFill>
                  <a:srgbClr val="404040"/>
                </a:solidFill>
                <a:latin typeface="Gill Sans MT"/>
                <a:cs typeface="Gill Sans MT"/>
              </a:rPr>
              <a:t>	</a:t>
            </a:r>
            <a:r>
              <a:rPr sz="1600" spc="120" dirty="0">
                <a:solidFill>
                  <a:srgbClr val="404040"/>
                </a:solidFill>
                <a:latin typeface="Gill Sans MT"/>
                <a:cs typeface="Gill Sans MT"/>
              </a:rPr>
              <a:t>no</a:t>
            </a:r>
            <a:r>
              <a:rPr sz="1600" spc="70" dirty="0">
                <a:solidFill>
                  <a:srgbClr val="404040"/>
                </a:solidFill>
                <a:latin typeface="Gill Sans MT"/>
                <a:cs typeface="Gill Sans MT"/>
              </a:rPr>
              <a:t>r</a:t>
            </a:r>
            <a:r>
              <a:rPr sz="1600" spc="130" dirty="0">
                <a:solidFill>
                  <a:srgbClr val="404040"/>
                </a:solidFill>
                <a:latin typeface="Gill Sans MT"/>
                <a:cs typeface="Gill Sans MT"/>
              </a:rPr>
              <a:t>m</a:t>
            </a:r>
            <a:r>
              <a:rPr sz="1600" spc="-20" dirty="0">
                <a:solidFill>
                  <a:srgbClr val="404040"/>
                </a:solidFill>
                <a:latin typeface="Gill Sans MT"/>
                <a:cs typeface="Gill Sans MT"/>
              </a:rPr>
              <a:t>a</a:t>
            </a:r>
            <a:r>
              <a:rPr sz="1600" dirty="0">
                <a:solidFill>
                  <a:srgbClr val="404040"/>
                </a:solidFill>
                <a:latin typeface="Gill Sans MT"/>
                <a:cs typeface="Gill Sans MT"/>
              </a:rPr>
              <a:t>	</a:t>
            </a:r>
            <a:r>
              <a:rPr sz="1600" spc="-35" dirty="0">
                <a:solidFill>
                  <a:srgbClr val="404040"/>
                </a:solidFill>
                <a:latin typeface="Gill Sans MT"/>
                <a:cs typeface="Gill Sans MT"/>
              </a:rPr>
              <a:t>y</a:t>
            </a:r>
            <a:r>
              <a:rPr sz="1600" dirty="0">
                <a:solidFill>
                  <a:srgbClr val="404040"/>
                </a:solidFill>
                <a:latin typeface="Gill Sans MT"/>
                <a:cs typeface="Gill Sans MT"/>
              </a:rPr>
              <a:t>	</a:t>
            </a:r>
            <a:r>
              <a:rPr sz="1600" spc="85" dirty="0">
                <a:solidFill>
                  <a:srgbClr val="404040"/>
                </a:solidFill>
                <a:latin typeface="Gill Sans MT"/>
                <a:cs typeface="Gill Sans MT"/>
              </a:rPr>
              <a:t>e</a:t>
            </a:r>
            <a:r>
              <a:rPr sz="1600" spc="-30" dirty="0">
                <a:solidFill>
                  <a:srgbClr val="404040"/>
                </a:solidFill>
                <a:latin typeface="Gill Sans MT"/>
                <a:cs typeface="Gill Sans MT"/>
              </a:rPr>
              <a:t>l</a:t>
            </a:r>
            <a:r>
              <a:rPr sz="1600" dirty="0">
                <a:solidFill>
                  <a:srgbClr val="404040"/>
                </a:solidFill>
                <a:latin typeface="Gill Sans MT"/>
                <a:cs typeface="Gill Sans MT"/>
              </a:rPr>
              <a:t>	</a:t>
            </a:r>
            <a:r>
              <a:rPr sz="1600" spc="114" dirty="0">
                <a:solidFill>
                  <a:srgbClr val="404040"/>
                </a:solidFill>
                <a:latin typeface="Gill Sans MT"/>
                <a:cs typeface="Gill Sans MT"/>
              </a:rPr>
              <a:t>u</a:t>
            </a:r>
            <a:r>
              <a:rPr sz="1600" spc="85" dirty="0">
                <a:solidFill>
                  <a:srgbClr val="404040"/>
                </a:solidFill>
                <a:latin typeface="Gill Sans MT"/>
                <a:cs typeface="Gill Sans MT"/>
              </a:rPr>
              <a:t>s</a:t>
            </a:r>
            <a:r>
              <a:rPr sz="1600" spc="-35" dirty="0">
                <a:solidFill>
                  <a:srgbClr val="404040"/>
                </a:solidFill>
                <a:latin typeface="Gill Sans MT"/>
                <a:cs typeface="Gill Sans MT"/>
              </a:rPr>
              <a:t>o</a:t>
            </a:r>
            <a:r>
              <a:rPr sz="1600" dirty="0">
                <a:solidFill>
                  <a:srgbClr val="404040"/>
                </a:solidFill>
                <a:latin typeface="Gill Sans MT"/>
                <a:cs typeface="Gill Sans MT"/>
              </a:rPr>
              <a:t>	</a:t>
            </a:r>
            <a:r>
              <a:rPr sz="1600" spc="125" dirty="0">
                <a:solidFill>
                  <a:srgbClr val="404040"/>
                </a:solidFill>
                <a:latin typeface="Gill Sans MT"/>
                <a:cs typeface="Gill Sans MT"/>
              </a:rPr>
              <a:t>d</a:t>
            </a:r>
            <a:r>
              <a:rPr sz="1600" spc="105" dirty="0">
                <a:solidFill>
                  <a:srgbClr val="404040"/>
                </a:solidFill>
                <a:latin typeface="Gill Sans MT"/>
                <a:cs typeface="Gill Sans MT"/>
              </a:rPr>
              <a:t>e</a:t>
            </a:r>
            <a:r>
              <a:rPr sz="1600" spc="-65" dirty="0">
                <a:solidFill>
                  <a:srgbClr val="404040"/>
                </a:solidFill>
                <a:latin typeface="Gill Sans MT"/>
                <a:cs typeface="Gill Sans MT"/>
              </a:rPr>
              <a:t>l</a:t>
            </a:r>
            <a:r>
              <a:rPr sz="1600" dirty="0">
                <a:solidFill>
                  <a:srgbClr val="404040"/>
                </a:solidFill>
                <a:latin typeface="Gill Sans MT"/>
                <a:cs typeface="Gill Sans MT"/>
              </a:rPr>
              <a:t>	</a:t>
            </a:r>
            <a:r>
              <a:rPr sz="1600" spc="105" dirty="0">
                <a:solidFill>
                  <a:srgbClr val="404040"/>
                </a:solidFill>
                <a:latin typeface="Gill Sans MT"/>
                <a:cs typeface="Gill Sans MT"/>
              </a:rPr>
              <a:t>e</a:t>
            </a:r>
            <a:r>
              <a:rPr sz="1600" spc="85" dirty="0">
                <a:solidFill>
                  <a:srgbClr val="404040"/>
                </a:solidFill>
                <a:latin typeface="Gill Sans MT"/>
                <a:cs typeface="Gill Sans MT"/>
              </a:rPr>
              <a:t>s</a:t>
            </a:r>
            <a:r>
              <a:rPr sz="1600" spc="165" dirty="0">
                <a:solidFill>
                  <a:srgbClr val="404040"/>
                </a:solidFill>
                <a:latin typeface="Gill Sans MT"/>
                <a:cs typeface="Gill Sans MT"/>
              </a:rPr>
              <a:t>p</a:t>
            </a:r>
            <a:r>
              <a:rPr sz="1600" spc="114" dirty="0">
                <a:solidFill>
                  <a:srgbClr val="404040"/>
                </a:solidFill>
                <a:latin typeface="Gill Sans MT"/>
                <a:cs typeface="Gill Sans MT"/>
              </a:rPr>
              <a:t>a</a:t>
            </a:r>
            <a:r>
              <a:rPr sz="1600" spc="130" dirty="0">
                <a:solidFill>
                  <a:srgbClr val="404040"/>
                </a:solidFill>
                <a:latin typeface="Gill Sans MT"/>
                <a:cs typeface="Gill Sans MT"/>
              </a:rPr>
              <a:t>ñ</a:t>
            </a:r>
            <a:r>
              <a:rPr sz="1600" spc="105" dirty="0">
                <a:solidFill>
                  <a:srgbClr val="404040"/>
                </a:solidFill>
                <a:latin typeface="Gill Sans MT"/>
                <a:cs typeface="Gill Sans MT"/>
              </a:rPr>
              <a:t>o</a:t>
            </a:r>
            <a:r>
              <a:rPr sz="1600" spc="-75" dirty="0">
                <a:solidFill>
                  <a:srgbClr val="404040"/>
                </a:solidFill>
                <a:latin typeface="Gill Sans MT"/>
                <a:cs typeface="Gill Sans MT"/>
              </a:rPr>
              <a:t>l  </a:t>
            </a:r>
            <a:r>
              <a:rPr sz="1600" spc="90" dirty="0">
                <a:solidFill>
                  <a:srgbClr val="404040"/>
                </a:solidFill>
                <a:latin typeface="Gill Sans MT"/>
                <a:cs typeface="Gill Sans MT"/>
              </a:rPr>
              <a:t>organizados</a:t>
            </a:r>
            <a:r>
              <a:rPr sz="1600" spc="37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600" spc="80" dirty="0">
                <a:solidFill>
                  <a:srgbClr val="404040"/>
                </a:solidFill>
                <a:latin typeface="Gill Sans MT"/>
                <a:cs typeface="Gill Sans MT"/>
              </a:rPr>
              <a:t>según</a:t>
            </a:r>
            <a:r>
              <a:rPr sz="1600" spc="33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600" spc="20" dirty="0">
                <a:solidFill>
                  <a:srgbClr val="404040"/>
                </a:solidFill>
                <a:latin typeface="Gill Sans MT"/>
                <a:cs typeface="Gill Sans MT"/>
              </a:rPr>
              <a:t>el</a:t>
            </a:r>
            <a:r>
              <a:rPr sz="1600" spc="31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600" spc="100" dirty="0">
                <a:solidFill>
                  <a:srgbClr val="C00000"/>
                </a:solidFill>
                <a:latin typeface="Gill Sans MT"/>
                <a:cs typeface="Gill Sans MT"/>
              </a:rPr>
              <a:t>nivel</a:t>
            </a:r>
            <a:r>
              <a:rPr sz="1600" spc="340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600" spc="70" dirty="0">
                <a:solidFill>
                  <a:srgbClr val="C00000"/>
                </a:solidFill>
                <a:latin typeface="Gill Sans MT"/>
                <a:cs typeface="Gill Sans MT"/>
              </a:rPr>
              <a:t>de</a:t>
            </a:r>
            <a:r>
              <a:rPr sz="1600" spc="300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600" spc="65" dirty="0">
                <a:solidFill>
                  <a:srgbClr val="C00000"/>
                </a:solidFill>
                <a:latin typeface="Gill Sans MT"/>
                <a:cs typeface="Gill Sans MT"/>
              </a:rPr>
              <a:t>la</a:t>
            </a:r>
            <a:r>
              <a:rPr sz="1600" spc="325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600" spc="114" dirty="0">
                <a:solidFill>
                  <a:srgbClr val="C00000"/>
                </a:solidFill>
                <a:latin typeface="Gill Sans MT"/>
                <a:cs typeface="Gill Sans MT"/>
              </a:rPr>
              <a:t>lengua</a:t>
            </a:r>
            <a:r>
              <a:rPr sz="1600" spc="335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600" spc="25" dirty="0">
                <a:solidFill>
                  <a:srgbClr val="404040"/>
                </a:solidFill>
                <a:latin typeface="Gill Sans MT"/>
                <a:cs typeface="Gill Sans MT"/>
              </a:rPr>
              <a:t>al</a:t>
            </a:r>
            <a:r>
              <a:rPr sz="1600" spc="305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600" spc="75" dirty="0">
                <a:solidFill>
                  <a:srgbClr val="404040"/>
                </a:solidFill>
                <a:latin typeface="Gill Sans MT"/>
                <a:cs typeface="Gill Sans MT"/>
              </a:rPr>
              <a:t>que</a:t>
            </a:r>
            <a:r>
              <a:rPr sz="1600" spc="335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600" spc="95" dirty="0">
                <a:solidFill>
                  <a:srgbClr val="404040"/>
                </a:solidFill>
                <a:latin typeface="Gill Sans MT"/>
                <a:cs typeface="Gill Sans MT"/>
              </a:rPr>
              <a:t>pertenecen.</a:t>
            </a:r>
            <a:endParaRPr sz="160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65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600" spc="95" dirty="0">
                <a:solidFill>
                  <a:srgbClr val="404040"/>
                </a:solidFill>
                <a:latin typeface="Gill Sans MT"/>
                <a:cs typeface="Gill Sans MT"/>
              </a:rPr>
              <a:t>Comprender</a:t>
            </a:r>
            <a:r>
              <a:rPr sz="1600" spc="54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600" spc="50" dirty="0">
                <a:solidFill>
                  <a:srgbClr val="404040"/>
                </a:solidFill>
                <a:latin typeface="Gill Sans MT"/>
                <a:cs typeface="Gill Sans MT"/>
              </a:rPr>
              <a:t>los</a:t>
            </a:r>
            <a:r>
              <a:rPr sz="1600" spc="535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600" spc="100" dirty="0">
                <a:solidFill>
                  <a:srgbClr val="404040"/>
                </a:solidFill>
                <a:latin typeface="Gill Sans MT"/>
                <a:cs typeface="Gill Sans MT"/>
              </a:rPr>
              <a:t>fenómenos</a:t>
            </a:r>
            <a:r>
              <a:rPr sz="1600" spc="545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600" spc="85" dirty="0">
                <a:solidFill>
                  <a:srgbClr val="404040"/>
                </a:solidFill>
                <a:latin typeface="Gill Sans MT"/>
                <a:cs typeface="Gill Sans MT"/>
              </a:rPr>
              <a:t>tratados</a:t>
            </a:r>
            <a:r>
              <a:rPr sz="1600" spc="55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600" spc="45" dirty="0">
                <a:solidFill>
                  <a:srgbClr val="404040"/>
                </a:solidFill>
                <a:latin typeface="Gill Sans MT"/>
                <a:cs typeface="Gill Sans MT"/>
              </a:rPr>
              <a:t>en</a:t>
            </a:r>
            <a:r>
              <a:rPr sz="1600" spc="525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600" spc="65" dirty="0">
                <a:solidFill>
                  <a:srgbClr val="404040"/>
                </a:solidFill>
                <a:latin typeface="Gill Sans MT"/>
                <a:cs typeface="Gill Sans MT"/>
              </a:rPr>
              <a:t>este</a:t>
            </a:r>
            <a:r>
              <a:rPr sz="1600" spc="53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600" spc="95" dirty="0">
                <a:solidFill>
                  <a:srgbClr val="404040"/>
                </a:solidFill>
                <a:latin typeface="Gill Sans MT"/>
                <a:cs typeface="Gill Sans MT"/>
              </a:rPr>
              <a:t>bloque</a:t>
            </a:r>
            <a:r>
              <a:rPr sz="1600" spc="535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600" spc="75" dirty="0">
                <a:solidFill>
                  <a:srgbClr val="404040"/>
                </a:solidFill>
                <a:latin typeface="Gill Sans MT"/>
                <a:cs typeface="Gill Sans MT"/>
              </a:rPr>
              <a:t>servirá</a:t>
            </a:r>
            <a:r>
              <a:rPr sz="1600" spc="54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600" spc="85" dirty="0">
                <a:solidFill>
                  <a:srgbClr val="404040"/>
                </a:solidFill>
                <a:latin typeface="Gill Sans MT"/>
                <a:cs typeface="Gill Sans MT"/>
              </a:rPr>
              <a:t>para</a:t>
            </a:r>
            <a:r>
              <a:rPr sz="1600" spc="525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600" spc="125" dirty="0">
                <a:solidFill>
                  <a:srgbClr val="C00000"/>
                </a:solidFill>
                <a:latin typeface="Gill Sans MT"/>
                <a:cs typeface="Gill Sans MT"/>
              </a:rPr>
              <a:t>mejorar</a:t>
            </a:r>
            <a:r>
              <a:rPr sz="1600" spc="545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600" spc="65" dirty="0">
                <a:solidFill>
                  <a:srgbClr val="C00000"/>
                </a:solidFill>
                <a:latin typeface="Gill Sans MT"/>
                <a:cs typeface="Gill Sans MT"/>
              </a:rPr>
              <a:t>la</a:t>
            </a:r>
            <a:r>
              <a:rPr sz="1600" spc="535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600" spc="125" dirty="0">
                <a:solidFill>
                  <a:srgbClr val="C00000"/>
                </a:solidFill>
                <a:latin typeface="Gill Sans MT"/>
                <a:cs typeface="Gill Sans MT"/>
              </a:rPr>
              <a:t>expresión</a:t>
            </a:r>
            <a:endParaRPr sz="160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  <a:spcBef>
                <a:spcPts val="765"/>
              </a:spcBef>
            </a:pPr>
            <a:r>
              <a:rPr sz="1600" spc="55" dirty="0">
                <a:solidFill>
                  <a:srgbClr val="404040"/>
                </a:solidFill>
                <a:latin typeface="Gill Sans MT"/>
                <a:cs typeface="Gill Sans MT"/>
              </a:rPr>
              <a:t>oral</a:t>
            </a:r>
            <a:r>
              <a:rPr sz="1600" spc="34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600" spc="-35" dirty="0">
                <a:solidFill>
                  <a:srgbClr val="404040"/>
                </a:solidFill>
                <a:latin typeface="Gill Sans MT"/>
                <a:cs typeface="Gill Sans MT"/>
              </a:rPr>
              <a:t>y</a:t>
            </a:r>
            <a:r>
              <a:rPr sz="1600" spc="32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600" spc="70" dirty="0">
                <a:solidFill>
                  <a:srgbClr val="404040"/>
                </a:solidFill>
                <a:latin typeface="Gill Sans MT"/>
                <a:cs typeface="Gill Sans MT"/>
              </a:rPr>
              <a:t>escrita,</a:t>
            </a:r>
            <a:r>
              <a:rPr sz="1600" spc="39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600" spc="45" dirty="0">
                <a:solidFill>
                  <a:srgbClr val="404040"/>
                </a:solidFill>
                <a:latin typeface="Gill Sans MT"/>
                <a:cs typeface="Gill Sans MT"/>
              </a:rPr>
              <a:t>así</a:t>
            </a:r>
            <a:r>
              <a:rPr sz="1600" spc="315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600" spc="70" dirty="0">
                <a:solidFill>
                  <a:srgbClr val="404040"/>
                </a:solidFill>
                <a:latin typeface="Gill Sans MT"/>
                <a:cs typeface="Gill Sans MT"/>
              </a:rPr>
              <a:t>como</a:t>
            </a:r>
            <a:r>
              <a:rPr sz="1600" spc="335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600" spc="75" dirty="0">
                <a:solidFill>
                  <a:srgbClr val="404040"/>
                </a:solidFill>
                <a:latin typeface="Gill Sans MT"/>
                <a:cs typeface="Gill Sans MT"/>
              </a:rPr>
              <a:t>para</a:t>
            </a:r>
            <a:r>
              <a:rPr sz="1600" spc="335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600" spc="75" dirty="0">
                <a:solidFill>
                  <a:srgbClr val="404040"/>
                </a:solidFill>
                <a:latin typeface="Gill Sans MT"/>
                <a:cs typeface="Gill Sans MT"/>
              </a:rPr>
              <a:t>conocer</a:t>
            </a:r>
            <a:r>
              <a:rPr sz="1600" spc="365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600" spc="40" dirty="0">
                <a:solidFill>
                  <a:srgbClr val="404040"/>
                </a:solidFill>
                <a:latin typeface="Gill Sans MT"/>
                <a:cs typeface="Gill Sans MT"/>
              </a:rPr>
              <a:t>en</a:t>
            </a:r>
            <a:r>
              <a:rPr sz="1600" spc="32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600" spc="95" dirty="0">
                <a:solidFill>
                  <a:srgbClr val="404040"/>
                </a:solidFill>
                <a:latin typeface="Gill Sans MT"/>
                <a:cs typeface="Gill Sans MT"/>
              </a:rPr>
              <a:t>profundidad</a:t>
            </a:r>
            <a:r>
              <a:rPr sz="1600" spc="38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600" spc="30" dirty="0">
                <a:solidFill>
                  <a:srgbClr val="404040"/>
                </a:solidFill>
                <a:latin typeface="Gill Sans MT"/>
                <a:cs typeface="Gill Sans MT"/>
              </a:rPr>
              <a:t>la</a:t>
            </a:r>
            <a:r>
              <a:rPr sz="1600" spc="315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600" spc="120" dirty="0">
                <a:solidFill>
                  <a:srgbClr val="C00000"/>
                </a:solidFill>
                <a:latin typeface="Gill Sans MT"/>
                <a:cs typeface="Gill Sans MT"/>
              </a:rPr>
              <a:t>variedad</a:t>
            </a:r>
            <a:r>
              <a:rPr sz="1600" spc="370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600" spc="120" dirty="0">
                <a:solidFill>
                  <a:srgbClr val="C00000"/>
                </a:solidFill>
                <a:latin typeface="Gill Sans MT"/>
                <a:cs typeface="Gill Sans MT"/>
              </a:rPr>
              <a:t>estándar</a:t>
            </a:r>
            <a:r>
              <a:rPr sz="1600" spc="375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600" spc="40" dirty="0">
                <a:solidFill>
                  <a:srgbClr val="404040"/>
                </a:solidFill>
                <a:latin typeface="Gill Sans MT"/>
                <a:cs typeface="Gill Sans MT"/>
              </a:rPr>
              <a:t>de</a:t>
            </a:r>
            <a:r>
              <a:rPr sz="1600" spc="33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600" spc="30" dirty="0">
                <a:solidFill>
                  <a:srgbClr val="404040"/>
                </a:solidFill>
                <a:latin typeface="Gill Sans MT"/>
                <a:cs typeface="Gill Sans MT"/>
              </a:rPr>
              <a:t>la</a:t>
            </a:r>
            <a:r>
              <a:rPr sz="1600" spc="315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600" spc="80" dirty="0">
                <a:solidFill>
                  <a:srgbClr val="404040"/>
                </a:solidFill>
                <a:latin typeface="Gill Sans MT"/>
                <a:cs typeface="Gill Sans MT"/>
              </a:rPr>
              <a:t>lengua.</a:t>
            </a:r>
            <a:endParaRPr sz="1600">
              <a:latin typeface="Gill Sans MT"/>
              <a:cs typeface="Gill Sans MT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21030" y="382015"/>
            <a:ext cx="370967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50" dirty="0">
                <a:solidFill>
                  <a:srgbClr val="D1282D"/>
                </a:solidFill>
              </a:rPr>
              <a:t>Guía</a:t>
            </a:r>
            <a:r>
              <a:rPr sz="3600" spc="-145" dirty="0">
                <a:solidFill>
                  <a:srgbClr val="D1282D"/>
                </a:solidFill>
              </a:rPr>
              <a:t> </a:t>
            </a:r>
            <a:r>
              <a:rPr sz="3600" spc="-35" dirty="0">
                <a:solidFill>
                  <a:srgbClr val="D1282D"/>
                </a:solidFill>
              </a:rPr>
              <a:t>de</a:t>
            </a:r>
            <a:r>
              <a:rPr sz="3600" spc="-140" dirty="0">
                <a:solidFill>
                  <a:srgbClr val="D1282D"/>
                </a:solidFill>
              </a:rPr>
              <a:t> </a:t>
            </a:r>
            <a:r>
              <a:rPr sz="3600" spc="-30" dirty="0">
                <a:solidFill>
                  <a:srgbClr val="D1282D"/>
                </a:solidFill>
              </a:rPr>
              <a:t>la</a:t>
            </a:r>
            <a:r>
              <a:rPr sz="3600" spc="-145" dirty="0">
                <a:solidFill>
                  <a:srgbClr val="D1282D"/>
                </a:solidFill>
              </a:rPr>
              <a:t> </a:t>
            </a:r>
            <a:r>
              <a:rPr sz="3600" spc="-60" dirty="0">
                <a:solidFill>
                  <a:srgbClr val="D1282D"/>
                </a:solidFill>
              </a:rPr>
              <a:t>asignatura</a:t>
            </a:r>
            <a:endParaRPr sz="3600"/>
          </a:p>
        </p:txBody>
      </p:sp>
      <p:sp>
        <p:nvSpPr>
          <p:cNvPr id="3" name="object 3"/>
          <p:cNvSpPr/>
          <p:nvPr/>
        </p:nvSpPr>
        <p:spPr>
          <a:xfrm>
            <a:off x="0" y="1045463"/>
            <a:ext cx="5097780" cy="403860"/>
          </a:xfrm>
          <a:custGeom>
            <a:avLst/>
            <a:gdLst/>
            <a:ahLst/>
            <a:cxnLst/>
            <a:rect l="l" t="t" r="r" b="b"/>
            <a:pathLst>
              <a:path w="5097780" h="403859">
                <a:moveTo>
                  <a:pt x="5097780" y="0"/>
                </a:moveTo>
                <a:lnTo>
                  <a:pt x="0" y="0"/>
                </a:lnTo>
                <a:lnTo>
                  <a:pt x="0" y="403860"/>
                </a:lnTo>
                <a:lnTo>
                  <a:pt x="5097780" y="403860"/>
                </a:lnTo>
                <a:lnTo>
                  <a:pt x="5097780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44500" y="1100709"/>
            <a:ext cx="70802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10" dirty="0">
                <a:solidFill>
                  <a:srgbClr val="D1282D"/>
                </a:solidFill>
                <a:latin typeface="Calibri"/>
                <a:cs typeface="Calibri"/>
              </a:rPr>
              <a:t>Temario</a:t>
            </a:r>
            <a:endParaRPr sz="1600">
              <a:latin typeface="Calibri"/>
              <a:cs typeface="Calibri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22019" y="1769364"/>
            <a:ext cx="1988058" cy="1195577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1123594" y="2067813"/>
            <a:ext cx="1586230" cy="5137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dirty="0">
                <a:latin typeface="Gill Sans MT"/>
                <a:cs typeface="Gill Sans MT"/>
              </a:rPr>
              <a:t>Bloque</a:t>
            </a:r>
            <a:r>
              <a:rPr sz="3200" spc="-100" dirty="0">
                <a:latin typeface="Gill Sans MT"/>
                <a:cs typeface="Gill Sans MT"/>
              </a:rPr>
              <a:t> </a:t>
            </a:r>
            <a:r>
              <a:rPr sz="3200" dirty="0">
                <a:latin typeface="Gill Sans MT"/>
                <a:cs typeface="Gill Sans MT"/>
              </a:rPr>
              <a:t>III</a:t>
            </a:r>
            <a:endParaRPr sz="3200">
              <a:latin typeface="Gill Sans MT"/>
              <a:cs typeface="Gill Sans M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565397" y="2035301"/>
            <a:ext cx="5278755" cy="6356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z="2000" spc="-5" dirty="0">
                <a:latin typeface="Gill Sans MT"/>
                <a:cs typeface="Gill Sans MT"/>
              </a:rPr>
              <a:t>Producción </a:t>
            </a:r>
            <a:r>
              <a:rPr sz="2000" dirty="0">
                <a:latin typeface="Gill Sans MT"/>
                <a:cs typeface="Gill Sans MT"/>
              </a:rPr>
              <a:t>y </a:t>
            </a:r>
            <a:r>
              <a:rPr sz="2000" spc="-5" dirty="0">
                <a:latin typeface="Gill Sans MT"/>
                <a:cs typeface="Gill Sans MT"/>
              </a:rPr>
              <a:t>expresión </a:t>
            </a:r>
            <a:r>
              <a:rPr sz="2000" dirty="0">
                <a:latin typeface="Gill Sans MT"/>
                <a:cs typeface="Gill Sans MT"/>
              </a:rPr>
              <a:t>de textos </a:t>
            </a:r>
            <a:r>
              <a:rPr sz="2000" spc="-5" dirty="0">
                <a:latin typeface="Gill Sans MT"/>
                <a:cs typeface="Gill Sans MT"/>
              </a:rPr>
              <a:t>orales </a:t>
            </a:r>
            <a:r>
              <a:rPr sz="2000" dirty="0">
                <a:latin typeface="Gill Sans MT"/>
                <a:cs typeface="Gill Sans MT"/>
              </a:rPr>
              <a:t>y escritos </a:t>
            </a:r>
            <a:r>
              <a:rPr sz="2000" spc="-545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adecuados</a:t>
            </a:r>
            <a:r>
              <a:rPr sz="2000" spc="-20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al</a:t>
            </a:r>
            <a:r>
              <a:rPr sz="2000" spc="-20" dirty="0">
                <a:latin typeface="Gill Sans MT"/>
                <a:cs typeface="Gill Sans MT"/>
              </a:rPr>
              <a:t> </a:t>
            </a:r>
            <a:r>
              <a:rPr sz="2000" spc="-10" dirty="0">
                <a:latin typeface="Gill Sans MT"/>
                <a:cs typeface="Gill Sans MT"/>
              </a:rPr>
              <a:t>registro</a:t>
            </a:r>
            <a:r>
              <a:rPr sz="2000" spc="-35" dirty="0">
                <a:latin typeface="Gill Sans MT"/>
                <a:cs typeface="Gill Sans MT"/>
              </a:rPr>
              <a:t> </a:t>
            </a:r>
            <a:r>
              <a:rPr sz="2000" spc="-5" dirty="0">
                <a:latin typeface="Gill Sans MT"/>
                <a:cs typeface="Gill Sans MT"/>
              </a:rPr>
              <a:t>formal</a:t>
            </a:r>
            <a:r>
              <a:rPr sz="2000" spc="-45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y</a:t>
            </a:r>
            <a:r>
              <a:rPr sz="2000" spc="-10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al</a:t>
            </a:r>
            <a:r>
              <a:rPr sz="2000" spc="-20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ámbito</a:t>
            </a:r>
            <a:r>
              <a:rPr sz="2000" spc="-45" dirty="0">
                <a:latin typeface="Gill Sans MT"/>
                <a:cs typeface="Gill Sans MT"/>
              </a:rPr>
              <a:t> </a:t>
            </a:r>
            <a:r>
              <a:rPr sz="2000" dirty="0">
                <a:latin typeface="Gill Sans MT"/>
                <a:cs typeface="Gill Sans MT"/>
              </a:rPr>
              <a:t>académico</a:t>
            </a:r>
            <a:endParaRPr sz="2000">
              <a:latin typeface="Gill Sans MT"/>
              <a:cs typeface="Gill Sans MT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023010" y="3553485"/>
            <a:ext cx="8786495" cy="154368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40000"/>
              </a:lnSpc>
              <a:spcBef>
                <a:spcPts val="100"/>
              </a:spcBef>
              <a:tabLst>
                <a:tab pos="358140" algn="l"/>
                <a:tab pos="865505" algn="l"/>
                <a:tab pos="1631314" algn="l"/>
                <a:tab pos="3072765" algn="l"/>
                <a:tab pos="3420110" algn="l"/>
                <a:tab pos="4255770" algn="l"/>
                <a:tab pos="5220335" algn="l"/>
                <a:tab pos="5604510" algn="l"/>
                <a:tab pos="6249670" algn="l"/>
                <a:tab pos="7736840" algn="l"/>
                <a:tab pos="8265795" algn="l"/>
              </a:tabLst>
            </a:pPr>
            <a:r>
              <a:rPr sz="1600" spc="110" dirty="0">
                <a:solidFill>
                  <a:srgbClr val="404040"/>
                </a:solidFill>
                <a:latin typeface="Gill Sans MT"/>
                <a:cs typeface="Gill Sans MT"/>
              </a:rPr>
              <a:t>E</a:t>
            </a:r>
            <a:r>
              <a:rPr sz="1600" spc="-30" dirty="0">
                <a:solidFill>
                  <a:srgbClr val="404040"/>
                </a:solidFill>
                <a:latin typeface="Gill Sans MT"/>
                <a:cs typeface="Gill Sans MT"/>
              </a:rPr>
              <a:t>n</a:t>
            </a:r>
            <a:r>
              <a:rPr sz="1600" dirty="0">
                <a:solidFill>
                  <a:srgbClr val="404040"/>
                </a:solidFill>
                <a:latin typeface="Gill Sans MT"/>
                <a:cs typeface="Gill Sans MT"/>
              </a:rPr>
              <a:t>	</a:t>
            </a:r>
            <a:r>
              <a:rPr sz="1600" spc="105" dirty="0">
                <a:solidFill>
                  <a:srgbClr val="404040"/>
                </a:solidFill>
                <a:latin typeface="Gill Sans MT"/>
                <a:cs typeface="Gill Sans MT"/>
              </a:rPr>
              <a:t>e</a:t>
            </a:r>
            <a:r>
              <a:rPr sz="1600" spc="110" dirty="0">
                <a:solidFill>
                  <a:srgbClr val="404040"/>
                </a:solidFill>
                <a:latin typeface="Gill Sans MT"/>
                <a:cs typeface="Gill Sans MT"/>
              </a:rPr>
              <a:t>s</a:t>
            </a:r>
            <a:r>
              <a:rPr sz="1600" spc="85" dirty="0">
                <a:solidFill>
                  <a:srgbClr val="404040"/>
                </a:solidFill>
                <a:latin typeface="Gill Sans MT"/>
                <a:cs typeface="Gill Sans MT"/>
              </a:rPr>
              <a:t>t</a:t>
            </a:r>
            <a:r>
              <a:rPr sz="1600" spc="-35" dirty="0">
                <a:solidFill>
                  <a:srgbClr val="404040"/>
                </a:solidFill>
                <a:latin typeface="Gill Sans MT"/>
                <a:cs typeface="Gill Sans MT"/>
              </a:rPr>
              <a:t>e</a:t>
            </a:r>
            <a:r>
              <a:rPr sz="1600" dirty="0">
                <a:solidFill>
                  <a:srgbClr val="404040"/>
                </a:solidFill>
                <a:latin typeface="Gill Sans MT"/>
                <a:cs typeface="Gill Sans MT"/>
              </a:rPr>
              <a:t>	</a:t>
            </a:r>
            <a:r>
              <a:rPr sz="1600" spc="130" dirty="0">
                <a:solidFill>
                  <a:srgbClr val="404040"/>
                </a:solidFill>
                <a:latin typeface="Gill Sans MT"/>
                <a:cs typeface="Gill Sans MT"/>
              </a:rPr>
              <a:t>b</a:t>
            </a:r>
            <a:r>
              <a:rPr sz="1600" spc="85" dirty="0">
                <a:solidFill>
                  <a:srgbClr val="404040"/>
                </a:solidFill>
                <a:latin typeface="Gill Sans MT"/>
                <a:cs typeface="Gill Sans MT"/>
              </a:rPr>
              <a:t>l</a:t>
            </a:r>
            <a:r>
              <a:rPr sz="1600" spc="114" dirty="0">
                <a:solidFill>
                  <a:srgbClr val="404040"/>
                </a:solidFill>
                <a:latin typeface="Gill Sans MT"/>
                <a:cs typeface="Gill Sans MT"/>
              </a:rPr>
              <a:t>o</a:t>
            </a:r>
            <a:r>
              <a:rPr sz="1600" spc="140" dirty="0">
                <a:solidFill>
                  <a:srgbClr val="404040"/>
                </a:solidFill>
                <a:latin typeface="Gill Sans MT"/>
                <a:cs typeface="Gill Sans MT"/>
              </a:rPr>
              <a:t>q</a:t>
            </a:r>
            <a:r>
              <a:rPr sz="1600" spc="130" dirty="0">
                <a:solidFill>
                  <a:srgbClr val="404040"/>
                </a:solidFill>
                <a:latin typeface="Gill Sans MT"/>
                <a:cs typeface="Gill Sans MT"/>
              </a:rPr>
              <a:t>u</a:t>
            </a:r>
            <a:r>
              <a:rPr sz="1600" spc="-35" dirty="0">
                <a:solidFill>
                  <a:srgbClr val="404040"/>
                </a:solidFill>
                <a:latin typeface="Gill Sans MT"/>
                <a:cs typeface="Gill Sans MT"/>
              </a:rPr>
              <a:t>e</a:t>
            </a:r>
            <a:r>
              <a:rPr sz="1600" dirty="0">
                <a:solidFill>
                  <a:srgbClr val="404040"/>
                </a:solidFill>
                <a:latin typeface="Gill Sans MT"/>
                <a:cs typeface="Gill Sans MT"/>
              </a:rPr>
              <a:t>	</a:t>
            </a:r>
            <a:r>
              <a:rPr sz="1600" spc="114" dirty="0">
                <a:solidFill>
                  <a:srgbClr val="404040"/>
                </a:solidFill>
                <a:latin typeface="Gill Sans MT"/>
                <a:cs typeface="Gill Sans MT"/>
              </a:rPr>
              <a:t>e</a:t>
            </a:r>
            <a:r>
              <a:rPr sz="1600" spc="110" dirty="0">
                <a:solidFill>
                  <a:srgbClr val="404040"/>
                </a:solidFill>
                <a:latin typeface="Gill Sans MT"/>
                <a:cs typeface="Gill Sans MT"/>
              </a:rPr>
              <a:t>s</a:t>
            </a:r>
            <a:r>
              <a:rPr sz="1600" spc="85" dirty="0">
                <a:solidFill>
                  <a:srgbClr val="404040"/>
                </a:solidFill>
                <a:latin typeface="Gill Sans MT"/>
                <a:cs typeface="Gill Sans MT"/>
              </a:rPr>
              <a:t>t</a:t>
            </a:r>
            <a:r>
              <a:rPr sz="1600" spc="130" dirty="0">
                <a:solidFill>
                  <a:srgbClr val="404040"/>
                </a:solidFill>
                <a:latin typeface="Gill Sans MT"/>
                <a:cs typeface="Gill Sans MT"/>
              </a:rPr>
              <a:t>u</a:t>
            </a:r>
            <a:r>
              <a:rPr sz="1600" spc="125" dirty="0">
                <a:solidFill>
                  <a:srgbClr val="404040"/>
                </a:solidFill>
                <a:latin typeface="Gill Sans MT"/>
                <a:cs typeface="Gill Sans MT"/>
              </a:rPr>
              <a:t>d</a:t>
            </a:r>
            <a:r>
              <a:rPr sz="1600" spc="85" dirty="0">
                <a:solidFill>
                  <a:srgbClr val="404040"/>
                </a:solidFill>
                <a:latin typeface="Gill Sans MT"/>
                <a:cs typeface="Gill Sans MT"/>
              </a:rPr>
              <a:t>i</a:t>
            </a:r>
            <a:r>
              <a:rPr sz="1600" spc="125" dirty="0">
                <a:solidFill>
                  <a:srgbClr val="404040"/>
                </a:solidFill>
                <a:latin typeface="Gill Sans MT"/>
                <a:cs typeface="Gill Sans MT"/>
              </a:rPr>
              <a:t>a</a:t>
            </a:r>
            <a:r>
              <a:rPr sz="1600" spc="55" dirty="0">
                <a:solidFill>
                  <a:srgbClr val="404040"/>
                </a:solidFill>
                <a:latin typeface="Gill Sans MT"/>
                <a:cs typeface="Gill Sans MT"/>
              </a:rPr>
              <a:t>r</a:t>
            </a:r>
            <a:r>
              <a:rPr sz="1600" spc="105" dirty="0">
                <a:solidFill>
                  <a:srgbClr val="404040"/>
                </a:solidFill>
                <a:latin typeface="Gill Sans MT"/>
                <a:cs typeface="Gill Sans MT"/>
              </a:rPr>
              <a:t>e</a:t>
            </a:r>
            <a:r>
              <a:rPr sz="1600" spc="140" dirty="0">
                <a:solidFill>
                  <a:srgbClr val="404040"/>
                </a:solidFill>
                <a:latin typeface="Gill Sans MT"/>
                <a:cs typeface="Gill Sans MT"/>
              </a:rPr>
              <a:t>m</a:t>
            </a:r>
            <a:r>
              <a:rPr sz="1600" spc="105" dirty="0">
                <a:solidFill>
                  <a:srgbClr val="404040"/>
                </a:solidFill>
                <a:latin typeface="Gill Sans MT"/>
                <a:cs typeface="Gill Sans MT"/>
              </a:rPr>
              <a:t>o</a:t>
            </a:r>
            <a:r>
              <a:rPr sz="1600" spc="95" dirty="0">
                <a:solidFill>
                  <a:srgbClr val="404040"/>
                </a:solidFill>
                <a:latin typeface="Gill Sans MT"/>
                <a:cs typeface="Gill Sans MT"/>
              </a:rPr>
              <a:t>s</a:t>
            </a:r>
            <a:r>
              <a:rPr sz="1600" spc="-85" dirty="0">
                <a:solidFill>
                  <a:srgbClr val="404040"/>
                </a:solidFill>
                <a:latin typeface="Gill Sans MT"/>
                <a:cs typeface="Gill Sans MT"/>
              </a:rPr>
              <a:t>,</a:t>
            </a:r>
            <a:r>
              <a:rPr sz="1600" dirty="0">
                <a:solidFill>
                  <a:srgbClr val="404040"/>
                </a:solidFill>
                <a:latin typeface="Gill Sans MT"/>
                <a:cs typeface="Gill Sans MT"/>
              </a:rPr>
              <a:t>	</a:t>
            </a:r>
            <a:r>
              <a:rPr sz="1600" spc="140" dirty="0">
                <a:solidFill>
                  <a:srgbClr val="C00000"/>
                </a:solidFill>
                <a:latin typeface="Gill Sans MT"/>
                <a:cs typeface="Gill Sans MT"/>
              </a:rPr>
              <a:t>d</a:t>
            </a:r>
            <a:r>
              <a:rPr sz="1600" spc="-5" dirty="0">
                <a:solidFill>
                  <a:srgbClr val="C00000"/>
                </a:solidFill>
                <a:latin typeface="Gill Sans MT"/>
                <a:cs typeface="Gill Sans MT"/>
              </a:rPr>
              <a:t>e</a:t>
            </a:r>
            <a:r>
              <a:rPr sz="1600" dirty="0">
                <a:solidFill>
                  <a:srgbClr val="C00000"/>
                </a:solidFill>
                <a:latin typeface="Gill Sans MT"/>
                <a:cs typeface="Gill Sans MT"/>
              </a:rPr>
              <a:t>	</a:t>
            </a:r>
            <a:r>
              <a:rPr sz="1600" spc="155" dirty="0">
                <a:solidFill>
                  <a:srgbClr val="C00000"/>
                </a:solidFill>
                <a:latin typeface="Gill Sans MT"/>
                <a:cs typeface="Gill Sans MT"/>
              </a:rPr>
              <a:t>m</a:t>
            </a:r>
            <a:r>
              <a:rPr sz="1600" spc="140" dirty="0">
                <a:solidFill>
                  <a:srgbClr val="C00000"/>
                </a:solidFill>
                <a:latin typeface="Gill Sans MT"/>
                <a:cs typeface="Gill Sans MT"/>
              </a:rPr>
              <a:t>a</a:t>
            </a:r>
            <a:r>
              <a:rPr sz="1600" spc="145" dirty="0">
                <a:solidFill>
                  <a:srgbClr val="C00000"/>
                </a:solidFill>
                <a:latin typeface="Gill Sans MT"/>
                <a:cs typeface="Gill Sans MT"/>
              </a:rPr>
              <a:t>n</a:t>
            </a:r>
            <a:r>
              <a:rPr sz="1600" spc="150" dirty="0">
                <a:solidFill>
                  <a:srgbClr val="C00000"/>
                </a:solidFill>
                <a:latin typeface="Gill Sans MT"/>
                <a:cs typeface="Gill Sans MT"/>
              </a:rPr>
              <a:t>e</a:t>
            </a:r>
            <a:r>
              <a:rPr sz="1600" spc="155" dirty="0">
                <a:solidFill>
                  <a:srgbClr val="C00000"/>
                </a:solidFill>
                <a:latin typeface="Gill Sans MT"/>
                <a:cs typeface="Gill Sans MT"/>
              </a:rPr>
              <a:t>r</a:t>
            </a:r>
            <a:r>
              <a:rPr sz="1600" spc="-5" dirty="0">
                <a:solidFill>
                  <a:srgbClr val="C00000"/>
                </a:solidFill>
                <a:latin typeface="Gill Sans MT"/>
                <a:cs typeface="Gill Sans MT"/>
              </a:rPr>
              <a:t>a</a:t>
            </a:r>
            <a:r>
              <a:rPr sz="1600" dirty="0">
                <a:solidFill>
                  <a:srgbClr val="C00000"/>
                </a:solidFill>
                <a:latin typeface="Gill Sans MT"/>
                <a:cs typeface="Gill Sans MT"/>
              </a:rPr>
              <a:t>	</a:t>
            </a:r>
            <a:r>
              <a:rPr sz="1600" spc="155" dirty="0">
                <a:solidFill>
                  <a:srgbClr val="C00000"/>
                </a:solidFill>
                <a:latin typeface="Gill Sans MT"/>
                <a:cs typeface="Gill Sans MT"/>
              </a:rPr>
              <a:t>p</a:t>
            </a:r>
            <a:r>
              <a:rPr sz="1600" spc="150" dirty="0">
                <a:solidFill>
                  <a:srgbClr val="C00000"/>
                </a:solidFill>
                <a:latin typeface="Gill Sans MT"/>
                <a:cs typeface="Gill Sans MT"/>
              </a:rPr>
              <a:t>rá</a:t>
            </a:r>
            <a:r>
              <a:rPr sz="1600" spc="145" dirty="0">
                <a:solidFill>
                  <a:srgbClr val="C00000"/>
                </a:solidFill>
                <a:latin typeface="Gill Sans MT"/>
                <a:cs typeface="Gill Sans MT"/>
              </a:rPr>
              <a:t>cti</a:t>
            </a:r>
            <a:r>
              <a:rPr sz="1600" spc="130" dirty="0">
                <a:solidFill>
                  <a:srgbClr val="C00000"/>
                </a:solidFill>
                <a:latin typeface="Gill Sans MT"/>
                <a:cs typeface="Gill Sans MT"/>
              </a:rPr>
              <a:t>c</a:t>
            </a:r>
            <a:r>
              <a:rPr sz="1600" spc="160" dirty="0">
                <a:solidFill>
                  <a:srgbClr val="C00000"/>
                </a:solidFill>
                <a:latin typeface="Gill Sans MT"/>
                <a:cs typeface="Gill Sans MT"/>
              </a:rPr>
              <a:t>a</a:t>
            </a:r>
            <a:r>
              <a:rPr sz="1600" spc="-85" dirty="0">
                <a:solidFill>
                  <a:srgbClr val="404040"/>
                </a:solidFill>
                <a:latin typeface="Gill Sans MT"/>
                <a:cs typeface="Gill Sans MT"/>
              </a:rPr>
              <a:t>,</a:t>
            </a:r>
            <a:r>
              <a:rPr sz="1600" dirty="0">
                <a:solidFill>
                  <a:srgbClr val="404040"/>
                </a:solidFill>
                <a:latin typeface="Gill Sans MT"/>
                <a:cs typeface="Gill Sans MT"/>
              </a:rPr>
              <a:t>	</a:t>
            </a:r>
            <a:r>
              <a:rPr sz="1600" spc="85" dirty="0">
                <a:solidFill>
                  <a:srgbClr val="404040"/>
                </a:solidFill>
                <a:latin typeface="Gill Sans MT"/>
                <a:cs typeface="Gill Sans MT"/>
              </a:rPr>
              <a:t>l</a:t>
            </a:r>
            <a:r>
              <a:rPr sz="1600" spc="105" dirty="0">
                <a:solidFill>
                  <a:srgbClr val="404040"/>
                </a:solidFill>
                <a:latin typeface="Gill Sans MT"/>
                <a:cs typeface="Gill Sans MT"/>
              </a:rPr>
              <a:t>o</a:t>
            </a:r>
            <a:r>
              <a:rPr sz="1600" spc="-60" dirty="0">
                <a:solidFill>
                  <a:srgbClr val="404040"/>
                </a:solidFill>
                <a:latin typeface="Gill Sans MT"/>
                <a:cs typeface="Gill Sans MT"/>
              </a:rPr>
              <a:t>s</a:t>
            </a:r>
            <a:r>
              <a:rPr sz="1600" dirty="0">
                <a:solidFill>
                  <a:srgbClr val="404040"/>
                </a:solidFill>
                <a:latin typeface="Gill Sans MT"/>
                <a:cs typeface="Gill Sans MT"/>
              </a:rPr>
              <a:t>	</a:t>
            </a:r>
            <a:r>
              <a:rPr sz="1600" spc="165" dirty="0">
                <a:solidFill>
                  <a:srgbClr val="404040"/>
                </a:solidFill>
                <a:latin typeface="Gill Sans MT"/>
                <a:cs typeface="Gill Sans MT"/>
              </a:rPr>
              <a:t>p</a:t>
            </a:r>
            <a:r>
              <a:rPr sz="1600" spc="114" dirty="0">
                <a:solidFill>
                  <a:srgbClr val="404040"/>
                </a:solidFill>
                <a:latin typeface="Gill Sans MT"/>
                <a:cs typeface="Gill Sans MT"/>
              </a:rPr>
              <a:t>a</a:t>
            </a:r>
            <a:r>
              <a:rPr sz="1600" spc="95" dirty="0">
                <a:solidFill>
                  <a:srgbClr val="404040"/>
                </a:solidFill>
                <a:latin typeface="Gill Sans MT"/>
                <a:cs typeface="Gill Sans MT"/>
              </a:rPr>
              <a:t>s</a:t>
            </a:r>
            <a:r>
              <a:rPr sz="1600" spc="105" dirty="0">
                <a:solidFill>
                  <a:srgbClr val="404040"/>
                </a:solidFill>
                <a:latin typeface="Gill Sans MT"/>
                <a:cs typeface="Gill Sans MT"/>
              </a:rPr>
              <a:t>o</a:t>
            </a:r>
            <a:r>
              <a:rPr sz="1600" spc="-60" dirty="0">
                <a:solidFill>
                  <a:srgbClr val="404040"/>
                </a:solidFill>
                <a:latin typeface="Gill Sans MT"/>
                <a:cs typeface="Gill Sans MT"/>
              </a:rPr>
              <a:t>s</a:t>
            </a:r>
            <a:r>
              <a:rPr sz="1600" dirty="0">
                <a:solidFill>
                  <a:srgbClr val="404040"/>
                </a:solidFill>
                <a:latin typeface="Gill Sans MT"/>
                <a:cs typeface="Gill Sans MT"/>
              </a:rPr>
              <a:t>	</a:t>
            </a:r>
            <a:r>
              <a:rPr sz="1600" spc="145" dirty="0">
                <a:solidFill>
                  <a:srgbClr val="404040"/>
                </a:solidFill>
                <a:latin typeface="Gill Sans MT"/>
                <a:cs typeface="Gill Sans MT"/>
              </a:rPr>
              <a:t>f</a:t>
            </a:r>
            <a:r>
              <a:rPr sz="1600" spc="114" dirty="0">
                <a:solidFill>
                  <a:srgbClr val="404040"/>
                </a:solidFill>
                <a:latin typeface="Gill Sans MT"/>
                <a:cs typeface="Gill Sans MT"/>
              </a:rPr>
              <a:t>u</a:t>
            </a:r>
            <a:r>
              <a:rPr sz="1600" spc="130" dirty="0">
                <a:solidFill>
                  <a:srgbClr val="404040"/>
                </a:solidFill>
                <a:latin typeface="Gill Sans MT"/>
                <a:cs typeface="Gill Sans MT"/>
              </a:rPr>
              <a:t>n</a:t>
            </a:r>
            <a:r>
              <a:rPr sz="1600" spc="125" dirty="0">
                <a:solidFill>
                  <a:srgbClr val="404040"/>
                </a:solidFill>
                <a:latin typeface="Gill Sans MT"/>
                <a:cs typeface="Gill Sans MT"/>
              </a:rPr>
              <a:t>d</a:t>
            </a:r>
            <a:r>
              <a:rPr sz="1600" spc="114" dirty="0">
                <a:solidFill>
                  <a:srgbClr val="404040"/>
                </a:solidFill>
                <a:latin typeface="Gill Sans MT"/>
                <a:cs typeface="Gill Sans MT"/>
              </a:rPr>
              <a:t>a</a:t>
            </a:r>
            <a:r>
              <a:rPr sz="1600" spc="140" dirty="0">
                <a:solidFill>
                  <a:srgbClr val="404040"/>
                </a:solidFill>
                <a:latin typeface="Gill Sans MT"/>
                <a:cs typeface="Gill Sans MT"/>
              </a:rPr>
              <a:t>m</a:t>
            </a:r>
            <a:r>
              <a:rPr sz="1600" spc="114" dirty="0">
                <a:solidFill>
                  <a:srgbClr val="404040"/>
                </a:solidFill>
                <a:latin typeface="Gill Sans MT"/>
                <a:cs typeface="Gill Sans MT"/>
              </a:rPr>
              <a:t>e</a:t>
            </a:r>
            <a:r>
              <a:rPr sz="1600" spc="105" dirty="0">
                <a:solidFill>
                  <a:srgbClr val="404040"/>
                </a:solidFill>
                <a:latin typeface="Gill Sans MT"/>
                <a:cs typeface="Gill Sans MT"/>
              </a:rPr>
              <a:t>n</a:t>
            </a:r>
            <a:r>
              <a:rPr sz="1600" spc="110" dirty="0">
                <a:solidFill>
                  <a:srgbClr val="404040"/>
                </a:solidFill>
                <a:latin typeface="Gill Sans MT"/>
                <a:cs typeface="Gill Sans MT"/>
              </a:rPr>
              <a:t>t</a:t>
            </a:r>
            <a:r>
              <a:rPr sz="1600" spc="125" dirty="0">
                <a:solidFill>
                  <a:srgbClr val="404040"/>
                </a:solidFill>
                <a:latin typeface="Gill Sans MT"/>
                <a:cs typeface="Gill Sans MT"/>
              </a:rPr>
              <a:t>a</a:t>
            </a:r>
            <a:r>
              <a:rPr sz="1600" spc="85" dirty="0">
                <a:solidFill>
                  <a:srgbClr val="404040"/>
                </a:solidFill>
                <a:latin typeface="Gill Sans MT"/>
                <a:cs typeface="Gill Sans MT"/>
              </a:rPr>
              <a:t>l</a:t>
            </a:r>
            <a:r>
              <a:rPr sz="1600" spc="105" dirty="0">
                <a:solidFill>
                  <a:srgbClr val="404040"/>
                </a:solidFill>
                <a:latin typeface="Gill Sans MT"/>
                <a:cs typeface="Gill Sans MT"/>
              </a:rPr>
              <a:t>e</a:t>
            </a:r>
            <a:r>
              <a:rPr sz="1600" spc="-60" dirty="0">
                <a:solidFill>
                  <a:srgbClr val="404040"/>
                </a:solidFill>
                <a:latin typeface="Gill Sans MT"/>
                <a:cs typeface="Gill Sans MT"/>
              </a:rPr>
              <a:t>s</a:t>
            </a:r>
            <a:r>
              <a:rPr sz="1600" dirty="0">
                <a:solidFill>
                  <a:srgbClr val="404040"/>
                </a:solidFill>
                <a:latin typeface="Gill Sans MT"/>
                <a:cs typeface="Gill Sans MT"/>
              </a:rPr>
              <a:t>	</a:t>
            </a:r>
            <a:r>
              <a:rPr sz="1600" spc="155" dirty="0">
                <a:solidFill>
                  <a:srgbClr val="404040"/>
                </a:solidFill>
                <a:latin typeface="Gill Sans MT"/>
                <a:cs typeface="Gill Sans MT"/>
              </a:rPr>
              <a:t>p</a:t>
            </a:r>
            <a:r>
              <a:rPr sz="1600" spc="125" dirty="0">
                <a:solidFill>
                  <a:srgbClr val="404040"/>
                </a:solidFill>
                <a:latin typeface="Gill Sans MT"/>
                <a:cs typeface="Gill Sans MT"/>
              </a:rPr>
              <a:t>a</a:t>
            </a:r>
            <a:r>
              <a:rPr sz="1600" spc="65" dirty="0">
                <a:solidFill>
                  <a:srgbClr val="404040"/>
                </a:solidFill>
                <a:latin typeface="Gill Sans MT"/>
                <a:cs typeface="Gill Sans MT"/>
              </a:rPr>
              <a:t>r</a:t>
            </a:r>
            <a:r>
              <a:rPr sz="1600" spc="-20" dirty="0">
                <a:solidFill>
                  <a:srgbClr val="404040"/>
                </a:solidFill>
                <a:latin typeface="Gill Sans MT"/>
                <a:cs typeface="Gill Sans MT"/>
              </a:rPr>
              <a:t>a</a:t>
            </a:r>
            <a:r>
              <a:rPr sz="1600" dirty="0">
                <a:solidFill>
                  <a:srgbClr val="404040"/>
                </a:solidFill>
                <a:latin typeface="Gill Sans MT"/>
                <a:cs typeface="Gill Sans MT"/>
              </a:rPr>
              <a:t>	</a:t>
            </a:r>
            <a:r>
              <a:rPr sz="1600" spc="145" dirty="0">
                <a:solidFill>
                  <a:srgbClr val="404040"/>
                </a:solidFill>
                <a:latin typeface="Gill Sans MT"/>
                <a:cs typeface="Gill Sans MT"/>
              </a:rPr>
              <a:t>c</a:t>
            </a:r>
            <a:r>
              <a:rPr sz="1600" spc="114" dirty="0">
                <a:solidFill>
                  <a:srgbClr val="404040"/>
                </a:solidFill>
                <a:latin typeface="Gill Sans MT"/>
                <a:cs typeface="Gill Sans MT"/>
              </a:rPr>
              <a:t>r</a:t>
            </a:r>
            <a:r>
              <a:rPr sz="1600" spc="150" dirty="0">
                <a:solidFill>
                  <a:srgbClr val="404040"/>
                </a:solidFill>
                <a:latin typeface="Gill Sans MT"/>
                <a:cs typeface="Gill Sans MT"/>
              </a:rPr>
              <a:t>ea</a:t>
            </a:r>
            <a:r>
              <a:rPr sz="1600" spc="-5" dirty="0">
                <a:solidFill>
                  <a:srgbClr val="404040"/>
                </a:solidFill>
                <a:latin typeface="Gill Sans MT"/>
                <a:cs typeface="Gill Sans MT"/>
              </a:rPr>
              <a:t>r  </a:t>
            </a:r>
            <a:r>
              <a:rPr sz="1600" spc="110" dirty="0">
                <a:solidFill>
                  <a:srgbClr val="404040"/>
                </a:solidFill>
                <a:latin typeface="Gill Sans MT"/>
                <a:cs typeface="Gill Sans MT"/>
              </a:rPr>
              <a:t>textos</a:t>
            </a:r>
            <a:r>
              <a:rPr sz="1600" spc="37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600" spc="-5" dirty="0">
                <a:solidFill>
                  <a:srgbClr val="404040"/>
                </a:solidFill>
                <a:latin typeface="Gill Sans MT"/>
                <a:cs typeface="Gill Sans MT"/>
              </a:rPr>
              <a:t>o</a:t>
            </a:r>
            <a:r>
              <a:rPr sz="1600" spc="315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600" spc="125" dirty="0">
                <a:solidFill>
                  <a:srgbClr val="404040"/>
                </a:solidFill>
                <a:latin typeface="Gill Sans MT"/>
                <a:cs typeface="Gill Sans MT"/>
              </a:rPr>
              <a:t>discursos</a:t>
            </a:r>
            <a:r>
              <a:rPr sz="1600" spc="36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600" spc="114" dirty="0">
                <a:solidFill>
                  <a:srgbClr val="404040"/>
                </a:solidFill>
                <a:latin typeface="Gill Sans MT"/>
                <a:cs typeface="Gill Sans MT"/>
              </a:rPr>
              <a:t>formales,</a:t>
            </a:r>
            <a:r>
              <a:rPr sz="1600" spc="375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600" spc="90" dirty="0">
                <a:solidFill>
                  <a:srgbClr val="404040"/>
                </a:solidFill>
                <a:latin typeface="Gill Sans MT"/>
                <a:cs typeface="Gill Sans MT"/>
              </a:rPr>
              <a:t>atendiendo</a:t>
            </a:r>
            <a:r>
              <a:rPr sz="1600" spc="38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600" spc="-20" dirty="0">
                <a:solidFill>
                  <a:srgbClr val="404040"/>
                </a:solidFill>
                <a:latin typeface="Gill Sans MT"/>
                <a:cs typeface="Gill Sans MT"/>
              </a:rPr>
              <a:t>a</a:t>
            </a:r>
            <a:r>
              <a:rPr sz="1600" spc="30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600" spc="30" dirty="0">
                <a:solidFill>
                  <a:srgbClr val="404040"/>
                </a:solidFill>
                <a:latin typeface="Gill Sans MT"/>
                <a:cs typeface="Gill Sans MT"/>
              </a:rPr>
              <a:t>su</a:t>
            </a:r>
            <a:r>
              <a:rPr sz="1600" spc="315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600" spc="80" dirty="0">
                <a:solidFill>
                  <a:srgbClr val="404040"/>
                </a:solidFill>
                <a:latin typeface="Gill Sans MT"/>
                <a:cs typeface="Gill Sans MT"/>
              </a:rPr>
              <a:t>correcta</a:t>
            </a:r>
            <a:r>
              <a:rPr sz="1600" spc="375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600" spc="85" dirty="0">
                <a:solidFill>
                  <a:srgbClr val="404040"/>
                </a:solidFill>
                <a:latin typeface="Gill Sans MT"/>
                <a:cs typeface="Gill Sans MT"/>
              </a:rPr>
              <a:t>organización,</a:t>
            </a:r>
            <a:r>
              <a:rPr sz="1600" spc="39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600" spc="80" dirty="0">
                <a:solidFill>
                  <a:srgbClr val="404040"/>
                </a:solidFill>
                <a:latin typeface="Gill Sans MT"/>
                <a:cs typeface="Gill Sans MT"/>
              </a:rPr>
              <a:t>redacción</a:t>
            </a:r>
            <a:r>
              <a:rPr sz="1600" spc="38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600" spc="-35" dirty="0">
                <a:solidFill>
                  <a:srgbClr val="404040"/>
                </a:solidFill>
                <a:latin typeface="Gill Sans MT"/>
                <a:cs typeface="Gill Sans MT"/>
              </a:rPr>
              <a:t>y</a:t>
            </a:r>
            <a:r>
              <a:rPr sz="1600" spc="31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600" spc="-45" dirty="0">
                <a:solidFill>
                  <a:srgbClr val="404040"/>
                </a:solidFill>
                <a:latin typeface="Gill Sans MT"/>
                <a:cs typeface="Gill Sans MT"/>
              </a:rPr>
              <a:t>c</a:t>
            </a:r>
            <a:r>
              <a:rPr sz="1600" spc="-30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600" spc="75" dirty="0">
                <a:solidFill>
                  <a:srgbClr val="404040"/>
                </a:solidFill>
                <a:latin typeface="Gill Sans MT"/>
                <a:cs typeface="Gill Sans MT"/>
              </a:rPr>
              <a:t>itación.</a:t>
            </a:r>
            <a:endParaRPr sz="1600">
              <a:latin typeface="Gill Sans MT"/>
              <a:cs typeface="Gill Sans MT"/>
            </a:endParaRPr>
          </a:p>
          <a:p>
            <a:pPr marL="12700" marR="5080">
              <a:lnSpc>
                <a:spcPct val="140100"/>
              </a:lnSpc>
              <a:spcBef>
                <a:spcPts val="1195"/>
              </a:spcBef>
              <a:tabLst>
                <a:tab pos="499745" algn="l"/>
                <a:tab pos="970915" algn="l"/>
                <a:tab pos="1605280" algn="l"/>
                <a:tab pos="1954530" algn="l"/>
                <a:tab pos="2708910" algn="l"/>
                <a:tab pos="3235960" algn="l"/>
                <a:tab pos="3775710" algn="l"/>
                <a:tab pos="4246880" algn="l"/>
                <a:tab pos="4601845" algn="l"/>
                <a:tab pos="5234305" algn="l"/>
                <a:tab pos="6029960" algn="l"/>
                <a:tab pos="6421755" algn="l"/>
                <a:tab pos="7480934" algn="l"/>
                <a:tab pos="8688070" algn="l"/>
              </a:tabLst>
            </a:pPr>
            <a:r>
              <a:rPr sz="1600" spc="100" dirty="0">
                <a:solidFill>
                  <a:srgbClr val="404040"/>
                </a:solidFill>
                <a:latin typeface="Gill Sans MT"/>
                <a:cs typeface="Gill Sans MT"/>
              </a:rPr>
              <a:t>H</a:t>
            </a:r>
            <a:r>
              <a:rPr sz="1600" spc="114" dirty="0">
                <a:solidFill>
                  <a:srgbClr val="404040"/>
                </a:solidFill>
                <a:latin typeface="Gill Sans MT"/>
                <a:cs typeface="Gill Sans MT"/>
              </a:rPr>
              <a:t>a</a:t>
            </a:r>
            <a:r>
              <a:rPr sz="1600" spc="-35" dirty="0">
                <a:solidFill>
                  <a:srgbClr val="404040"/>
                </a:solidFill>
                <a:latin typeface="Gill Sans MT"/>
                <a:cs typeface="Gill Sans MT"/>
              </a:rPr>
              <a:t>y</a:t>
            </a:r>
            <a:r>
              <a:rPr sz="1600" dirty="0">
                <a:solidFill>
                  <a:srgbClr val="404040"/>
                </a:solidFill>
                <a:latin typeface="Gill Sans MT"/>
                <a:cs typeface="Gill Sans MT"/>
              </a:rPr>
              <a:t>	</a:t>
            </a:r>
            <a:r>
              <a:rPr sz="1600" spc="140" dirty="0">
                <a:solidFill>
                  <a:srgbClr val="404040"/>
                </a:solidFill>
                <a:latin typeface="Gill Sans MT"/>
                <a:cs typeface="Gill Sans MT"/>
              </a:rPr>
              <a:t>q</a:t>
            </a:r>
            <a:r>
              <a:rPr sz="1600" spc="130" dirty="0">
                <a:solidFill>
                  <a:srgbClr val="404040"/>
                </a:solidFill>
                <a:latin typeface="Gill Sans MT"/>
                <a:cs typeface="Gill Sans MT"/>
              </a:rPr>
              <a:t>u</a:t>
            </a:r>
            <a:r>
              <a:rPr sz="1600" spc="-35" dirty="0">
                <a:solidFill>
                  <a:srgbClr val="404040"/>
                </a:solidFill>
                <a:latin typeface="Gill Sans MT"/>
                <a:cs typeface="Gill Sans MT"/>
              </a:rPr>
              <a:t>e</a:t>
            </a:r>
            <a:r>
              <a:rPr sz="1600" dirty="0">
                <a:solidFill>
                  <a:srgbClr val="404040"/>
                </a:solidFill>
                <a:latin typeface="Gill Sans MT"/>
                <a:cs typeface="Gill Sans MT"/>
              </a:rPr>
              <a:t>	</a:t>
            </a:r>
            <a:r>
              <a:rPr sz="1600" spc="90" dirty="0">
                <a:solidFill>
                  <a:srgbClr val="404040"/>
                </a:solidFill>
                <a:latin typeface="Gill Sans MT"/>
                <a:cs typeface="Gill Sans MT"/>
              </a:rPr>
              <a:t>t</a:t>
            </a:r>
            <a:r>
              <a:rPr sz="1600" spc="114" dirty="0">
                <a:solidFill>
                  <a:srgbClr val="404040"/>
                </a:solidFill>
                <a:latin typeface="Gill Sans MT"/>
                <a:cs typeface="Gill Sans MT"/>
              </a:rPr>
              <a:t>e</a:t>
            </a:r>
            <a:r>
              <a:rPr sz="1600" spc="120" dirty="0">
                <a:solidFill>
                  <a:srgbClr val="404040"/>
                </a:solidFill>
                <a:latin typeface="Gill Sans MT"/>
                <a:cs typeface="Gill Sans MT"/>
              </a:rPr>
              <a:t>n</a:t>
            </a:r>
            <a:r>
              <a:rPr sz="1600" spc="114" dirty="0">
                <a:solidFill>
                  <a:srgbClr val="404040"/>
                </a:solidFill>
                <a:latin typeface="Gill Sans MT"/>
                <a:cs typeface="Gill Sans MT"/>
              </a:rPr>
              <a:t>e</a:t>
            </a:r>
            <a:r>
              <a:rPr sz="1600" spc="-70" dirty="0">
                <a:solidFill>
                  <a:srgbClr val="404040"/>
                </a:solidFill>
                <a:latin typeface="Gill Sans MT"/>
                <a:cs typeface="Gill Sans MT"/>
              </a:rPr>
              <a:t>r</a:t>
            </a:r>
            <a:r>
              <a:rPr sz="1600" dirty="0">
                <a:solidFill>
                  <a:srgbClr val="404040"/>
                </a:solidFill>
                <a:latin typeface="Gill Sans MT"/>
                <a:cs typeface="Gill Sans MT"/>
              </a:rPr>
              <a:t>	</a:t>
            </a:r>
            <a:r>
              <a:rPr sz="1600" spc="110" dirty="0">
                <a:solidFill>
                  <a:srgbClr val="404040"/>
                </a:solidFill>
                <a:latin typeface="Gill Sans MT"/>
                <a:cs typeface="Gill Sans MT"/>
              </a:rPr>
              <a:t>e</a:t>
            </a:r>
            <a:r>
              <a:rPr sz="1600" spc="-30" dirty="0">
                <a:solidFill>
                  <a:srgbClr val="404040"/>
                </a:solidFill>
                <a:latin typeface="Gill Sans MT"/>
                <a:cs typeface="Gill Sans MT"/>
              </a:rPr>
              <a:t>n</a:t>
            </a:r>
            <a:r>
              <a:rPr sz="1600" dirty="0">
                <a:solidFill>
                  <a:srgbClr val="404040"/>
                </a:solidFill>
                <a:latin typeface="Gill Sans MT"/>
                <a:cs typeface="Gill Sans MT"/>
              </a:rPr>
              <a:t>	</a:t>
            </a:r>
            <a:r>
              <a:rPr sz="1600" spc="100" dirty="0">
                <a:solidFill>
                  <a:srgbClr val="404040"/>
                </a:solidFill>
                <a:latin typeface="Gill Sans MT"/>
                <a:cs typeface="Gill Sans MT"/>
              </a:rPr>
              <a:t>c</a:t>
            </a:r>
            <a:r>
              <a:rPr sz="1600" spc="130" dirty="0">
                <a:solidFill>
                  <a:srgbClr val="404040"/>
                </a:solidFill>
                <a:latin typeface="Gill Sans MT"/>
                <a:cs typeface="Gill Sans MT"/>
              </a:rPr>
              <a:t>u</a:t>
            </a:r>
            <a:r>
              <a:rPr sz="1600" spc="114" dirty="0">
                <a:solidFill>
                  <a:srgbClr val="404040"/>
                </a:solidFill>
                <a:latin typeface="Gill Sans MT"/>
                <a:cs typeface="Gill Sans MT"/>
              </a:rPr>
              <a:t>e</a:t>
            </a:r>
            <a:r>
              <a:rPr sz="1600" spc="105" dirty="0">
                <a:solidFill>
                  <a:srgbClr val="404040"/>
                </a:solidFill>
                <a:latin typeface="Gill Sans MT"/>
                <a:cs typeface="Gill Sans MT"/>
              </a:rPr>
              <a:t>n</a:t>
            </a:r>
            <a:r>
              <a:rPr sz="1600" spc="110" dirty="0">
                <a:solidFill>
                  <a:srgbClr val="404040"/>
                </a:solidFill>
                <a:latin typeface="Gill Sans MT"/>
                <a:cs typeface="Gill Sans MT"/>
              </a:rPr>
              <a:t>t</a:t>
            </a:r>
            <a:r>
              <a:rPr sz="1600" spc="-20" dirty="0">
                <a:solidFill>
                  <a:srgbClr val="404040"/>
                </a:solidFill>
                <a:latin typeface="Gill Sans MT"/>
                <a:cs typeface="Gill Sans MT"/>
              </a:rPr>
              <a:t>a</a:t>
            </a:r>
            <a:r>
              <a:rPr sz="1600" dirty="0">
                <a:solidFill>
                  <a:srgbClr val="404040"/>
                </a:solidFill>
                <a:latin typeface="Gill Sans MT"/>
                <a:cs typeface="Gill Sans MT"/>
              </a:rPr>
              <a:t>	</a:t>
            </a:r>
            <a:r>
              <a:rPr sz="1600" spc="155" dirty="0">
                <a:solidFill>
                  <a:srgbClr val="404040"/>
                </a:solidFill>
                <a:latin typeface="Gill Sans MT"/>
                <a:cs typeface="Gill Sans MT"/>
              </a:rPr>
              <a:t>q</a:t>
            </a:r>
            <a:r>
              <a:rPr sz="1600" spc="130" dirty="0">
                <a:solidFill>
                  <a:srgbClr val="404040"/>
                </a:solidFill>
                <a:latin typeface="Gill Sans MT"/>
                <a:cs typeface="Gill Sans MT"/>
              </a:rPr>
              <a:t>u</a:t>
            </a:r>
            <a:r>
              <a:rPr sz="1600" spc="125" dirty="0">
                <a:solidFill>
                  <a:srgbClr val="404040"/>
                </a:solidFill>
                <a:latin typeface="Gill Sans MT"/>
                <a:cs typeface="Gill Sans MT"/>
              </a:rPr>
              <a:t>e</a:t>
            </a:r>
            <a:r>
              <a:rPr sz="1600" spc="-85" dirty="0">
                <a:solidFill>
                  <a:srgbClr val="404040"/>
                </a:solidFill>
                <a:latin typeface="Gill Sans MT"/>
                <a:cs typeface="Gill Sans MT"/>
              </a:rPr>
              <a:t>,</a:t>
            </a:r>
            <a:r>
              <a:rPr sz="1600" dirty="0">
                <a:solidFill>
                  <a:srgbClr val="404040"/>
                </a:solidFill>
                <a:latin typeface="Gill Sans MT"/>
                <a:cs typeface="Gill Sans MT"/>
              </a:rPr>
              <a:t>	</a:t>
            </a:r>
            <a:r>
              <a:rPr sz="1600" spc="165" dirty="0">
                <a:solidFill>
                  <a:srgbClr val="404040"/>
                </a:solidFill>
                <a:latin typeface="Gill Sans MT"/>
                <a:cs typeface="Gill Sans MT"/>
              </a:rPr>
              <a:t>p</a:t>
            </a:r>
            <a:r>
              <a:rPr sz="1600" spc="125" dirty="0">
                <a:solidFill>
                  <a:srgbClr val="404040"/>
                </a:solidFill>
                <a:latin typeface="Gill Sans MT"/>
                <a:cs typeface="Gill Sans MT"/>
              </a:rPr>
              <a:t>a</a:t>
            </a:r>
            <a:r>
              <a:rPr sz="1600" spc="65" dirty="0">
                <a:solidFill>
                  <a:srgbClr val="404040"/>
                </a:solidFill>
                <a:latin typeface="Gill Sans MT"/>
                <a:cs typeface="Gill Sans MT"/>
              </a:rPr>
              <a:t>r</a:t>
            </a:r>
            <a:r>
              <a:rPr sz="1600" spc="-20" dirty="0">
                <a:solidFill>
                  <a:srgbClr val="404040"/>
                </a:solidFill>
                <a:latin typeface="Gill Sans MT"/>
                <a:cs typeface="Gill Sans MT"/>
              </a:rPr>
              <a:t>a</a:t>
            </a:r>
            <a:r>
              <a:rPr sz="1600" dirty="0">
                <a:solidFill>
                  <a:srgbClr val="404040"/>
                </a:solidFill>
                <a:latin typeface="Gill Sans MT"/>
                <a:cs typeface="Gill Sans MT"/>
              </a:rPr>
              <a:t>	</a:t>
            </a:r>
            <a:r>
              <a:rPr sz="1600" spc="155" dirty="0">
                <a:solidFill>
                  <a:srgbClr val="404040"/>
                </a:solidFill>
                <a:latin typeface="Gill Sans MT"/>
                <a:cs typeface="Gill Sans MT"/>
              </a:rPr>
              <a:t>q</a:t>
            </a:r>
            <a:r>
              <a:rPr sz="1600" spc="130" dirty="0">
                <a:solidFill>
                  <a:srgbClr val="404040"/>
                </a:solidFill>
                <a:latin typeface="Gill Sans MT"/>
                <a:cs typeface="Gill Sans MT"/>
              </a:rPr>
              <a:t>u</a:t>
            </a:r>
            <a:r>
              <a:rPr sz="1600" spc="-35" dirty="0">
                <a:solidFill>
                  <a:srgbClr val="404040"/>
                </a:solidFill>
                <a:latin typeface="Gill Sans MT"/>
                <a:cs typeface="Gill Sans MT"/>
              </a:rPr>
              <a:t>e</a:t>
            </a:r>
            <a:r>
              <a:rPr sz="1600" dirty="0">
                <a:solidFill>
                  <a:srgbClr val="404040"/>
                </a:solidFill>
                <a:latin typeface="Gill Sans MT"/>
                <a:cs typeface="Gill Sans MT"/>
              </a:rPr>
              <a:t>	</a:t>
            </a:r>
            <a:r>
              <a:rPr sz="1600" spc="120" dirty="0">
                <a:solidFill>
                  <a:srgbClr val="404040"/>
                </a:solidFill>
                <a:latin typeface="Gill Sans MT"/>
                <a:cs typeface="Gill Sans MT"/>
              </a:rPr>
              <a:t>u</a:t>
            </a:r>
            <a:r>
              <a:rPr sz="1600" spc="-25" dirty="0">
                <a:solidFill>
                  <a:srgbClr val="404040"/>
                </a:solidFill>
                <a:latin typeface="Gill Sans MT"/>
                <a:cs typeface="Gill Sans MT"/>
              </a:rPr>
              <a:t>n</a:t>
            </a:r>
            <a:r>
              <a:rPr sz="1600" dirty="0">
                <a:solidFill>
                  <a:srgbClr val="404040"/>
                </a:solidFill>
                <a:latin typeface="Gill Sans MT"/>
                <a:cs typeface="Gill Sans MT"/>
              </a:rPr>
              <a:t>	</a:t>
            </a:r>
            <a:r>
              <a:rPr sz="1600" spc="85" dirty="0">
                <a:solidFill>
                  <a:srgbClr val="404040"/>
                </a:solidFill>
                <a:latin typeface="Gill Sans MT"/>
                <a:cs typeface="Gill Sans MT"/>
              </a:rPr>
              <a:t>t</a:t>
            </a:r>
            <a:r>
              <a:rPr sz="1600" spc="105" dirty="0">
                <a:solidFill>
                  <a:srgbClr val="404040"/>
                </a:solidFill>
                <a:latin typeface="Gill Sans MT"/>
                <a:cs typeface="Gill Sans MT"/>
              </a:rPr>
              <a:t>ex</a:t>
            </a:r>
            <a:r>
              <a:rPr sz="1600" spc="85" dirty="0">
                <a:solidFill>
                  <a:srgbClr val="404040"/>
                </a:solidFill>
                <a:latin typeface="Gill Sans MT"/>
                <a:cs typeface="Gill Sans MT"/>
              </a:rPr>
              <a:t>t</a:t>
            </a:r>
            <a:r>
              <a:rPr sz="1600" spc="-35" dirty="0">
                <a:solidFill>
                  <a:srgbClr val="404040"/>
                </a:solidFill>
                <a:latin typeface="Gill Sans MT"/>
                <a:cs typeface="Gill Sans MT"/>
              </a:rPr>
              <a:t>o</a:t>
            </a:r>
            <a:r>
              <a:rPr sz="1600" dirty="0">
                <a:solidFill>
                  <a:srgbClr val="404040"/>
                </a:solidFill>
                <a:latin typeface="Gill Sans MT"/>
                <a:cs typeface="Gill Sans MT"/>
              </a:rPr>
              <a:t>	</a:t>
            </a:r>
            <a:r>
              <a:rPr sz="1600" spc="100" dirty="0">
                <a:solidFill>
                  <a:srgbClr val="404040"/>
                </a:solidFill>
                <a:latin typeface="Gill Sans MT"/>
                <a:cs typeface="Gill Sans MT"/>
              </a:rPr>
              <a:t>c</a:t>
            </a:r>
            <a:r>
              <a:rPr sz="1600" spc="130" dirty="0">
                <a:solidFill>
                  <a:srgbClr val="404040"/>
                </a:solidFill>
                <a:latin typeface="Gill Sans MT"/>
                <a:cs typeface="Gill Sans MT"/>
              </a:rPr>
              <a:t>u</a:t>
            </a:r>
            <a:r>
              <a:rPr sz="1600" spc="125" dirty="0">
                <a:solidFill>
                  <a:srgbClr val="404040"/>
                </a:solidFill>
                <a:latin typeface="Gill Sans MT"/>
                <a:cs typeface="Gill Sans MT"/>
              </a:rPr>
              <a:t>m</a:t>
            </a:r>
            <a:r>
              <a:rPr sz="1600" spc="155" dirty="0">
                <a:solidFill>
                  <a:srgbClr val="404040"/>
                </a:solidFill>
                <a:latin typeface="Gill Sans MT"/>
                <a:cs typeface="Gill Sans MT"/>
              </a:rPr>
              <a:t>p</a:t>
            </a:r>
            <a:r>
              <a:rPr sz="1600" spc="85" dirty="0">
                <a:solidFill>
                  <a:srgbClr val="404040"/>
                </a:solidFill>
                <a:latin typeface="Gill Sans MT"/>
                <a:cs typeface="Gill Sans MT"/>
              </a:rPr>
              <a:t>l</a:t>
            </a:r>
            <a:r>
              <a:rPr sz="1600" spc="-20" dirty="0">
                <a:solidFill>
                  <a:srgbClr val="404040"/>
                </a:solidFill>
                <a:latin typeface="Gill Sans MT"/>
                <a:cs typeface="Gill Sans MT"/>
              </a:rPr>
              <a:t>a</a:t>
            </a:r>
            <a:r>
              <a:rPr sz="1600" dirty="0">
                <a:solidFill>
                  <a:srgbClr val="404040"/>
                </a:solidFill>
                <a:latin typeface="Gill Sans MT"/>
                <a:cs typeface="Gill Sans MT"/>
              </a:rPr>
              <a:t>	</a:t>
            </a:r>
            <a:r>
              <a:rPr sz="1600" spc="90" dirty="0">
                <a:solidFill>
                  <a:srgbClr val="404040"/>
                </a:solidFill>
                <a:latin typeface="Gill Sans MT"/>
                <a:cs typeface="Gill Sans MT"/>
              </a:rPr>
              <a:t>lo</a:t>
            </a:r>
            <a:r>
              <a:rPr sz="1600" spc="-50" dirty="0">
                <a:solidFill>
                  <a:srgbClr val="404040"/>
                </a:solidFill>
                <a:latin typeface="Gill Sans MT"/>
                <a:cs typeface="Gill Sans MT"/>
              </a:rPr>
              <a:t>s</a:t>
            </a:r>
            <a:r>
              <a:rPr sz="1600" dirty="0">
                <a:solidFill>
                  <a:srgbClr val="404040"/>
                </a:solidFill>
                <a:latin typeface="Gill Sans MT"/>
                <a:cs typeface="Gill Sans MT"/>
              </a:rPr>
              <a:t>	</a:t>
            </a:r>
            <a:r>
              <a:rPr sz="1600" spc="55" dirty="0">
                <a:solidFill>
                  <a:srgbClr val="404040"/>
                </a:solidFill>
                <a:latin typeface="Gill Sans MT"/>
                <a:cs typeface="Gill Sans MT"/>
              </a:rPr>
              <a:t>r</a:t>
            </a:r>
            <a:r>
              <a:rPr sz="1600" spc="114" dirty="0">
                <a:solidFill>
                  <a:srgbClr val="404040"/>
                </a:solidFill>
                <a:latin typeface="Gill Sans MT"/>
                <a:cs typeface="Gill Sans MT"/>
              </a:rPr>
              <a:t>e</a:t>
            </a:r>
            <a:r>
              <a:rPr sz="1600" spc="155" dirty="0">
                <a:solidFill>
                  <a:srgbClr val="404040"/>
                </a:solidFill>
                <a:latin typeface="Gill Sans MT"/>
                <a:cs typeface="Gill Sans MT"/>
              </a:rPr>
              <a:t>q</a:t>
            </a:r>
            <a:r>
              <a:rPr sz="1600" spc="114" dirty="0">
                <a:solidFill>
                  <a:srgbClr val="404040"/>
                </a:solidFill>
                <a:latin typeface="Gill Sans MT"/>
                <a:cs typeface="Gill Sans MT"/>
              </a:rPr>
              <a:t>u</a:t>
            </a:r>
            <a:r>
              <a:rPr sz="1600" spc="85" dirty="0">
                <a:solidFill>
                  <a:srgbClr val="404040"/>
                </a:solidFill>
                <a:latin typeface="Gill Sans MT"/>
                <a:cs typeface="Gill Sans MT"/>
              </a:rPr>
              <a:t>isit</a:t>
            </a:r>
            <a:r>
              <a:rPr sz="1600" spc="105" dirty="0">
                <a:solidFill>
                  <a:srgbClr val="404040"/>
                </a:solidFill>
                <a:latin typeface="Gill Sans MT"/>
                <a:cs typeface="Gill Sans MT"/>
              </a:rPr>
              <a:t>o</a:t>
            </a:r>
            <a:r>
              <a:rPr sz="1600" spc="-60" dirty="0">
                <a:solidFill>
                  <a:srgbClr val="404040"/>
                </a:solidFill>
                <a:latin typeface="Gill Sans MT"/>
                <a:cs typeface="Gill Sans MT"/>
              </a:rPr>
              <a:t>s</a:t>
            </a:r>
            <a:r>
              <a:rPr sz="1600" dirty="0">
                <a:solidFill>
                  <a:srgbClr val="404040"/>
                </a:solidFill>
                <a:latin typeface="Gill Sans MT"/>
                <a:cs typeface="Gill Sans MT"/>
              </a:rPr>
              <a:t>	</a:t>
            </a:r>
            <a:r>
              <a:rPr sz="1600" spc="114" dirty="0">
                <a:solidFill>
                  <a:srgbClr val="404040"/>
                </a:solidFill>
                <a:latin typeface="Gill Sans MT"/>
                <a:cs typeface="Gill Sans MT"/>
              </a:rPr>
              <a:t>a</a:t>
            </a:r>
            <a:r>
              <a:rPr sz="1600" spc="100" dirty="0">
                <a:solidFill>
                  <a:srgbClr val="404040"/>
                </a:solidFill>
                <a:latin typeface="Gill Sans MT"/>
                <a:cs typeface="Gill Sans MT"/>
              </a:rPr>
              <a:t>c</a:t>
            </a:r>
            <a:r>
              <a:rPr sz="1600" spc="114" dirty="0">
                <a:solidFill>
                  <a:srgbClr val="404040"/>
                </a:solidFill>
                <a:latin typeface="Gill Sans MT"/>
                <a:cs typeface="Gill Sans MT"/>
              </a:rPr>
              <a:t>a</a:t>
            </a:r>
            <a:r>
              <a:rPr sz="1600" spc="125" dirty="0">
                <a:solidFill>
                  <a:srgbClr val="404040"/>
                </a:solidFill>
                <a:latin typeface="Gill Sans MT"/>
                <a:cs typeface="Gill Sans MT"/>
              </a:rPr>
              <a:t>d</a:t>
            </a:r>
            <a:r>
              <a:rPr sz="1600" spc="114" dirty="0">
                <a:solidFill>
                  <a:srgbClr val="404040"/>
                </a:solidFill>
                <a:latin typeface="Gill Sans MT"/>
                <a:cs typeface="Gill Sans MT"/>
              </a:rPr>
              <a:t>é</a:t>
            </a:r>
            <a:r>
              <a:rPr sz="1600" spc="125" dirty="0">
                <a:solidFill>
                  <a:srgbClr val="404040"/>
                </a:solidFill>
                <a:latin typeface="Gill Sans MT"/>
                <a:cs typeface="Gill Sans MT"/>
              </a:rPr>
              <a:t>m</a:t>
            </a:r>
            <a:r>
              <a:rPr sz="1600" spc="85" dirty="0">
                <a:solidFill>
                  <a:srgbClr val="404040"/>
                </a:solidFill>
                <a:latin typeface="Gill Sans MT"/>
                <a:cs typeface="Gill Sans MT"/>
              </a:rPr>
              <a:t>ic</a:t>
            </a:r>
            <a:r>
              <a:rPr sz="1600" spc="105" dirty="0">
                <a:solidFill>
                  <a:srgbClr val="404040"/>
                </a:solidFill>
                <a:latin typeface="Gill Sans MT"/>
                <a:cs typeface="Gill Sans MT"/>
              </a:rPr>
              <a:t>o</a:t>
            </a:r>
            <a:r>
              <a:rPr sz="1600" spc="-60" dirty="0">
                <a:solidFill>
                  <a:srgbClr val="404040"/>
                </a:solidFill>
                <a:latin typeface="Gill Sans MT"/>
                <a:cs typeface="Gill Sans MT"/>
              </a:rPr>
              <a:t>s</a:t>
            </a:r>
            <a:r>
              <a:rPr sz="1600" dirty="0">
                <a:solidFill>
                  <a:srgbClr val="404040"/>
                </a:solidFill>
                <a:latin typeface="Gill Sans MT"/>
                <a:cs typeface="Gill Sans MT"/>
              </a:rPr>
              <a:t>	</a:t>
            </a:r>
            <a:r>
              <a:rPr sz="1600" spc="-25" dirty="0">
                <a:solidFill>
                  <a:srgbClr val="404040"/>
                </a:solidFill>
                <a:latin typeface="Gill Sans MT"/>
                <a:cs typeface="Gill Sans MT"/>
              </a:rPr>
              <a:t>y  </a:t>
            </a:r>
            <a:r>
              <a:rPr sz="1600" spc="80" dirty="0">
                <a:solidFill>
                  <a:srgbClr val="404040"/>
                </a:solidFill>
                <a:latin typeface="Gill Sans MT"/>
                <a:cs typeface="Gill Sans MT"/>
              </a:rPr>
              <a:t>formales,</a:t>
            </a:r>
            <a:r>
              <a:rPr sz="1600" spc="39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600" spc="70" dirty="0">
                <a:solidFill>
                  <a:srgbClr val="C00000"/>
                </a:solidFill>
                <a:latin typeface="Gill Sans MT"/>
                <a:cs typeface="Gill Sans MT"/>
              </a:rPr>
              <a:t>es</a:t>
            </a:r>
            <a:r>
              <a:rPr sz="1600" spc="305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600" spc="125" dirty="0">
                <a:solidFill>
                  <a:srgbClr val="C00000"/>
                </a:solidFill>
                <a:latin typeface="Gill Sans MT"/>
                <a:cs typeface="Gill Sans MT"/>
              </a:rPr>
              <a:t>imprescindible</a:t>
            </a:r>
            <a:r>
              <a:rPr sz="1600" spc="395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600" spc="114" dirty="0">
                <a:solidFill>
                  <a:srgbClr val="C00000"/>
                </a:solidFill>
                <a:latin typeface="Gill Sans MT"/>
                <a:cs typeface="Gill Sans MT"/>
              </a:rPr>
              <a:t>conocer</a:t>
            </a:r>
            <a:r>
              <a:rPr sz="1600" spc="385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600" spc="70" dirty="0">
                <a:solidFill>
                  <a:srgbClr val="C00000"/>
                </a:solidFill>
                <a:latin typeface="Gill Sans MT"/>
                <a:cs typeface="Gill Sans MT"/>
              </a:rPr>
              <a:t>en</a:t>
            </a:r>
            <a:r>
              <a:rPr sz="1600" spc="320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600" spc="120" dirty="0">
                <a:solidFill>
                  <a:srgbClr val="C00000"/>
                </a:solidFill>
                <a:latin typeface="Gill Sans MT"/>
                <a:cs typeface="Gill Sans MT"/>
              </a:rPr>
              <a:t>profundidad</a:t>
            </a:r>
            <a:r>
              <a:rPr sz="1600" spc="385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600" spc="65" dirty="0">
                <a:solidFill>
                  <a:srgbClr val="C00000"/>
                </a:solidFill>
                <a:latin typeface="Gill Sans MT"/>
                <a:cs typeface="Gill Sans MT"/>
              </a:rPr>
              <a:t>la</a:t>
            </a:r>
            <a:r>
              <a:rPr sz="1600" spc="335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600" spc="120" dirty="0">
                <a:solidFill>
                  <a:srgbClr val="C00000"/>
                </a:solidFill>
                <a:latin typeface="Gill Sans MT"/>
                <a:cs typeface="Gill Sans MT"/>
              </a:rPr>
              <a:t>variedad</a:t>
            </a:r>
            <a:r>
              <a:rPr sz="1600" spc="370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600" spc="120" dirty="0">
                <a:solidFill>
                  <a:srgbClr val="C00000"/>
                </a:solidFill>
                <a:latin typeface="Gill Sans MT"/>
                <a:cs typeface="Gill Sans MT"/>
              </a:rPr>
              <a:t>estándar</a:t>
            </a:r>
            <a:r>
              <a:rPr sz="1600" spc="370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600" spc="70" dirty="0">
                <a:solidFill>
                  <a:srgbClr val="C00000"/>
                </a:solidFill>
                <a:latin typeface="Gill Sans MT"/>
                <a:cs typeface="Gill Sans MT"/>
              </a:rPr>
              <a:t>de</a:t>
            </a:r>
            <a:r>
              <a:rPr sz="1600" spc="330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600" spc="65" dirty="0">
                <a:solidFill>
                  <a:srgbClr val="C00000"/>
                </a:solidFill>
                <a:latin typeface="Gill Sans MT"/>
                <a:cs typeface="Gill Sans MT"/>
              </a:rPr>
              <a:t>la</a:t>
            </a:r>
            <a:r>
              <a:rPr sz="1600" spc="325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600" spc="120" dirty="0">
                <a:solidFill>
                  <a:srgbClr val="C00000"/>
                </a:solidFill>
                <a:latin typeface="Gill Sans MT"/>
                <a:cs typeface="Gill Sans MT"/>
              </a:rPr>
              <a:t>lengua.</a:t>
            </a:r>
            <a:endParaRPr sz="1600">
              <a:latin typeface="Gill Sans MT"/>
              <a:cs typeface="Gill Sans M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21030" y="382015"/>
            <a:ext cx="370967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50" dirty="0">
                <a:solidFill>
                  <a:srgbClr val="D1282D"/>
                </a:solidFill>
                <a:latin typeface="Gill Sans MT"/>
                <a:cs typeface="Gill Sans MT"/>
              </a:rPr>
              <a:t>Guía</a:t>
            </a:r>
            <a:r>
              <a:rPr sz="3600" spc="-145" dirty="0">
                <a:solidFill>
                  <a:srgbClr val="D1282D"/>
                </a:solidFill>
                <a:latin typeface="Gill Sans MT"/>
                <a:cs typeface="Gill Sans MT"/>
              </a:rPr>
              <a:t> </a:t>
            </a:r>
            <a:r>
              <a:rPr sz="3600" spc="-35" dirty="0">
                <a:solidFill>
                  <a:srgbClr val="D1282D"/>
                </a:solidFill>
                <a:latin typeface="Gill Sans MT"/>
                <a:cs typeface="Gill Sans MT"/>
              </a:rPr>
              <a:t>de</a:t>
            </a:r>
            <a:r>
              <a:rPr sz="3600" spc="-140" dirty="0">
                <a:solidFill>
                  <a:srgbClr val="D1282D"/>
                </a:solidFill>
                <a:latin typeface="Gill Sans MT"/>
                <a:cs typeface="Gill Sans MT"/>
              </a:rPr>
              <a:t> </a:t>
            </a:r>
            <a:r>
              <a:rPr sz="3600" spc="-30" dirty="0">
                <a:solidFill>
                  <a:srgbClr val="D1282D"/>
                </a:solidFill>
                <a:latin typeface="Gill Sans MT"/>
                <a:cs typeface="Gill Sans MT"/>
              </a:rPr>
              <a:t>la</a:t>
            </a:r>
            <a:r>
              <a:rPr sz="3600" spc="-145" dirty="0">
                <a:solidFill>
                  <a:srgbClr val="D1282D"/>
                </a:solidFill>
                <a:latin typeface="Gill Sans MT"/>
                <a:cs typeface="Gill Sans MT"/>
              </a:rPr>
              <a:t> </a:t>
            </a:r>
            <a:r>
              <a:rPr sz="3600" spc="-60" dirty="0">
                <a:solidFill>
                  <a:srgbClr val="D1282D"/>
                </a:solidFill>
                <a:latin typeface="Gill Sans MT"/>
                <a:cs typeface="Gill Sans MT"/>
              </a:rPr>
              <a:t>asignatura</a:t>
            </a:r>
            <a:endParaRPr sz="3600">
              <a:latin typeface="Gill Sans MT"/>
              <a:cs typeface="Gill Sans MT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0" y="1045463"/>
            <a:ext cx="5097780" cy="403860"/>
          </a:xfrm>
          <a:custGeom>
            <a:avLst/>
            <a:gdLst/>
            <a:ahLst/>
            <a:cxnLst/>
            <a:rect l="l" t="t" r="r" b="b"/>
            <a:pathLst>
              <a:path w="5097780" h="403859">
                <a:moveTo>
                  <a:pt x="5097780" y="0"/>
                </a:moveTo>
                <a:lnTo>
                  <a:pt x="0" y="0"/>
                </a:lnTo>
                <a:lnTo>
                  <a:pt x="0" y="403860"/>
                </a:lnTo>
                <a:lnTo>
                  <a:pt x="5097780" y="403860"/>
                </a:lnTo>
                <a:lnTo>
                  <a:pt x="5097780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44500" y="1100709"/>
            <a:ext cx="70802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10" dirty="0">
                <a:solidFill>
                  <a:srgbClr val="D1282D"/>
                </a:solidFill>
                <a:latin typeface="Calibri"/>
                <a:cs typeface="Calibri"/>
              </a:rPr>
              <a:t>Temario</a:t>
            </a:r>
            <a:endParaRPr sz="1600">
              <a:latin typeface="Calibri"/>
              <a:cs typeface="Calibri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541496" y="1609414"/>
            <a:ext cx="7109006" cy="4277797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21030" y="382015"/>
            <a:ext cx="370967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50" dirty="0">
                <a:solidFill>
                  <a:srgbClr val="D1282D"/>
                </a:solidFill>
              </a:rPr>
              <a:t>Guía</a:t>
            </a:r>
            <a:r>
              <a:rPr sz="3600" spc="-145" dirty="0">
                <a:solidFill>
                  <a:srgbClr val="D1282D"/>
                </a:solidFill>
              </a:rPr>
              <a:t> </a:t>
            </a:r>
            <a:r>
              <a:rPr sz="3600" spc="-35" dirty="0">
                <a:solidFill>
                  <a:srgbClr val="D1282D"/>
                </a:solidFill>
              </a:rPr>
              <a:t>de</a:t>
            </a:r>
            <a:r>
              <a:rPr sz="3600" spc="-140" dirty="0">
                <a:solidFill>
                  <a:srgbClr val="D1282D"/>
                </a:solidFill>
              </a:rPr>
              <a:t> </a:t>
            </a:r>
            <a:r>
              <a:rPr sz="3600" spc="-30" dirty="0">
                <a:solidFill>
                  <a:srgbClr val="D1282D"/>
                </a:solidFill>
              </a:rPr>
              <a:t>la</a:t>
            </a:r>
            <a:r>
              <a:rPr sz="3600" spc="-145" dirty="0">
                <a:solidFill>
                  <a:srgbClr val="D1282D"/>
                </a:solidFill>
              </a:rPr>
              <a:t> </a:t>
            </a:r>
            <a:r>
              <a:rPr sz="3600" spc="-60" dirty="0">
                <a:solidFill>
                  <a:srgbClr val="D1282D"/>
                </a:solidFill>
              </a:rPr>
              <a:t>asignatura</a:t>
            </a:r>
            <a:endParaRPr sz="3600"/>
          </a:p>
        </p:txBody>
      </p:sp>
      <p:sp>
        <p:nvSpPr>
          <p:cNvPr id="3" name="object 3"/>
          <p:cNvSpPr/>
          <p:nvPr/>
        </p:nvSpPr>
        <p:spPr>
          <a:xfrm>
            <a:off x="0" y="1045463"/>
            <a:ext cx="5097780" cy="403860"/>
          </a:xfrm>
          <a:custGeom>
            <a:avLst/>
            <a:gdLst/>
            <a:ahLst/>
            <a:cxnLst/>
            <a:rect l="l" t="t" r="r" b="b"/>
            <a:pathLst>
              <a:path w="5097780" h="403859">
                <a:moveTo>
                  <a:pt x="5097780" y="0"/>
                </a:moveTo>
                <a:lnTo>
                  <a:pt x="0" y="0"/>
                </a:lnTo>
                <a:lnTo>
                  <a:pt x="0" y="403860"/>
                </a:lnTo>
                <a:lnTo>
                  <a:pt x="5097780" y="403860"/>
                </a:lnTo>
                <a:lnTo>
                  <a:pt x="5097780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44500" y="1100709"/>
            <a:ext cx="193484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10" dirty="0">
                <a:solidFill>
                  <a:srgbClr val="D1282D"/>
                </a:solidFill>
                <a:latin typeface="Calibri"/>
                <a:cs typeface="Calibri"/>
              </a:rPr>
              <a:t>Cómo</a:t>
            </a:r>
            <a:r>
              <a:rPr sz="1600" dirty="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sz="1600" spc="-5" dirty="0">
                <a:solidFill>
                  <a:srgbClr val="D1282D"/>
                </a:solidFill>
                <a:latin typeface="Calibri"/>
                <a:cs typeface="Calibri"/>
              </a:rPr>
              <a:t>usar</a:t>
            </a:r>
            <a:r>
              <a:rPr sz="1600" spc="-25" dirty="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sz="1600" spc="-5" dirty="0">
                <a:solidFill>
                  <a:srgbClr val="D1282D"/>
                </a:solidFill>
                <a:latin typeface="Calibri"/>
                <a:cs typeface="Calibri"/>
              </a:rPr>
              <a:t>los</a:t>
            </a:r>
            <a:r>
              <a:rPr sz="1600" dirty="0">
                <a:solidFill>
                  <a:srgbClr val="D1282D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rgbClr val="D1282D"/>
                </a:solidFill>
                <a:latin typeface="Calibri"/>
                <a:cs typeface="Calibri"/>
              </a:rPr>
              <a:t>recursos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84961" y="1890237"/>
            <a:ext cx="5715000" cy="2171700"/>
          </a:xfrm>
          <a:prstGeom prst="rect">
            <a:avLst/>
          </a:prstGeom>
        </p:spPr>
        <p:txBody>
          <a:bodyPr vert="horz" wrap="square" lIns="0" tIns="546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30"/>
              </a:spcBef>
            </a:pPr>
            <a:r>
              <a:rPr sz="1400" spc="65" dirty="0">
                <a:solidFill>
                  <a:srgbClr val="404040"/>
                </a:solidFill>
                <a:latin typeface="Gill Sans MT"/>
                <a:cs typeface="Gill Sans MT"/>
              </a:rPr>
              <a:t>Los</a:t>
            </a:r>
            <a:r>
              <a:rPr sz="1400" spc="315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100" dirty="0">
                <a:solidFill>
                  <a:srgbClr val="404040"/>
                </a:solidFill>
                <a:latin typeface="Gill Sans MT"/>
                <a:cs typeface="Gill Sans MT"/>
              </a:rPr>
              <a:t>apuntes</a:t>
            </a:r>
            <a:r>
              <a:rPr sz="1400" spc="32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30" dirty="0">
                <a:solidFill>
                  <a:srgbClr val="404040"/>
                </a:solidFill>
                <a:latin typeface="Gill Sans MT"/>
                <a:cs typeface="Gill Sans MT"/>
              </a:rPr>
              <a:t>se</a:t>
            </a:r>
            <a:r>
              <a:rPr sz="1400" spc="32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114" dirty="0">
                <a:solidFill>
                  <a:srgbClr val="404040"/>
                </a:solidFill>
                <a:latin typeface="Gill Sans MT"/>
                <a:cs typeface="Gill Sans MT"/>
              </a:rPr>
              <a:t>suben*</a:t>
            </a:r>
            <a:r>
              <a:rPr sz="1400" spc="315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45" dirty="0">
                <a:solidFill>
                  <a:srgbClr val="404040"/>
                </a:solidFill>
                <a:latin typeface="Gill Sans MT"/>
                <a:cs typeface="Gill Sans MT"/>
              </a:rPr>
              <a:t>al</a:t>
            </a:r>
            <a:r>
              <a:rPr sz="1400" spc="31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110" dirty="0">
                <a:solidFill>
                  <a:srgbClr val="C00000"/>
                </a:solidFill>
                <a:latin typeface="Gill Sans MT"/>
                <a:cs typeface="Gill Sans MT"/>
              </a:rPr>
              <a:t>Aula</a:t>
            </a:r>
            <a:r>
              <a:rPr sz="1400" spc="320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400" spc="125" dirty="0">
                <a:solidFill>
                  <a:srgbClr val="C00000"/>
                </a:solidFill>
                <a:latin typeface="Gill Sans MT"/>
                <a:cs typeface="Gill Sans MT"/>
              </a:rPr>
              <a:t>Virtual</a:t>
            </a:r>
            <a:r>
              <a:rPr sz="1400" spc="325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400" dirty="0">
                <a:solidFill>
                  <a:srgbClr val="C00000"/>
                </a:solidFill>
                <a:latin typeface="Gill Sans MT"/>
                <a:cs typeface="Gill Sans MT"/>
              </a:rPr>
              <a:t>(</a:t>
            </a:r>
            <a:r>
              <a:rPr sz="1400" spc="-245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400" spc="130" dirty="0">
                <a:solidFill>
                  <a:srgbClr val="C00000"/>
                </a:solidFill>
                <a:latin typeface="Gill Sans MT"/>
                <a:cs typeface="Gill Sans MT"/>
              </a:rPr>
              <a:t>Contenidos)</a:t>
            </a:r>
            <a:r>
              <a:rPr sz="1400" spc="335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400" spc="45" dirty="0">
                <a:solidFill>
                  <a:srgbClr val="404040"/>
                </a:solidFill>
                <a:latin typeface="Gill Sans MT"/>
                <a:cs typeface="Gill Sans MT"/>
              </a:rPr>
              <a:t>al</a:t>
            </a:r>
            <a:r>
              <a:rPr sz="1400" spc="31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95" dirty="0">
                <a:solidFill>
                  <a:srgbClr val="404040"/>
                </a:solidFill>
                <a:latin typeface="Gill Sans MT"/>
                <a:cs typeface="Gill Sans MT"/>
              </a:rPr>
              <a:t>comenzar</a:t>
            </a:r>
            <a:endParaRPr sz="140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  <a:spcBef>
                <a:spcPts val="335"/>
              </a:spcBef>
            </a:pPr>
            <a:r>
              <a:rPr sz="1400" spc="114" dirty="0">
                <a:solidFill>
                  <a:srgbClr val="404040"/>
                </a:solidFill>
                <a:latin typeface="Gill Sans MT"/>
                <a:cs typeface="Gill Sans MT"/>
              </a:rPr>
              <a:t>c</a:t>
            </a:r>
            <a:r>
              <a:rPr sz="1400" spc="125" dirty="0">
                <a:solidFill>
                  <a:srgbClr val="404040"/>
                </a:solidFill>
                <a:latin typeface="Gill Sans MT"/>
                <a:cs typeface="Gill Sans MT"/>
              </a:rPr>
              <a:t>a</a:t>
            </a:r>
            <a:r>
              <a:rPr sz="1400" spc="135" dirty="0">
                <a:solidFill>
                  <a:srgbClr val="404040"/>
                </a:solidFill>
                <a:latin typeface="Gill Sans MT"/>
                <a:cs typeface="Gill Sans MT"/>
              </a:rPr>
              <a:t>d</a:t>
            </a:r>
            <a:r>
              <a:rPr sz="1400" spc="-15" dirty="0">
                <a:solidFill>
                  <a:srgbClr val="404040"/>
                </a:solidFill>
                <a:latin typeface="Gill Sans MT"/>
                <a:cs typeface="Gill Sans MT"/>
              </a:rPr>
              <a:t>a</a:t>
            </a:r>
            <a:r>
              <a:rPr sz="140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-10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140" dirty="0">
                <a:solidFill>
                  <a:srgbClr val="404040"/>
                </a:solidFill>
                <a:latin typeface="Gill Sans MT"/>
                <a:cs typeface="Gill Sans MT"/>
              </a:rPr>
              <a:t>a</a:t>
            </a:r>
            <a:r>
              <a:rPr sz="1400" spc="155" dirty="0">
                <a:solidFill>
                  <a:srgbClr val="404040"/>
                </a:solidFill>
                <a:latin typeface="Gill Sans MT"/>
                <a:cs typeface="Gill Sans MT"/>
              </a:rPr>
              <a:t>p</a:t>
            </a:r>
            <a:r>
              <a:rPr sz="1400" spc="140" dirty="0">
                <a:solidFill>
                  <a:srgbClr val="404040"/>
                </a:solidFill>
                <a:latin typeface="Gill Sans MT"/>
                <a:cs typeface="Gill Sans MT"/>
              </a:rPr>
              <a:t>a</a:t>
            </a:r>
            <a:r>
              <a:rPr sz="1400" spc="-55" dirty="0">
                <a:solidFill>
                  <a:srgbClr val="404040"/>
                </a:solidFill>
                <a:latin typeface="Gill Sans MT"/>
                <a:cs typeface="Gill Sans MT"/>
              </a:rPr>
              <a:t>r</a:t>
            </a:r>
            <a:r>
              <a:rPr sz="1400" spc="-21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-40" dirty="0">
                <a:solidFill>
                  <a:srgbClr val="404040"/>
                </a:solidFill>
                <a:latin typeface="Gill Sans MT"/>
                <a:cs typeface="Gill Sans MT"/>
              </a:rPr>
              <a:t>t</a:t>
            </a:r>
            <a:r>
              <a:rPr sz="1400" spc="-229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125" dirty="0">
                <a:solidFill>
                  <a:srgbClr val="404040"/>
                </a:solidFill>
                <a:latin typeface="Gill Sans MT"/>
                <a:cs typeface="Gill Sans MT"/>
              </a:rPr>
              <a:t>a</a:t>
            </a:r>
            <a:r>
              <a:rPr sz="1400" spc="135" dirty="0">
                <a:solidFill>
                  <a:srgbClr val="404040"/>
                </a:solidFill>
                <a:latin typeface="Gill Sans MT"/>
                <a:cs typeface="Gill Sans MT"/>
              </a:rPr>
              <a:t>d</a:t>
            </a:r>
            <a:r>
              <a:rPr sz="1400" spc="110" dirty="0">
                <a:solidFill>
                  <a:srgbClr val="404040"/>
                </a:solidFill>
                <a:latin typeface="Gill Sans MT"/>
                <a:cs typeface="Gill Sans MT"/>
              </a:rPr>
              <a:t>o</a:t>
            </a:r>
            <a:r>
              <a:rPr sz="1400" spc="-75" dirty="0">
                <a:solidFill>
                  <a:srgbClr val="404040"/>
                </a:solidFill>
                <a:latin typeface="Gill Sans MT"/>
                <a:cs typeface="Gill Sans MT"/>
              </a:rPr>
              <a:t>.</a:t>
            </a:r>
            <a:endParaRPr sz="140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  <a:spcBef>
                <a:spcPts val="1540"/>
              </a:spcBef>
            </a:pPr>
            <a:r>
              <a:rPr sz="1400" spc="140" dirty="0">
                <a:solidFill>
                  <a:srgbClr val="404040"/>
                </a:solidFill>
                <a:latin typeface="Gill Sans MT"/>
                <a:cs typeface="Gill Sans MT"/>
              </a:rPr>
              <a:t>E</a:t>
            </a:r>
            <a:r>
              <a:rPr sz="1400" spc="-20" dirty="0">
                <a:solidFill>
                  <a:srgbClr val="404040"/>
                </a:solidFill>
                <a:latin typeface="Gill Sans MT"/>
                <a:cs typeface="Gill Sans MT"/>
              </a:rPr>
              <a:t>n</a:t>
            </a:r>
            <a:r>
              <a:rPr sz="140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-11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110" dirty="0">
                <a:solidFill>
                  <a:srgbClr val="404040"/>
                </a:solidFill>
                <a:latin typeface="Gill Sans MT"/>
                <a:cs typeface="Gill Sans MT"/>
              </a:rPr>
              <a:t>c</a:t>
            </a:r>
            <a:r>
              <a:rPr sz="1400" spc="125" dirty="0">
                <a:solidFill>
                  <a:srgbClr val="404040"/>
                </a:solidFill>
                <a:latin typeface="Gill Sans MT"/>
                <a:cs typeface="Gill Sans MT"/>
              </a:rPr>
              <a:t>a</a:t>
            </a:r>
            <a:r>
              <a:rPr sz="1400" spc="130" dirty="0">
                <a:solidFill>
                  <a:srgbClr val="404040"/>
                </a:solidFill>
                <a:latin typeface="Gill Sans MT"/>
                <a:cs typeface="Gill Sans MT"/>
              </a:rPr>
              <a:t>d</a:t>
            </a:r>
            <a:r>
              <a:rPr sz="1400" spc="-15" dirty="0">
                <a:solidFill>
                  <a:srgbClr val="404040"/>
                </a:solidFill>
                <a:latin typeface="Gill Sans MT"/>
                <a:cs typeface="Gill Sans MT"/>
              </a:rPr>
              <a:t>a</a:t>
            </a:r>
            <a:r>
              <a:rPr sz="140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-10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145" dirty="0">
                <a:solidFill>
                  <a:srgbClr val="404040"/>
                </a:solidFill>
                <a:latin typeface="Gill Sans MT"/>
                <a:cs typeface="Gill Sans MT"/>
              </a:rPr>
              <a:t>a</a:t>
            </a:r>
            <a:r>
              <a:rPr sz="1400" spc="160" dirty="0">
                <a:solidFill>
                  <a:srgbClr val="404040"/>
                </a:solidFill>
                <a:latin typeface="Gill Sans MT"/>
                <a:cs typeface="Gill Sans MT"/>
              </a:rPr>
              <a:t>p</a:t>
            </a:r>
            <a:r>
              <a:rPr sz="1400" spc="145" dirty="0">
                <a:solidFill>
                  <a:srgbClr val="404040"/>
                </a:solidFill>
                <a:latin typeface="Gill Sans MT"/>
                <a:cs typeface="Gill Sans MT"/>
              </a:rPr>
              <a:t>a</a:t>
            </a:r>
            <a:r>
              <a:rPr sz="1400" spc="-55" dirty="0">
                <a:solidFill>
                  <a:srgbClr val="404040"/>
                </a:solidFill>
                <a:latin typeface="Gill Sans MT"/>
                <a:cs typeface="Gill Sans MT"/>
              </a:rPr>
              <a:t>r</a:t>
            </a:r>
            <a:r>
              <a:rPr sz="1400" spc="-204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-45" dirty="0">
                <a:solidFill>
                  <a:srgbClr val="404040"/>
                </a:solidFill>
                <a:latin typeface="Gill Sans MT"/>
                <a:cs typeface="Gill Sans MT"/>
              </a:rPr>
              <a:t>t</a:t>
            </a:r>
            <a:r>
              <a:rPr sz="1400" spc="-229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130" dirty="0">
                <a:solidFill>
                  <a:srgbClr val="404040"/>
                </a:solidFill>
                <a:latin typeface="Gill Sans MT"/>
                <a:cs typeface="Gill Sans MT"/>
              </a:rPr>
              <a:t>a</a:t>
            </a:r>
            <a:r>
              <a:rPr sz="1400" spc="135" dirty="0">
                <a:solidFill>
                  <a:srgbClr val="404040"/>
                </a:solidFill>
                <a:latin typeface="Gill Sans MT"/>
                <a:cs typeface="Gill Sans MT"/>
              </a:rPr>
              <a:t>d</a:t>
            </a:r>
            <a:r>
              <a:rPr sz="1400" spc="-25" dirty="0">
                <a:solidFill>
                  <a:srgbClr val="404040"/>
                </a:solidFill>
                <a:latin typeface="Gill Sans MT"/>
                <a:cs typeface="Gill Sans MT"/>
              </a:rPr>
              <a:t>o</a:t>
            </a:r>
            <a:r>
              <a:rPr sz="140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-13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130" dirty="0">
                <a:solidFill>
                  <a:srgbClr val="404040"/>
                </a:solidFill>
                <a:latin typeface="Gill Sans MT"/>
                <a:cs typeface="Gill Sans MT"/>
              </a:rPr>
              <a:t>en</a:t>
            </a:r>
            <a:r>
              <a:rPr sz="1400" spc="100" dirty="0">
                <a:solidFill>
                  <a:srgbClr val="404040"/>
                </a:solidFill>
                <a:latin typeface="Gill Sans MT"/>
                <a:cs typeface="Gill Sans MT"/>
              </a:rPr>
              <a:t>c</a:t>
            </a:r>
            <a:r>
              <a:rPr sz="1400" spc="120" dirty="0">
                <a:solidFill>
                  <a:srgbClr val="404040"/>
                </a:solidFill>
                <a:latin typeface="Gill Sans MT"/>
                <a:cs typeface="Gill Sans MT"/>
              </a:rPr>
              <a:t>on</a:t>
            </a:r>
            <a:r>
              <a:rPr sz="1400" spc="100" dirty="0">
                <a:solidFill>
                  <a:srgbClr val="404040"/>
                </a:solidFill>
                <a:latin typeface="Gill Sans MT"/>
                <a:cs typeface="Gill Sans MT"/>
              </a:rPr>
              <a:t>t</a:t>
            </a:r>
            <a:r>
              <a:rPr sz="1400" spc="90" dirty="0">
                <a:solidFill>
                  <a:srgbClr val="404040"/>
                </a:solidFill>
                <a:latin typeface="Gill Sans MT"/>
                <a:cs typeface="Gill Sans MT"/>
              </a:rPr>
              <a:t>r</a:t>
            </a:r>
            <a:r>
              <a:rPr sz="1400" spc="140" dirty="0">
                <a:solidFill>
                  <a:srgbClr val="404040"/>
                </a:solidFill>
                <a:latin typeface="Gill Sans MT"/>
                <a:cs typeface="Gill Sans MT"/>
              </a:rPr>
              <a:t>a</a:t>
            </a:r>
            <a:r>
              <a:rPr sz="1400" spc="75" dirty="0">
                <a:solidFill>
                  <a:srgbClr val="404040"/>
                </a:solidFill>
                <a:latin typeface="Gill Sans MT"/>
                <a:cs typeface="Gill Sans MT"/>
              </a:rPr>
              <a:t>r</a:t>
            </a:r>
            <a:r>
              <a:rPr sz="1400" spc="130" dirty="0">
                <a:solidFill>
                  <a:srgbClr val="404040"/>
                </a:solidFill>
                <a:latin typeface="Gill Sans MT"/>
                <a:cs typeface="Gill Sans MT"/>
              </a:rPr>
              <a:t>é</a:t>
            </a:r>
            <a:r>
              <a:rPr sz="1400" spc="85" dirty="0">
                <a:solidFill>
                  <a:srgbClr val="404040"/>
                </a:solidFill>
                <a:latin typeface="Gill Sans MT"/>
                <a:cs typeface="Gill Sans MT"/>
              </a:rPr>
              <a:t>i</a:t>
            </a:r>
            <a:r>
              <a:rPr sz="1400" spc="105" dirty="0">
                <a:solidFill>
                  <a:srgbClr val="404040"/>
                </a:solidFill>
                <a:latin typeface="Gill Sans MT"/>
                <a:cs typeface="Gill Sans MT"/>
              </a:rPr>
              <a:t>s</a:t>
            </a:r>
            <a:r>
              <a:rPr sz="1400" spc="-75" dirty="0">
                <a:solidFill>
                  <a:srgbClr val="404040"/>
                </a:solidFill>
                <a:latin typeface="Gill Sans MT"/>
                <a:cs typeface="Gill Sans MT"/>
              </a:rPr>
              <a:t>:</a:t>
            </a:r>
            <a:endParaRPr sz="1400">
              <a:latin typeface="Gill Sans MT"/>
              <a:cs typeface="Gill Sans MT"/>
            </a:endParaRPr>
          </a:p>
          <a:p>
            <a:pPr marL="355600" indent="-342900">
              <a:lnSpc>
                <a:spcPct val="100000"/>
              </a:lnSpc>
              <a:spcBef>
                <a:spcPts val="1535"/>
              </a:spcBef>
              <a:buAutoNum type="arabicPeriod"/>
              <a:tabLst>
                <a:tab pos="354965" algn="l"/>
                <a:tab pos="355600" algn="l"/>
              </a:tabLst>
            </a:pPr>
            <a:r>
              <a:rPr sz="1400" spc="120" dirty="0">
                <a:solidFill>
                  <a:srgbClr val="404040"/>
                </a:solidFill>
                <a:latin typeface="Gill Sans MT"/>
                <a:cs typeface="Gill Sans MT"/>
              </a:rPr>
              <a:t>Lista</a:t>
            </a:r>
            <a:r>
              <a:rPr sz="1400" spc="27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80" dirty="0">
                <a:solidFill>
                  <a:srgbClr val="404040"/>
                </a:solidFill>
                <a:latin typeface="Gill Sans MT"/>
                <a:cs typeface="Gill Sans MT"/>
              </a:rPr>
              <a:t>de</a:t>
            </a:r>
            <a:r>
              <a:rPr sz="1400" spc="27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135" dirty="0">
                <a:solidFill>
                  <a:srgbClr val="404040"/>
                </a:solidFill>
                <a:latin typeface="Gill Sans MT"/>
                <a:cs typeface="Gill Sans MT"/>
              </a:rPr>
              <a:t>contenidos</a:t>
            </a:r>
            <a:r>
              <a:rPr sz="1400" spc="26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105" dirty="0">
                <a:solidFill>
                  <a:srgbClr val="404040"/>
                </a:solidFill>
                <a:latin typeface="Gill Sans MT"/>
                <a:cs typeface="Gill Sans MT"/>
              </a:rPr>
              <a:t>que</a:t>
            </a:r>
            <a:r>
              <a:rPr sz="1400" spc="265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75" dirty="0">
                <a:solidFill>
                  <a:srgbClr val="404040"/>
                </a:solidFill>
                <a:latin typeface="Gill Sans MT"/>
                <a:cs typeface="Gill Sans MT"/>
              </a:rPr>
              <a:t>se</a:t>
            </a:r>
            <a:r>
              <a:rPr sz="1400" spc="285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114" dirty="0">
                <a:solidFill>
                  <a:srgbClr val="404040"/>
                </a:solidFill>
                <a:latin typeface="Gill Sans MT"/>
                <a:cs typeface="Gill Sans MT"/>
              </a:rPr>
              <a:t>verán</a:t>
            </a:r>
            <a:endParaRPr sz="140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30"/>
              </a:spcBef>
              <a:buClr>
                <a:srgbClr val="404040"/>
              </a:buClr>
              <a:buFont typeface="Gill Sans MT"/>
              <a:buAutoNum type="arabicPeriod"/>
            </a:pPr>
            <a:endParaRPr sz="1300">
              <a:latin typeface="Gill Sans MT"/>
              <a:cs typeface="Gill Sans MT"/>
            </a:endParaRPr>
          </a:p>
          <a:p>
            <a:pPr marL="355600" indent="-342900">
              <a:lnSpc>
                <a:spcPct val="100000"/>
              </a:lnSpc>
              <a:buAutoNum type="arabicPeriod"/>
              <a:tabLst>
                <a:tab pos="354965" algn="l"/>
                <a:tab pos="355600" algn="l"/>
              </a:tabLst>
            </a:pPr>
            <a:r>
              <a:rPr sz="1400" spc="130" dirty="0">
                <a:solidFill>
                  <a:srgbClr val="404040"/>
                </a:solidFill>
                <a:latin typeface="Gill Sans MT"/>
                <a:cs typeface="Gill Sans MT"/>
              </a:rPr>
              <a:t>D</a:t>
            </a:r>
            <a:r>
              <a:rPr sz="1400" spc="95" dirty="0">
                <a:solidFill>
                  <a:srgbClr val="404040"/>
                </a:solidFill>
                <a:latin typeface="Gill Sans MT"/>
                <a:cs typeface="Gill Sans MT"/>
              </a:rPr>
              <a:t>i</a:t>
            </a:r>
            <a:r>
              <a:rPr sz="1400" spc="140" dirty="0">
                <a:solidFill>
                  <a:srgbClr val="404040"/>
                </a:solidFill>
                <a:latin typeface="Gill Sans MT"/>
                <a:cs typeface="Gill Sans MT"/>
              </a:rPr>
              <a:t>a</a:t>
            </a:r>
            <a:r>
              <a:rPr sz="1400" spc="155" dirty="0">
                <a:solidFill>
                  <a:srgbClr val="404040"/>
                </a:solidFill>
                <a:latin typeface="Gill Sans MT"/>
                <a:cs typeface="Gill Sans MT"/>
              </a:rPr>
              <a:t>p</a:t>
            </a:r>
            <a:r>
              <a:rPr sz="1400" spc="120" dirty="0">
                <a:solidFill>
                  <a:srgbClr val="404040"/>
                </a:solidFill>
                <a:latin typeface="Gill Sans MT"/>
                <a:cs typeface="Gill Sans MT"/>
              </a:rPr>
              <a:t>o</a:t>
            </a:r>
            <a:r>
              <a:rPr sz="1400" spc="105" dirty="0">
                <a:solidFill>
                  <a:srgbClr val="404040"/>
                </a:solidFill>
                <a:latin typeface="Gill Sans MT"/>
                <a:cs typeface="Gill Sans MT"/>
              </a:rPr>
              <a:t>s</a:t>
            </a:r>
            <a:r>
              <a:rPr sz="1400" spc="85" dirty="0">
                <a:solidFill>
                  <a:srgbClr val="404040"/>
                </a:solidFill>
                <a:latin typeface="Gill Sans MT"/>
                <a:cs typeface="Gill Sans MT"/>
              </a:rPr>
              <a:t>i</a:t>
            </a:r>
            <a:r>
              <a:rPr sz="1400" spc="105" dirty="0">
                <a:solidFill>
                  <a:srgbClr val="404040"/>
                </a:solidFill>
                <a:latin typeface="Gill Sans MT"/>
                <a:cs typeface="Gill Sans MT"/>
              </a:rPr>
              <a:t>t</a:t>
            </a:r>
            <a:r>
              <a:rPr sz="1400" spc="85" dirty="0">
                <a:solidFill>
                  <a:srgbClr val="404040"/>
                </a:solidFill>
                <a:latin typeface="Gill Sans MT"/>
                <a:cs typeface="Gill Sans MT"/>
              </a:rPr>
              <a:t>i</a:t>
            </a:r>
            <a:r>
              <a:rPr sz="1400" spc="110" dirty="0">
                <a:solidFill>
                  <a:srgbClr val="404040"/>
                </a:solidFill>
                <a:latin typeface="Gill Sans MT"/>
                <a:cs typeface="Gill Sans MT"/>
              </a:rPr>
              <a:t>v</a:t>
            </a:r>
            <a:r>
              <a:rPr sz="1400" spc="125" dirty="0">
                <a:solidFill>
                  <a:srgbClr val="404040"/>
                </a:solidFill>
                <a:latin typeface="Gill Sans MT"/>
                <a:cs typeface="Gill Sans MT"/>
              </a:rPr>
              <a:t>a</a:t>
            </a:r>
            <a:r>
              <a:rPr sz="1400" spc="-45" dirty="0">
                <a:solidFill>
                  <a:srgbClr val="404040"/>
                </a:solidFill>
                <a:latin typeface="Gill Sans MT"/>
                <a:cs typeface="Gill Sans MT"/>
              </a:rPr>
              <a:t>s</a:t>
            </a:r>
            <a:r>
              <a:rPr sz="140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-114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105" dirty="0">
                <a:solidFill>
                  <a:srgbClr val="404040"/>
                </a:solidFill>
                <a:latin typeface="Gill Sans MT"/>
                <a:cs typeface="Gill Sans MT"/>
              </a:rPr>
              <a:t>c</a:t>
            </a:r>
            <a:r>
              <a:rPr sz="1400" spc="120" dirty="0">
                <a:solidFill>
                  <a:srgbClr val="404040"/>
                </a:solidFill>
                <a:latin typeface="Gill Sans MT"/>
                <a:cs typeface="Gill Sans MT"/>
              </a:rPr>
              <a:t>o</a:t>
            </a:r>
            <a:r>
              <a:rPr sz="1400" spc="-15" dirty="0">
                <a:solidFill>
                  <a:srgbClr val="404040"/>
                </a:solidFill>
                <a:latin typeface="Gill Sans MT"/>
                <a:cs typeface="Gill Sans MT"/>
              </a:rPr>
              <a:t>n</a:t>
            </a:r>
            <a:r>
              <a:rPr sz="140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-95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95" dirty="0">
                <a:solidFill>
                  <a:srgbClr val="404040"/>
                </a:solidFill>
                <a:latin typeface="Gill Sans MT"/>
                <a:cs typeface="Gill Sans MT"/>
              </a:rPr>
              <a:t>l</a:t>
            </a:r>
            <a:r>
              <a:rPr sz="1400" spc="120" dirty="0">
                <a:solidFill>
                  <a:srgbClr val="404040"/>
                </a:solidFill>
                <a:latin typeface="Gill Sans MT"/>
                <a:cs typeface="Gill Sans MT"/>
              </a:rPr>
              <a:t>o</a:t>
            </a:r>
            <a:r>
              <a:rPr sz="1400" spc="-45" dirty="0">
                <a:solidFill>
                  <a:srgbClr val="404040"/>
                </a:solidFill>
                <a:latin typeface="Gill Sans MT"/>
                <a:cs typeface="Gill Sans MT"/>
              </a:rPr>
              <a:t>s</a:t>
            </a:r>
            <a:r>
              <a:rPr sz="140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-105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140" dirty="0">
                <a:solidFill>
                  <a:srgbClr val="404040"/>
                </a:solidFill>
                <a:latin typeface="Gill Sans MT"/>
                <a:cs typeface="Gill Sans MT"/>
              </a:rPr>
              <a:t>a</a:t>
            </a:r>
            <a:r>
              <a:rPr sz="1400" spc="155" dirty="0">
                <a:solidFill>
                  <a:srgbClr val="404040"/>
                </a:solidFill>
                <a:latin typeface="Gill Sans MT"/>
                <a:cs typeface="Gill Sans MT"/>
              </a:rPr>
              <a:t>p</a:t>
            </a:r>
            <a:r>
              <a:rPr sz="1400" spc="135" dirty="0">
                <a:solidFill>
                  <a:srgbClr val="404040"/>
                </a:solidFill>
                <a:latin typeface="Gill Sans MT"/>
                <a:cs typeface="Gill Sans MT"/>
              </a:rPr>
              <a:t>u</a:t>
            </a:r>
            <a:r>
              <a:rPr sz="1400" spc="125" dirty="0">
                <a:solidFill>
                  <a:srgbClr val="404040"/>
                </a:solidFill>
                <a:latin typeface="Gill Sans MT"/>
                <a:cs typeface="Gill Sans MT"/>
              </a:rPr>
              <a:t>n</a:t>
            </a:r>
            <a:r>
              <a:rPr sz="1400" spc="95" dirty="0">
                <a:solidFill>
                  <a:srgbClr val="404040"/>
                </a:solidFill>
                <a:latin typeface="Gill Sans MT"/>
                <a:cs typeface="Gill Sans MT"/>
              </a:rPr>
              <a:t>t</a:t>
            </a:r>
            <a:r>
              <a:rPr sz="1400" spc="130" dirty="0">
                <a:solidFill>
                  <a:srgbClr val="404040"/>
                </a:solidFill>
                <a:latin typeface="Gill Sans MT"/>
                <a:cs typeface="Gill Sans MT"/>
              </a:rPr>
              <a:t>e</a:t>
            </a:r>
            <a:r>
              <a:rPr sz="1400" spc="-45" dirty="0">
                <a:solidFill>
                  <a:srgbClr val="404040"/>
                </a:solidFill>
                <a:latin typeface="Gill Sans MT"/>
                <a:cs typeface="Gill Sans MT"/>
              </a:rPr>
              <a:t>s</a:t>
            </a:r>
            <a:r>
              <a:rPr sz="140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-10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130" dirty="0">
                <a:solidFill>
                  <a:srgbClr val="404040"/>
                </a:solidFill>
                <a:latin typeface="Gill Sans MT"/>
                <a:cs typeface="Gill Sans MT"/>
              </a:rPr>
              <a:t>d</a:t>
            </a:r>
            <a:r>
              <a:rPr sz="1400" spc="-20" dirty="0">
                <a:solidFill>
                  <a:srgbClr val="404040"/>
                </a:solidFill>
                <a:latin typeface="Gill Sans MT"/>
                <a:cs typeface="Gill Sans MT"/>
              </a:rPr>
              <a:t>e</a:t>
            </a:r>
            <a:r>
              <a:rPr sz="140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-95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-35" dirty="0">
                <a:solidFill>
                  <a:srgbClr val="404040"/>
                </a:solidFill>
                <a:latin typeface="Gill Sans MT"/>
                <a:cs typeface="Gill Sans MT"/>
              </a:rPr>
              <a:t>c</a:t>
            </a:r>
            <a:r>
              <a:rPr sz="1400" spc="-235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-55" dirty="0">
                <a:solidFill>
                  <a:srgbClr val="404040"/>
                </a:solidFill>
                <a:latin typeface="Gill Sans MT"/>
                <a:cs typeface="Gill Sans MT"/>
              </a:rPr>
              <a:t>l</a:t>
            </a:r>
            <a:r>
              <a:rPr sz="1400" spc="-24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140" dirty="0">
                <a:solidFill>
                  <a:srgbClr val="404040"/>
                </a:solidFill>
                <a:latin typeface="Gill Sans MT"/>
                <a:cs typeface="Gill Sans MT"/>
              </a:rPr>
              <a:t>a</a:t>
            </a:r>
            <a:r>
              <a:rPr sz="1400" spc="105" dirty="0">
                <a:solidFill>
                  <a:srgbClr val="404040"/>
                </a:solidFill>
                <a:latin typeface="Gill Sans MT"/>
                <a:cs typeface="Gill Sans MT"/>
              </a:rPr>
              <a:t>s</a:t>
            </a:r>
            <a:r>
              <a:rPr sz="1400" spc="-25" dirty="0">
                <a:solidFill>
                  <a:srgbClr val="404040"/>
                </a:solidFill>
                <a:latin typeface="Gill Sans MT"/>
                <a:cs typeface="Gill Sans MT"/>
              </a:rPr>
              <a:t>e</a:t>
            </a:r>
            <a:endParaRPr sz="1400">
              <a:latin typeface="Gill Sans MT"/>
              <a:cs typeface="Gill Sans MT"/>
            </a:endParaRPr>
          </a:p>
          <a:p>
            <a:pPr marL="355600" indent="-342900">
              <a:lnSpc>
                <a:spcPct val="100000"/>
              </a:lnSpc>
              <a:spcBef>
                <a:spcPts val="1540"/>
              </a:spcBef>
              <a:buAutoNum type="arabicPeriod"/>
              <a:tabLst>
                <a:tab pos="354965" algn="l"/>
                <a:tab pos="355600" algn="l"/>
              </a:tabLst>
            </a:pPr>
            <a:r>
              <a:rPr sz="1400" spc="90" dirty="0">
                <a:solidFill>
                  <a:srgbClr val="404040"/>
                </a:solidFill>
                <a:latin typeface="Gill Sans MT"/>
                <a:cs typeface="Gill Sans MT"/>
              </a:rPr>
              <a:t>Recursos</a:t>
            </a:r>
            <a:r>
              <a:rPr sz="1400" spc="229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400" spc="100" dirty="0">
                <a:solidFill>
                  <a:srgbClr val="404040"/>
                </a:solidFill>
                <a:latin typeface="Gill Sans MT"/>
                <a:cs typeface="Gill Sans MT"/>
              </a:rPr>
              <a:t>adicionales</a:t>
            </a:r>
            <a:endParaRPr sz="1400">
              <a:latin typeface="Gill Sans MT"/>
              <a:cs typeface="Gill Sans MT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84961" y="4601460"/>
            <a:ext cx="5736590" cy="464184"/>
          </a:xfrm>
          <a:prstGeom prst="rect">
            <a:avLst/>
          </a:prstGeom>
        </p:spPr>
        <p:txBody>
          <a:bodyPr vert="horz" wrap="square" lIns="0" tIns="4889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85"/>
              </a:spcBef>
            </a:pPr>
            <a:r>
              <a:rPr sz="1200" spc="55" dirty="0">
                <a:solidFill>
                  <a:srgbClr val="404040"/>
                </a:solidFill>
                <a:latin typeface="Gill Sans MT"/>
                <a:cs typeface="Gill Sans MT"/>
              </a:rPr>
              <a:t>*</a:t>
            </a:r>
            <a:r>
              <a:rPr sz="1200" spc="-185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200" spc="45" dirty="0">
                <a:solidFill>
                  <a:srgbClr val="404040"/>
                </a:solidFill>
                <a:latin typeface="Gill Sans MT"/>
                <a:cs typeface="Gill Sans MT"/>
              </a:rPr>
              <a:t>Se</a:t>
            </a:r>
            <a:r>
              <a:rPr sz="1200" spc="335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200" spc="5" dirty="0">
                <a:solidFill>
                  <a:srgbClr val="404040"/>
                </a:solidFill>
                <a:latin typeface="Gill Sans MT"/>
                <a:cs typeface="Gill Sans MT"/>
              </a:rPr>
              <a:t>p</a:t>
            </a:r>
            <a:r>
              <a:rPr sz="1200" spc="-18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200" spc="50" dirty="0">
                <a:solidFill>
                  <a:srgbClr val="404040"/>
                </a:solidFill>
                <a:latin typeface="Gill Sans MT"/>
                <a:cs typeface="Gill Sans MT"/>
              </a:rPr>
              <a:t>ue</a:t>
            </a:r>
            <a:r>
              <a:rPr sz="1200" spc="-18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200" spc="75" dirty="0">
                <a:solidFill>
                  <a:srgbClr val="404040"/>
                </a:solidFill>
                <a:latin typeface="Gill Sans MT"/>
                <a:cs typeface="Gill Sans MT"/>
              </a:rPr>
              <a:t>den</a:t>
            </a:r>
            <a:r>
              <a:rPr sz="1200" spc="35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200" spc="-25" dirty="0">
                <a:solidFill>
                  <a:srgbClr val="404040"/>
                </a:solidFill>
                <a:latin typeface="Gill Sans MT"/>
                <a:cs typeface="Gill Sans MT"/>
              </a:rPr>
              <a:t>e</a:t>
            </a:r>
            <a:r>
              <a:rPr sz="1200" spc="-18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200" spc="95" dirty="0">
                <a:solidFill>
                  <a:srgbClr val="404040"/>
                </a:solidFill>
                <a:latin typeface="Gill Sans MT"/>
                <a:cs typeface="Gill Sans MT"/>
              </a:rPr>
              <a:t>ncontrar</a:t>
            </a:r>
            <a:r>
              <a:rPr sz="1200" spc="35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200" spc="-50" dirty="0">
                <a:solidFill>
                  <a:srgbClr val="404040"/>
                </a:solidFill>
                <a:latin typeface="Gill Sans MT"/>
                <a:cs typeface="Gill Sans MT"/>
              </a:rPr>
              <a:t>l</a:t>
            </a:r>
            <a:r>
              <a:rPr sz="1200" spc="-18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200" spc="-25" dirty="0">
                <a:solidFill>
                  <a:srgbClr val="404040"/>
                </a:solidFill>
                <a:latin typeface="Gill Sans MT"/>
                <a:cs typeface="Gill Sans MT"/>
              </a:rPr>
              <a:t>o</a:t>
            </a:r>
            <a:r>
              <a:rPr sz="1200" spc="-185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200" spc="-45" dirty="0">
                <a:solidFill>
                  <a:srgbClr val="404040"/>
                </a:solidFill>
                <a:latin typeface="Gill Sans MT"/>
                <a:cs typeface="Gill Sans MT"/>
              </a:rPr>
              <a:t>s</a:t>
            </a:r>
            <a:r>
              <a:rPr sz="1200" spc="34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200" spc="65" dirty="0">
                <a:solidFill>
                  <a:srgbClr val="C00000"/>
                </a:solidFill>
                <a:latin typeface="Gill Sans MT"/>
                <a:cs typeface="Gill Sans MT"/>
              </a:rPr>
              <a:t>ap</a:t>
            </a:r>
            <a:r>
              <a:rPr sz="1200" spc="-180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200" spc="70" dirty="0">
                <a:solidFill>
                  <a:srgbClr val="C00000"/>
                </a:solidFill>
                <a:latin typeface="Gill Sans MT"/>
                <a:cs typeface="Gill Sans MT"/>
              </a:rPr>
              <a:t>un</a:t>
            </a:r>
            <a:r>
              <a:rPr sz="1200" spc="-180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200" spc="65" dirty="0">
                <a:solidFill>
                  <a:srgbClr val="C00000"/>
                </a:solidFill>
                <a:latin typeface="Gill Sans MT"/>
                <a:cs typeface="Gill Sans MT"/>
              </a:rPr>
              <a:t>te</a:t>
            </a:r>
            <a:r>
              <a:rPr sz="1200" spc="-180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200" dirty="0">
                <a:solidFill>
                  <a:srgbClr val="C00000"/>
                </a:solidFill>
                <a:latin typeface="Gill Sans MT"/>
                <a:cs typeface="Gill Sans MT"/>
              </a:rPr>
              <a:t>s</a:t>
            </a:r>
            <a:r>
              <a:rPr sz="1200" spc="340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200" dirty="0">
                <a:solidFill>
                  <a:srgbClr val="C00000"/>
                </a:solidFill>
                <a:latin typeface="Gill Sans MT"/>
                <a:cs typeface="Gill Sans MT"/>
              </a:rPr>
              <a:t>c</a:t>
            </a:r>
            <a:r>
              <a:rPr sz="1200" spc="-180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200" dirty="0">
                <a:solidFill>
                  <a:srgbClr val="C00000"/>
                </a:solidFill>
                <a:latin typeface="Gill Sans MT"/>
                <a:cs typeface="Gill Sans MT"/>
              </a:rPr>
              <a:t>o</a:t>
            </a:r>
            <a:r>
              <a:rPr sz="1200" spc="-185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200" spc="70" dirty="0">
                <a:solidFill>
                  <a:srgbClr val="C00000"/>
                </a:solidFill>
                <a:latin typeface="Gill Sans MT"/>
                <a:cs typeface="Gill Sans MT"/>
              </a:rPr>
              <a:t>mp</a:t>
            </a:r>
            <a:r>
              <a:rPr sz="1200" spc="-180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200" dirty="0">
                <a:solidFill>
                  <a:srgbClr val="C00000"/>
                </a:solidFill>
                <a:latin typeface="Gill Sans MT"/>
                <a:cs typeface="Gill Sans MT"/>
              </a:rPr>
              <a:t>l</a:t>
            </a:r>
            <a:r>
              <a:rPr sz="1200" spc="-190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200" dirty="0">
                <a:solidFill>
                  <a:srgbClr val="C00000"/>
                </a:solidFill>
                <a:latin typeface="Gill Sans MT"/>
                <a:cs typeface="Gill Sans MT"/>
              </a:rPr>
              <a:t>e</a:t>
            </a:r>
            <a:r>
              <a:rPr sz="1200" spc="-180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200" dirty="0">
                <a:solidFill>
                  <a:srgbClr val="C00000"/>
                </a:solidFill>
                <a:latin typeface="Gill Sans MT"/>
                <a:cs typeface="Gill Sans MT"/>
              </a:rPr>
              <a:t>t</a:t>
            </a:r>
            <a:r>
              <a:rPr sz="1200" spc="-185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200" dirty="0">
                <a:solidFill>
                  <a:srgbClr val="C00000"/>
                </a:solidFill>
                <a:latin typeface="Gill Sans MT"/>
                <a:cs typeface="Gill Sans MT"/>
              </a:rPr>
              <a:t>o</a:t>
            </a:r>
            <a:r>
              <a:rPr sz="1200" spc="-185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200" dirty="0">
                <a:solidFill>
                  <a:srgbClr val="C00000"/>
                </a:solidFill>
                <a:latin typeface="Gill Sans MT"/>
                <a:cs typeface="Gill Sans MT"/>
              </a:rPr>
              <a:t>s</a:t>
            </a:r>
            <a:r>
              <a:rPr sz="1200" spc="345" dirty="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sz="1200" spc="50" dirty="0">
                <a:solidFill>
                  <a:srgbClr val="404040"/>
                </a:solidFill>
                <a:latin typeface="Gill Sans MT"/>
                <a:cs typeface="Gill Sans MT"/>
              </a:rPr>
              <a:t>de</a:t>
            </a:r>
            <a:r>
              <a:rPr sz="1200" spc="35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200" spc="40" dirty="0">
                <a:solidFill>
                  <a:srgbClr val="404040"/>
                </a:solidFill>
                <a:latin typeface="Gill Sans MT"/>
                <a:cs typeface="Gill Sans MT"/>
              </a:rPr>
              <a:t>la</a:t>
            </a:r>
            <a:r>
              <a:rPr sz="1200" spc="34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200" spc="-15" dirty="0">
                <a:solidFill>
                  <a:srgbClr val="404040"/>
                </a:solidFill>
                <a:latin typeface="Gill Sans MT"/>
                <a:cs typeface="Gill Sans MT"/>
              </a:rPr>
              <a:t>a</a:t>
            </a:r>
            <a:r>
              <a:rPr sz="1200" spc="-175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200" spc="-45" dirty="0">
                <a:solidFill>
                  <a:srgbClr val="404040"/>
                </a:solidFill>
                <a:latin typeface="Gill Sans MT"/>
                <a:cs typeface="Gill Sans MT"/>
              </a:rPr>
              <a:t>s</a:t>
            </a:r>
            <a:r>
              <a:rPr sz="1200" spc="-195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200" spc="-50" dirty="0">
                <a:solidFill>
                  <a:srgbClr val="404040"/>
                </a:solidFill>
                <a:latin typeface="Gill Sans MT"/>
                <a:cs typeface="Gill Sans MT"/>
              </a:rPr>
              <a:t>i</a:t>
            </a:r>
            <a:r>
              <a:rPr sz="1200" spc="-18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200" spc="75" dirty="0">
                <a:solidFill>
                  <a:srgbClr val="404040"/>
                </a:solidFill>
                <a:latin typeface="Gill Sans MT"/>
                <a:cs typeface="Gill Sans MT"/>
              </a:rPr>
              <a:t>gna</a:t>
            </a:r>
            <a:r>
              <a:rPr sz="1200" spc="-175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200" spc="75" dirty="0">
                <a:solidFill>
                  <a:srgbClr val="404040"/>
                </a:solidFill>
                <a:latin typeface="Gill Sans MT"/>
                <a:cs typeface="Gill Sans MT"/>
              </a:rPr>
              <a:t>tura</a:t>
            </a:r>
            <a:r>
              <a:rPr sz="1200" spc="35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200" spc="55" dirty="0">
                <a:solidFill>
                  <a:srgbClr val="404040"/>
                </a:solidFill>
                <a:latin typeface="Gill Sans MT"/>
                <a:cs typeface="Gill Sans MT"/>
              </a:rPr>
              <a:t>en</a:t>
            </a:r>
            <a:r>
              <a:rPr sz="1200" spc="34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200" spc="55" dirty="0">
                <a:solidFill>
                  <a:srgbClr val="404040"/>
                </a:solidFill>
                <a:latin typeface="Gill Sans MT"/>
                <a:cs typeface="Gill Sans MT"/>
              </a:rPr>
              <a:t>PD</a:t>
            </a:r>
            <a:r>
              <a:rPr sz="1200" spc="-175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200" spc="-45" dirty="0">
                <a:solidFill>
                  <a:srgbClr val="404040"/>
                </a:solidFill>
                <a:latin typeface="Gill Sans MT"/>
                <a:cs typeface="Gill Sans MT"/>
              </a:rPr>
              <a:t>F</a:t>
            </a:r>
            <a:r>
              <a:rPr sz="1200" spc="35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200" spc="50" dirty="0">
                <a:solidFill>
                  <a:srgbClr val="404040"/>
                </a:solidFill>
                <a:latin typeface="Gill Sans MT"/>
                <a:cs typeface="Gill Sans MT"/>
              </a:rPr>
              <a:t>en</a:t>
            </a:r>
            <a:r>
              <a:rPr sz="1200" spc="-19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endParaRPr sz="120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  <a:spcBef>
                <a:spcPts val="285"/>
              </a:spcBef>
            </a:pPr>
            <a:r>
              <a:rPr sz="1200" spc="-50" dirty="0">
                <a:solidFill>
                  <a:srgbClr val="404040"/>
                </a:solidFill>
                <a:latin typeface="Gill Sans MT"/>
                <a:cs typeface="Gill Sans MT"/>
              </a:rPr>
              <a:t>C</a:t>
            </a:r>
            <a:r>
              <a:rPr sz="1200" spc="-18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200" spc="125" dirty="0">
                <a:solidFill>
                  <a:srgbClr val="404040"/>
                </a:solidFill>
                <a:latin typeface="Gill Sans MT"/>
                <a:cs typeface="Gill Sans MT"/>
              </a:rPr>
              <a:t>o</a:t>
            </a:r>
            <a:r>
              <a:rPr sz="1200" spc="-15" dirty="0">
                <a:solidFill>
                  <a:srgbClr val="404040"/>
                </a:solidFill>
                <a:latin typeface="Gill Sans MT"/>
                <a:cs typeface="Gill Sans MT"/>
              </a:rPr>
              <a:t>n</a:t>
            </a:r>
            <a:r>
              <a:rPr sz="1200" spc="-18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200" spc="100" dirty="0">
                <a:solidFill>
                  <a:srgbClr val="404040"/>
                </a:solidFill>
                <a:latin typeface="Gill Sans MT"/>
                <a:cs typeface="Gill Sans MT"/>
              </a:rPr>
              <a:t>t</a:t>
            </a:r>
            <a:r>
              <a:rPr sz="1200" spc="-25" dirty="0">
                <a:solidFill>
                  <a:srgbClr val="404040"/>
                </a:solidFill>
                <a:latin typeface="Gill Sans MT"/>
                <a:cs typeface="Gill Sans MT"/>
              </a:rPr>
              <a:t>e</a:t>
            </a:r>
            <a:r>
              <a:rPr sz="1200" spc="-18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200" spc="-15" dirty="0">
                <a:solidFill>
                  <a:srgbClr val="404040"/>
                </a:solidFill>
                <a:latin typeface="Gill Sans MT"/>
                <a:cs typeface="Gill Sans MT"/>
              </a:rPr>
              <a:t>n</a:t>
            </a:r>
            <a:r>
              <a:rPr sz="1200" spc="-19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200" spc="-50" dirty="0">
                <a:solidFill>
                  <a:srgbClr val="404040"/>
                </a:solidFill>
                <a:latin typeface="Gill Sans MT"/>
                <a:cs typeface="Gill Sans MT"/>
              </a:rPr>
              <a:t>i</a:t>
            </a:r>
            <a:r>
              <a:rPr sz="1200" spc="-195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200" spc="-15" dirty="0">
                <a:solidFill>
                  <a:srgbClr val="404040"/>
                </a:solidFill>
                <a:latin typeface="Gill Sans MT"/>
                <a:cs typeface="Gill Sans MT"/>
              </a:rPr>
              <a:t>d</a:t>
            </a:r>
            <a:r>
              <a:rPr sz="1200" spc="-18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200" spc="125" dirty="0">
                <a:solidFill>
                  <a:srgbClr val="404040"/>
                </a:solidFill>
                <a:latin typeface="Gill Sans MT"/>
                <a:cs typeface="Gill Sans MT"/>
              </a:rPr>
              <a:t>o</a:t>
            </a:r>
            <a:r>
              <a:rPr sz="1200" spc="-40" dirty="0">
                <a:solidFill>
                  <a:srgbClr val="404040"/>
                </a:solidFill>
                <a:latin typeface="Gill Sans MT"/>
                <a:cs typeface="Gill Sans MT"/>
              </a:rPr>
              <a:t>s</a:t>
            </a:r>
            <a:r>
              <a:rPr sz="120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200" spc="-6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200" spc="-80" dirty="0">
                <a:solidFill>
                  <a:srgbClr val="404040"/>
                </a:solidFill>
                <a:latin typeface="Gill Sans MT"/>
                <a:cs typeface="Gill Sans MT"/>
              </a:rPr>
              <a:t>&gt;</a:t>
            </a:r>
            <a:r>
              <a:rPr sz="120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200" spc="-35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200" spc="-15" dirty="0">
                <a:solidFill>
                  <a:srgbClr val="404040"/>
                </a:solidFill>
                <a:latin typeface="Gill Sans MT"/>
                <a:cs typeface="Gill Sans MT"/>
              </a:rPr>
              <a:t>M</a:t>
            </a:r>
            <a:r>
              <a:rPr sz="1200" spc="-18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200" spc="125" dirty="0">
                <a:solidFill>
                  <a:srgbClr val="404040"/>
                </a:solidFill>
                <a:latin typeface="Gill Sans MT"/>
                <a:cs typeface="Gill Sans MT"/>
              </a:rPr>
              <a:t>ó</a:t>
            </a:r>
            <a:r>
              <a:rPr sz="1200" spc="-15" dirty="0">
                <a:solidFill>
                  <a:srgbClr val="404040"/>
                </a:solidFill>
                <a:latin typeface="Gill Sans MT"/>
                <a:cs typeface="Gill Sans MT"/>
              </a:rPr>
              <a:t>d</a:t>
            </a:r>
            <a:r>
              <a:rPr sz="1200" spc="-18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200" spc="-15" dirty="0">
                <a:solidFill>
                  <a:srgbClr val="404040"/>
                </a:solidFill>
                <a:latin typeface="Gill Sans MT"/>
                <a:cs typeface="Gill Sans MT"/>
              </a:rPr>
              <a:t>u</a:t>
            </a:r>
            <a:r>
              <a:rPr sz="1200" spc="-18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200" spc="-50" dirty="0">
                <a:solidFill>
                  <a:srgbClr val="404040"/>
                </a:solidFill>
                <a:latin typeface="Gill Sans MT"/>
                <a:cs typeface="Gill Sans MT"/>
              </a:rPr>
              <a:t>l</a:t>
            </a:r>
            <a:r>
              <a:rPr sz="1200" spc="-185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200" spc="-20" dirty="0">
                <a:solidFill>
                  <a:srgbClr val="404040"/>
                </a:solidFill>
                <a:latin typeface="Gill Sans MT"/>
                <a:cs typeface="Gill Sans MT"/>
              </a:rPr>
              <a:t>o</a:t>
            </a:r>
            <a:r>
              <a:rPr sz="120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200" spc="-60" dirty="0">
                <a:solidFill>
                  <a:srgbClr val="404040"/>
                </a:solidFill>
                <a:latin typeface="Gill Sans MT"/>
                <a:cs typeface="Gill Sans MT"/>
              </a:rPr>
              <a:t> </a:t>
            </a:r>
            <a:r>
              <a:rPr sz="1200" spc="-50" dirty="0">
                <a:solidFill>
                  <a:srgbClr val="404040"/>
                </a:solidFill>
                <a:latin typeface="Gill Sans MT"/>
                <a:cs typeface="Gill Sans MT"/>
              </a:rPr>
              <a:t>I</a:t>
            </a:r>
            <a:endParaRPr sz="1200">
              <a:latin typeface="Gill Sans MT"/>
              <a:cs typeface="Gill Sans MT"/>
            </a:endParaRPr>
          </a:p>
        </p:txBody>
      </p:sp>
      <p:pic>
        <p:nvPicPr>
          <p:cNvPr id="7" name="object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120128" y="2196083"/>
            <a:ext cx="4523232" cy="258318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2356</Words>
  <Application>Microsoft Office PowerPoint</Application>
  <PresentationFormat>Panorámica</PresentationFormat>
  <Paragraphs>434</Paragraphs>
  <Slides>34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34</vt:i4>
      </vt:variant>
    </vt:vector>
  </HeadingPairs>
  <TitlesOfParts>
    <vt:vector size="39" baseType="lpstr">
      <vt:lpstr>Arial</vt:lpstr>
      <vt:lpstr>Calibri</vt:lpstr>
      <vt:lpstr>Gill Sans MT</vt:lpstr>
      <vt:lpstr>Times New Roman</vt:lpstr>
      <vt:lpstr>Office Theme</vt:lpstr>
      <vt:lpstr>Norma y Uso del Español</vt:lpstr>
      <vt:lpstr>Presentación de PowerPoint</vt:lpstr>
      <vt:lpstr>Guía de la asignatura</vt:lpstr>
      <vt:lpstr>Guía de la asignatura</vt:lpstr>
      <vt:lpstr>Guía de la asignatura</vt:lpstr>
      <vt:lpstr>Guía de la asignatura</vt:lpstr>
      <vt:lpstr>Guía de la asignatura</vt:lpstr>
      <vt:lpstr>Presentación de PowerPoint</vt:lpstr>
      <vt:lpstr>Guía de la asignatura</vt:lpstr>
      <vt:lpstr>Guía de la asignatura</vt:lpstr>
      <vt:lpstr>Guía de la asignatura</vt:lpstr>
      <vt:lpstr>Guía de la asignatura</vt:lpstr>
      <vt:lpstr>Guía de la asignatura</vt:lpstr>
      <vt:lpstr>Guía de la asignatura</vt:lpstr>
      <vt:lpstr>Guía de la asignatura</vt:lpstr>
      <vt:lpstr>Guía de la asignatura</vt:lpstr>
      <vt:lpstr>Guía de la asignatura</vt:lpstr>
      <vt:lpstr>Guía de la asignatura</vt:lpstr>
      <vt:lpstr>Guía de la asignatura</vt:lpstr>
      <vt:lpstr>Guía de la asignatura</vt:lpstr>
      <vt:lpstr>Guía de la asignatura</vt:lpstr>
      <vt:lpstr>Guía de la asignatura</vt:lpstr>
      <vt:lpstr>Guía de la asignatura</vt:lpstr>
      <vt:lpstr>Guía de la asignatura</vt:lpstr>
      <vt:lpstr>Guía de la asignatura</vt:lpstr>
      <vt:lpstr>Guía de la asignatura</vt:lpstr>
      <vt:lpstr>Guía de la asignatura</vt:lpstr>
      <vt:lpstr>Presentación de PowerPoint</vt:lpstr>
      <vt:lpstr>Guía de la asignatura</vt:lpstr>
      <vt:lpstr>Guía de la asignatura</vt:lpstr>
      <vt:lpstr>Guía de la asignatura</vt:lpstr>
      <vt:lpstr>Guía de la asignatura</vt:lpstr>
      <vt:lpstr>Guía de la asignatura</vt:lpstr>
      <vt:lpstr>Guía de la asignatura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Macarena Gil de la Puerta</dc:creator>
  <cp:lastModifiedBy>Fernando Silva Sánchez</cp:lastModifiedBy>
  <cp:revision>1</cp:revision>
  <dcterms:created xsi:type="dcterms:W3CDTF">2022-09-28T10:35:42Z</dcterms:created>
  <dcterms:modified xsi:type="dcterms:W3CDTF">2022-09-28T10:36:06Z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2022-09-21T00:00:00Z</vt:filetime>
  </property>
  <property fmtid="{D5CDD505-2E9C-101B-9397-08002B2CF9AE}" pid="3" name="Creator">
    <vt:lpwstr>Microsoft® PowerPoint® para Microsoft 365</vt:lpwstr>
  </property>
  <property fmtid="{D5CDD505-2E9C-101B-9397-08002B2CF9AE}" pid="4" name="LastSaved">
    <vt:filetime>2022-09-28T00:00:00Z</vt:filetime>
  </property>
</Properties>
</file>